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27" r:id="rId4"/>
    <p:sldId id="35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can repeat a block of code</a:t>
            </a:r>
            <a:r>
              <a:rPr lang="bg-BG" sz="3200" dirty="0"/>
              <a:t> </a:t>
            </a:r>
            <a:r>
              <a:rPr lang="en-US" sz="3200" dirty="0"/>
              <a:t>with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</a:t>
            </a:r>
            <a:r>
              <a:rPr lang="bg-BG" sz="3200" dirty="0"/>
              <a:t>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We can read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numbers from the terminal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295304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154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2018-11-13T11:03:50Z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