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9" r:id="rId3"/>
    <p:sldId id="27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/>
          </a:bodyPr>
          <a:lstStyle/>
          <a:p>
            <a:r>
              <a:rPr lang="en-US" dirty="0"/>
              <a:t>Using nested loops to draw</a:t>
            </a:r>
            <a:br>
              <a:rPr lang="en-US" dirty="0"/>
            </a:br>
            <a:r>
              <a:rPr lang="en-US" dirty="0"/>
              <a:t>shapes on the terminal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Drawing simple shapes with</a:t>
            </a:r>
            <a:r>
              <a:rPr lang="bg-BG" dirty="0"/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-loop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Drawing problems</a:t>
            </a:r>
            <a:r>
              <a:rPr lang="bg-BG" dirty="0"/>
              <a:t>: </a:t>
            </a:r>
            <a:r>
              <a:rPr lang="en-US" dirty="0"/>
              <a:t>rectangles</a:t>
            </a:r>
            <a:r>
              <a:rPr lang="bg-BG" dirty="0"/>
              <a:t>, </a:t>
            </a:r>
            <a:r>
              <a:rPr lang="en-US" dirty="0"/>
              <a:t>squares</a:t>
            </a:r>
            <a:r>
              <a:rPr lang="bg-BG" dirty="0"/>
              <a:t>, </a:t>
            </a:r>
            <a:r>
              <a:rPr lang="en-US" dirty="0"/>
              <a:t>triangles</a:t>
            </a:r>
            <a:r>
              <a:rPr lang="bg-BG" dirty="0"/>
              <a:t>, </a:t>
            </a:r>
            <a:r>
              <a:rPr lang="en-US" dirty="0"/>
              <a:t>rhombuses</a:t>
            </a:r>
            <a:r>
              <a:rPr lang="bg-BG" dirty="0"/>
              <a:t>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Drawing more complex shapes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Web Application for drawing</a:t>
            </a:r>
            <a:br>
              <a:rPr lang="en-US" dirty="0"/>
            </a:br>
            <a:r>
              <a:rPr lang="en-US" dirty="0"/>
              <a:t>with</a:t>
            </a:r>
            <a:r>
              <a:rPr lang="bg-BG" dirty="0"/>
              <a:t> </a:t>
            </a:r>
            <a:r>
              <a:rPr lang="en-US" dirty="0"/>
              <a:t>ASP.NET MVC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104</Words>
  <Application>Microsoft Office PowerPoint</Application>
  <PresentationFormat>Custom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Nested Loops</vt:lpstr>
      <vt:lpstr>Table of Contents</vt:lpstr>
      <vt:lpstr>Nested Loops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2018-11-13T11:23:44Z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