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21" r:id="rId3"/>
    <p:sldId id="418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Rectangle of 10 x 10 asterisks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47BE3-C56A-4E0D-89B0-D86951755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914400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1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Draw a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rectangle of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asterisks </a:t>
            </a:r>
            <a:r>
              <a:rPr lang="en-US" sz="3200" dirty="0"/>
              <a:t>on the terminal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How does the example work</a:t>
            </a:r>
            <a:r>
              <a:rPr lang="bg-BG" sz="3200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Draws a string 10 times</a:t>
            </a:r>
            <a:r>
              <a:rPr lang="bg-BG" sz="3000" dirty="0"/>
              <a:t>, </a:t>
            </a:r>
            <a:r>
              <a:rPr lang="en-US" sz="3000" dirty="0"/>
              <a:t>which consists of </a:t>
            </a:r>
            <a:r>
              <a:rPr lang="bg-BG" sz="3000" dirty="0"/>
              <a:t>10 </a:t>
            </a:r>
            <a:r>
              <a:rPr lang="en-US" sz="3000" dirty="0"/>
              <a:t>asterisks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Rectangle of</a:t>
            </a:r>
            <a:r>
              <a:rPr lang="bg-BG" dirty="0"/>
              <a:t> 10 </a:t>
            </a:r>
            <a:r>
              <a:rPr lang="en-US" dirty="0"/>
              <a:t>x</a:t>
            </a:r>
            <a:r>
              <a:rPr lang="bg-BG" dirty="0"/>
              <a:t> 10 </a:t>
            </a:r>
            <a:r>
              <a:rPr lang="en-US" dirty="0"/>
              <a:t>asterisks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Rectangle of 10 x 10 asterisks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99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Rectangle of 10 x 10 asterisks</vt:lpstr>
      <vt:lpstr>Rectangle of 10 x 10 asterisks</vt:lpstr>
      <vt:lpstr>Rectangle of 10 x 10 asterisks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2018-11-13T11:25:52Z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