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2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Rectangle of N x N asterisks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rectangle of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asterisks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of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asterisks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</a:t>
            </a:r>
            <a:r>
              <a:rPr lang="en-US"/>
              <a:t>of N </a:t>
            </a:r>
            <a:r>
              <a:rPr lang="en-US" dirty="0"/>
              <a:t>x N asterisks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Rectangle of N x N asterisks</vt:lpstr>
      <vt:lpstr>Rectangle of N x N asterisks</vt:lpstr>
      <vt:lpstr>Rectangle of N x N asterisks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2018-11-13T11:27:52Z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