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33" r:id="rId4"/>
    <p:sldId id="429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loops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== </a:t>
            </a:r>
            <a:r>
              <a:rPr lang="en-US" dirty="0"/>
              <a:t>a loop that contains another loop</a:t>
            </a:r>
            <a:endParaRPr lang="bg-BG" dirty="0"/>
          </a:p>
          <a:p>
            <a:pPr lvl="1"/>
            <a:r>
              <a:rPr lang="en-US" dirty="0"/>
              <a:t>The two loops iterate over different variables</a:t>
            </a:r>
            <a:endParaRPr lang="bg-BG" dirty="0"/>
          </a:p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outer loop (by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/>
              <a:t>and inner loop </a:t>
            </a:r>
            <a:r>
              <a:rPr lang="bg-BG" dirty="0"/>
              <a:t>(</a:t>
            </a:r>
            <a:r>
              <a:rPr lang="en-US" dirty="0"/>
              <a:t>by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body of the outer loop is repeated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body of the inner loop is repeated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of Asterisks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Draw a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square of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asterisks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193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Nested Loops</vt:lpstr>
      <vt:lpstr>Nested Loops</vt:lpstr>
      <vt:lpstr>Square of Asterisks</vt:lpstr>
      <vt:lpstr>Nested Loops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2018-11-13T11:28:53Z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