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30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3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Square Frame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frame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Frame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</a:t>
            </a:r>
            <a:r>
              <a:rPr lang="bg-BG" dirty="0">
                <a:hlinkClick r:id="rId3"/>
              </a:rPr>
              <a:t>5</a:t>
            </a:r>
            <a:r>
              <a:rPr lang="en-US" dirty="0">
                <a:hlinkClick r:id="rId3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Square Frame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169</Words>
  <Application>Microsoft Office PowerPoint</Application>
  <PresentationFormat>Custom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Square Frame</vt:lpstr>
      <vt:lpstr>Square Frame</vt:lpstr>
      <vt:lpstr>Square Frame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2018-11-13T11:30:43Z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