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3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Rhombus of Asterisks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Rhombus of Asterisks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rhombus of asterisks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Rhombus of Asterisks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133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Rhombus of Asterisks</vt:lpstr>
      <vt:lpstr>Rhombus of Asterisks</vt:lpstr>
      <vt:lpstr>Rhombus of Asterisks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2018-11-13T11:31:35Z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