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8" r:id="rId4"/>
    <p:sldId id="43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Christmas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reads an input number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and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draws a Christmas Tree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en-US" dirty="0"/>
              <a:t>as in the 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Tree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Tree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Christmas Tree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269</Words>
  <Application>Microsoft Office PowerPoint</Application>
  <PresentationFormat>Custom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Christmas Tree</vt:lpstr>
      <vt:lpstr>Christmas Tree</vt:lpstr>
      <vt:lpstr>Christmas Tree – solution</vt:lpstr>
      <vt:lpstr>Christmas Tree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2018-11-13T11:32:23Z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