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442" r:id="rId3"/>
    <p:sldId id="443" r:id="rId4"/>
    <p:sldId id="444" r:id="rId5"/>
    <p:sldId id="451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en-US" dirty="0"/>
              <a:t>Sunglasses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reads an integer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and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draws sunglasses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with size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</a:t>
            </a:r>
            <a:r>
              <a:rPr lang="en-US" sz="3200" dirty="0"/>
              <a:t>as in the examples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Sunglasses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Sunglasses </a:t>
            </a:r>
            <a:r>
              <a:rPr lang="bg-BG" dirty="0"/>
              <a:t>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Sunglasses </a:t>
            </a:r>
            <a:r>
              <a:rPr lang="bg-BG" dirty="0"/>
              <a:t>– </a:t>
            </a:r>
            <a:r>
              <a:rPr lang="en-US" dirty="0"/>
              <a:t>solution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Sunglasses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254</Words>
  <Application>Microsoft Office PowerPoint</Application>
  <PresentationFormat>Custom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 16x9</vt:lpstr>
      <vt:lpstr>Sunglasses</vt:lpstr>
      <vt:lpstr>Sunglasses</vt:lpstr>
      <vt:lpstr>Sunglasses – solution</vt:lpstr>
      <vt:lpstr>Sunglasses – solution (2)</vt:lpstr>
      <vt:lpstr>Sunglasses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2018-11-13T11:33:23Z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