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5" r:id="rId4"/>
    <p:sldId id="446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House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a house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213</Words>
  <Application>Microsoft Office PowerPoint</Application>
  <PresentationFormat>Custom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House</vt:lpstr>
      <vt:lpstr>House</vt:lpstr>
      <vt:lpstr>House – solution</vt:lpstr>
      <vt:lpstr>House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2018-11-13T11:34:01Z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