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40" r:id="rId4"/>
    <p:sldId id="441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Diamond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reads an integer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and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draws a diamond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with size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5802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Testing the solution</a:t>
            </a:r>
            <a:r>
              <a:rPr lang="bg-BG" sz="2600" dirty="0"/>
              <a:t>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</a:t>
            </a:r>
            <a:r>
              <a:rPr lang="bg-BG" dirty="0"/>
              <a:t>– </a:t>
            </a:r>
            <a:r>
              <a:rPr lang="en-US" dirty="0"/>
              <a:t>solution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228</Words>
  <Application>Microsoft Office PowerPoint</Application>
  <PresentationFormat>Custom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Diamond</vt:lpstr>
      <vt:lpstr>Diamond</vt:lpstr>
      <vt:lpstr>Diamond – solution</vt:lpstr>
      <vt:lpstr>Diamond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2018-11-13T11:34:48Z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