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449" r:id="rId3"/>
    <p:sldId id="447" r:id="rId4"/>
    <p:sldId id="452" r:id="rId5"/>
    <p:sldId id="453" r:id="rId6"/>
    <p:sldId id="454" r:id="rId7"/>
    <p:sldId id="455" r:id="rId8"/>
    <p:sldId id="457" r:id="rId9"/>
    <p:sldId id="456" r:id="rId10"/>
    <p:sldId id="27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en-US" dirty="0"/>
              <a:t>Drawing objects in Web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3282"/>
            <a:ext cx="10363200" cy="719034"/>
          </a:xfrm>
        </p:spPr>
        <p:txBody>
          <a:bodyPr/>
          <a:lstStyle/>
          <a:p>
            <a:r>
              <a:rPr lang="en-US" dirty="0"/>
              <a:t>ASP.NET MVC Application for drawing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785122"/>
            <a:ext cx="7162800" cy="37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</a:t>
            </a:r>
            <a:r>
              <a:rPr lang="bg-BG" dirty="0"/>
              <a:t> </a:t>
            </a:r>
            <a:r>
              <a:rPr lang="en-US" dirty="0"/>
              <a:t>ASP.NET MVC web application</a:t>
            </a:r>
            <a:r>
              <a:rPr lang="bg-BG" dirty="0"/>
              <a:t> </a:t>
            </a:r>
            <a:r>
              <a:rPr lang="en-US" dirty="0"/>
              <a:t>for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visualizing rating</a:t>
            </a:r>
            <a:r>
              <a:rPr lang="bg-BG" dirty="0"/>
              <a:t> (</a:t>
            </a:r>
            <a:r>
              <a:rPr lang="en-US" dirty="0"/>
              <a:t>a number from</a:t>
            </a:r>
            <a:r>
              <a:rPr lang="bg-BG" dirty="0"/>
              <a:t> 0 </a:t>
            </a:r>
            <a:r>
              <a:rPr lang="en-US" dirty="0"/>
              <a:t>to</a:t>
            </a:r>
            <a:r>
              <a:rPr lang="bg-BG" dirty="0"/>
              <a:t> 100)</a:t>
            </a:r>
          </a:p>
          <a:p>
            <a:pPr lvl="1"/>
            <a:r>
              <a:rPr lang="en-US" dirty="0"/>
              <a:t>Draw</a:t>
            </a:r>
            <a:r>
              <a:rPr lang="bg-BG" dirty="0"/>
              <a:t> 1 </a:t>
            </a:r>
            <a:r>
              <a:rPr lang="en-US" dirty="0"/>
              <a:t>to</a:t>
            </a:r>
            <a:r>
              <a:rPr lang="bg-BG" dirty="0"/>
              <a:t> </a:t>
            </a:r>
            <a:r>
              <a:rPr lang="en-US" dirty="0"/>
              <a:t>10</a:t>
            </a:r>
            <a:r>
              <a:rPr lang="bg-BG" dirty="0"/>
              <a:t> </a:t>
            </a:r>
            <a:r>
              <a:rPr lang="en-US" dirty="0"/>
              <a:t>stars </a:t>
            </a:r>
            <a:r>
              <a:rPr lang="bg-BG" dirty="0"/>
              <a:t>(</a:t>
            </a:r>
            <a:r>
              <a:rPr lang="en-US" dirty="0"/>
              <a:t>with their halves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The stars are generated with a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</a:t>
            </a:r>
            <a:r>
              <a:rPr lang="bg-BG" dirty="0"/>
              <a:t> </a:t>
            </a:r>
            <a:r>
              <a:rPr lang="en-US" dirty="0"/>
              <a:t>rating</a:t>
            </a:r>
            <a:r>
              <a:rPr lang="bg-BG" dirty="0"/>
              <a:t> </a:t>
            </a:r>
            <a:r>
              <a:rPr lang="en-US" dirty="0"/>
              <a:t>in Web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6" y="4000384"/>
            <a:ext cx="7347176" cy="2248016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318196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web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4" y="1261154"/>
            <a:ext cx="9110138" cy="51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web application type</a:t>
            </a:r>
            <a:r>
              <a:rPr lang="bg-BG" dirty="0"/>
              <a:t>: </a:t>
            </a:r>
            <a:r>
              <a:rPr lang="en-US" dirty="0"/>
              <a:t>MVC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169366"/>
            <a:ext cx="6705600" cy="52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4" y="1161276"/>
            <a:ext cx="8534398" cy="52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104532"/>
            <a:ext cx="8686800" cy="53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465599" cy="5570355"/>
          </a:xfrm>
        </p:spPr>
        <p:txBody>
          <a:bodyPr>
            <a:normAutofit/>
          </a:bodyPr>
          <a:lstStyle/>
          <a:p>
            <a:r>
              <a:rPr lang="en-US" sz="3000" dirty="0"/>
              <a:t>Create a folder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images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in</a:t>
            </a:r>
            <a:r>
              <a:rPr lang="bg-BG" sz="3000" dirty="0"/>
              <a:t> </a:t>
            </a:r>
            <a:r>
              <a:rPr lang="en-US" sz="3000" dirty="0"/>
              <a:t>the project</a:t>
            </a:r>
          </a:p>
          <a:p>
            <a:r>
              <a:rPr lang="en-US" sz="3000" dirty="0"/>
              <a:t>Copy the</a:t>
            </a:r>
            <a:r>
              <a:rPr lang="bg-BG" sz="3000" dirty="0"/>
              <a:t> </a:t>
            </a:r>
            <a:r>
              <a:rPr lang="en-US" sz="3000" dirty="0"/>
              <a:t>images</a:t>
            </a:r>
            <a:r>
              <a:rPr lang="bg-BG" sz="3000" dirty="0"/>
              <a:t> </a:t>
            </a:r>
            <a:r>
              <a:rPr lang="en-US" sz="3000" dirty="0"/>
              <a:t>with stars</a:t>
            </a:r>
            <a:r>
              <a:rPr lang="bg-BG" sz="3000" dirty="0"/>
              <a:t> </a:t>
            </a:r>
            <a:r>
              <a:rPr lang="en-US" sz="3000" dirty="0"/>
              <a:t>in it with</a:t>
            </a:r>
            <a:r>
              <a:rPr lang="bg-BG" sz="3000" dirty="0"/>
              <a:t> </a:t>
            </a:r>
            <a:r>
              <a:rPr lang="en-US" sz="3000" dirty="0"/>
              <a:t>copy / paste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Pictures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08" y="1447800"/>
            <a:ext cx="767822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application with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  <a:r>
              <a:rPr lang="bg-BG" dirty="0"/>
              <a:t> </a:t>
            </a:r>
            <a:r>
              <a:rPr lang="en-US" dirty="0"/>
              <a:t>and test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&amp; 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1" y="2057400"/>
            <a:ext cx="7924802" cy="41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objects in Web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119</Words>
  <Application>Microsoft Office PowerPoint</Application>
  <PresentationFormat>Custom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SoftUni 16x9</vt:lpstr>
      <vt:lpstr>Drawing objects in Web</vt:lpstr>
      <vt:lpstr>Visualizing rating in Web</vt:lpstr>
      <vt:lpstr>Creating the web application</vt:lpstr>
      <vt:lpstr>Choosing a web application type: MVC</vt:lpstr>
      <vt:lpstr>Creating a View</vt:lpstr>
      <vt:lpstr>Creating an Action</vt:lpstr>
      <vt:lpstr>Adding Pictures</vt:lpstr>
      <vt:lpstr>Start &amp; Test</vt:lpstr>
      <vt:lpstr>Drawing objects in Web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2018-11-13T11:35:36Z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