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397" r:id="rId3"/>
    <p:sldId id="427" r:id="rId4"/>
    <p:sldId id="350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91" d="100"/>
          <a:sy n="91" d="100"/>
        </p:scale>
        <p:origin x="63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8" d="100"/>
          <a:sy n="78" d="100"/>
        </p:scale>
        <p:origin x="2772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26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199200"/>
            <a:ext cx="10363200" cy="820600"/>
          </a:xfrm>
        </p:spPr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5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A694D082-7F8E-491E-9883-86ACB66B7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12" y="1371600"/>
            <a:ext cx="4648200" cy="344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We can draw shapes with nested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-loop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today?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524000"/>
            <a:ext cx="7750422" cy="45282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646612" y="2209800"/>
            <a:ext cx="4564427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the exercises!</a:t>
            </a:r>
          </a:p>
        </p:txBody>
      </p:sp>
    </p:spTree>
    <p:extLst>
      <p:ext uri="{BB962C8B-B14F-4D97-AF65-F5344CB8AC3E}">
        <p14:creationId xmlns:p14="http://schemas.microsoft.com/office/powerpoint/2010/main" val="295304784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120</Words>
  <Application>Microsoft Office PowerPoint</Application>
  <PresentationFormat>Custom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Wingdings</vt:lpstr>
      <vt:lpstr>SoftUni 16x9</vt:lpstr>
      <vt:lpstr>What did we learn today?</vt:lpstr>
      <vt:lpstr>What did we learn today?</vt:lpstr>
      <vt:lpstr>What did we learn today?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2018-11-13T11:36:12Z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