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Advanced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While, Do… While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More complex constructs for loops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Loop with a step</a:t>
            </a:r>
            <a:endParaRPr lang="bg-BG" dirty="0"/>
          </a:p>
          <a:p>
            <a:pPr lvl="1"/>
            <a:r>
              <a:rPr lang="en-US" dirty="0"/>
              <a:t>Loop with decreasing step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Infinite loop</a:t>
            </a:r>
            <a:r>
              <a:rPr lang="bg-BG" dirty="0"/>
              <a:t> </a:t>
            </a:r>
            <a:r>
              <a:rPr lang="en-US" dirty="0"/>
              <a:t>and operator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</a:p>
          <a:p>
            <a:pPr lvl="0"/>
            <a:r>
              <a:rPr lang="en-US" dirty="0"/>
              <a:t>Complex problems with nested loops</a:t>
            </a:r>
          </a:p>
          <a:p>
            <a:pPr lvl="0"/>
            <a:r>
              <a:rPr lang="en-US"/>
              <a:t>Creating a Web game with</a:t>
            </a:r>
            <a:r>
              <a:rPr lang="bg-BG"/>
              <a:t> </a:t>
            </a:r>
            <a:r>
              <a:rPr lang="en-US" dirty="0"/>
              <a:t>ASP.NET 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Loops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113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Advanced Loops</vt:lpstr>
      <vt:lpstr>Table of Contents</vt:lpstr>
      <vt:lpstr>Advanced Loops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2018-11-20T10:14:37Z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