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20" r:id="rId3"/>
    <p:sldId id="429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udge.softuni.bg/Contests/Practice/Index/156#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32740"/>
            <a:ext cx="12188825" cy="1568497"/>
          </a:xfrm>
        </p:spPr>
        <p:txBody>
          <a:bodyPr/>
          <a:lstStyle/>
          <a:p>
            <a:r>
              <a:rPr lang="en-US" dirty="0"/>
              <a:t>Numbers from N to 1 in Reverse Order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88000" y="3443734"/>
            <a:ext cx="1481307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the numbers from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in reverse order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step -1</a:t>
            </a:r>
            <a:r>
              <a:rPr lang="bg-BG" dirty="0"/>
              <a:t>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Given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99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98</a:t>
            </a:r>
            <a:r>
              <a:rPr lang="bg-BG" dirty="0"/>
              <a:t>, …,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from</a:t>
            </a:r>
            <a:r>
              <a:rPr lang="bg-BG" dirty="0"/>
              <a:t> </a:t>
            </a:r>
            <a:r>
              <a:rPr lang="en-US" dirty="0"/>
              <a:t>N</a:t>
            </a:r>
            <a:r>
              <a:rPr lang="bg-BG" dirty="0"/>
              <a:t> </a:t>
            </a:r>
            <a:r>
              <a:rPr lang="en-US" dirty="0"/>
              <a:t>to</a:t>
            </a:r>
            <a:r>
              <a:rPr lang="bg-BG" dirty="0"/>
              <a:t> 1 </a:t>
            </a:r>
            <a:r>
              <a:rPr lang="en-US" dirty="0"/>
              <a:t>in Reverse Order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297616" y="3443735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2743200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&gt;= 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-=1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85312" y="3456613"/>
            <a:ext cx="2362200" cy="1070309"/>
          </a:xfrm>
          <a:prstGeom prst="wedgeRoundRectCallout">
            <a:avLst>
              <a:gd name="adj1" fmla="val -104930"/>
              <a:gd name="adj2" fmla="val -28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step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1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142923"/>
            <a:ext cx="1872836" cy="1419677"/>
          </a:xfrm>
          <a:prstGeom prst="wedgeRoundRectCallout">
            <a:avLst>
              <a:gd name="adj1" fmla="val -90930"/>
              <a:gd name="adj2" fmla="val -717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condition: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 &gt;=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279" y="4950102"/>
            <a:ext cx="2691113" cy="685872"/>
          </a:xfrm>
          <a:prstGeom prst="roundRect">
            <a:avLst>
              <a:gd name="adj" fmla="val 7278"/>
            </a:avLst>
          </a:prstGeom>
        </p:spPr>
      </p:pic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from N to 1 in Reverse Order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124</Words>
  <Application>Microsoft Office PowerPoint</Application>
  <PresentationFormat>Custom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Numbers from N to 1 in Reverse Order</vt:lpstr>
      <vt:lpstr>Numbers from N to 1 in Reverse Order</vt:lpstr>
      <vt:lpstr>Numbers from N to 1 in Reverse Order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2018-11-20T10:16:18Z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