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420" r:id="rId3"/>
    <p:sldId id="432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judge.softuni.bg/Contests/Practice/Index/156#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0637"/>
            <a:ext cx="10363200" cy="820600"/>
          </a:xfrm>
        </p:spPr>
        <p:txBody>
          <a:bodyPr/>
          <a:lstStyle/>
          <a:p>
            <a:r>
              <a:rPr lang="en-US" dirty="0"/>
              <a:t>Numbers from</a:t>
            </a:r>
            <a:r>
              <a:rPr lang="bg-BG" dirty="0"/>
              <a:t> 1 </a:t>
            </a:r>
            <a:r>
              <a:rPr lang="en-US" dirty="0"/>
              <a:t>to</a:t>
            </a:r>
            <a:r>
              <a:rPr lang="bg-BG" dirty="0"/>
              <a:t> </a:t>
            </a: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bg-BG" dirty="0"/>
              <a:t> </a:t>
            </a:r>
            <a:r>
              <a:rPr lang="en-US" dirty="0"/>
              <a:t>with</a:t>
            </a:r>
            <a:r>
              <a:rPr lang="bg-BG" dirty="0"/>
              <a:t> </a:t>
            </a:r>
            <a:r>
              <a:rPr lang="en-US" dirty="0"/>
              <a:t>for-loop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065212" y="990600"/>
            <a:ext cx="3921940" cy="3389149"/>
            <a:chOff x="7558418" y="2819400"/>
            <a:chExt cx="3921940" cy="338914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812" y="1638642"/>
            <a:ext cx="2688569" cy="26885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911" y="1504518"/>
            <a:ext cx="3859102" cy="28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the numbers from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bg-BG" dirty="0"/>
              <a:t> </a:t>
            </a:r>
            <a:r>
              <a:rPr lang="en-US" dirty="0"/>
              <a:t>to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/>
              <a:t>Given</a:t>
            </a:r>
            <a:r>
              <a:rPr lang="bg-BG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= 10: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16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32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64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128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256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512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1024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from</a:t>
            </a:r>
            <a:r>
              <a:rPr lang="bg-BG" dirty="0"/>
              <a:t> 1 </a:t>
            </a:r>
            <a:r>
              <a:rPr lang="en-US" dirty="0"/>
              <a:t>to</a:t>
            </a:r>
            <a:r>
              <a:rPr lang="bg-BG" dirty="0"/>
              <a:t> </a:t>
            </a: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bg-BG" dirty="0"/>
              <a:t> </a:t>
            </a:r>
            <a:r>
              <a:rPr lang="en-US" dirty="0"/>
              <a:t>with</a:t>
            </a:r>
            <a:r>
              <a:rPr lang="bg-BG" dirty="0"/>
              <a:t> </a:t>
            </a:r>
            <a:r>
              <a:rPr lang="en-US" dirty="0"/>
              <a:t>for-loop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11224" y="2694296"/>
            <a:ext cx="10363200" cy="31113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num * 2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https://judge.softuni.bg/Contests/Practice/Index/156#2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623" y="2977478"/>
            <a:ext cx="2610674" cy="2598001"/>
          </a:xfrm>
          <a:prstGeom prst="roundRect">
            <a:avLst>
              <a:gd name="adj" fmla="val 1795"/>
            </a:avLst>
          </a:prstGeom>
        </p:spPr>
      </p:pic>
    </p:spTree>
    <p:extLst>
      <p:ext uri="{BB962C8B-B14F-4D97-AF65-F5344CB8AC3E}">
        <p14:creationId xmlns:p14="http://schemas.microsoft.com/office/powerpoint/2010/main" val="168310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from</a:t>
            </a:r>
            <a:r>
              <a:rPr lang="bg-BG" dirty="0"/>
              <a:t> 1 </a:t>
            </a:r>
            <a:r>
              <a:rPr lang="en-US" dirty="0"/>
              <a:t>to</a:t>
            </a:r>
            <a:r>
              <a:rPr lang="bg-BG" dirty="0"/>
              <a:t> </a:t>
            </a: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bg-BG" dirty="0"/>
              <a:t> </a:t>
            </a:r>
            <a:r>
              <a:rPr lang="en-US" dirty="0"/>
              <a:t>with</a:t>
            </a:r>
            <a:r>
              <a:rPr lang="bg-BG" dirty="0"/>
              <a:t> </a:t>
            </a:r>
            <a:r>
              <a:rPr lang="en-US" dirty="0"/>
              <a:t>for-loop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112</Words>
  <Application>Microsoft Office PowerPoint</Application>
  <PresentationFormat>Custom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Numbers from 1 to 2n with for-loop</vt:lpstr>
      <vt:lpstr>Numbers from 1 to 2n with for-loop</vt:lpstr>
      <vt:lpstr>Numbers from 1 to 2n with for-loop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2018-11-20T12:53:16Z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