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33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 dirty="0"/>
              <a:t>Even Powers of 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55660" y="3247725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 powers of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until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2</a:t>
            </a:r>
            <a:r>
              <a:rPr lang="en-US" baseline="30000" dirty="0"/>
              <a:t>n</a:t>
            </a:r>
            <a:endParaRPr lang="bg-BG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Given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Powers of</a:t>
            </a:r>
            <a:r>
              <a:rPr lang="bg-BG" dirty="0"/>
              <a:t> 2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45516" y="393397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use step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Powers of</a:t>
            </a:r>
            <a:r>
              <a:rPr lang="bg-BG"/>
              <a:t> 2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113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Even Powers of 2</vt:lpstr>
      <vt:lpstr>Even Powers of 2</vt:lpstr>
      <vt:lpstr>Even Powers of 2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2018-11-20T12:53:04Z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