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36" r:id="rId3"/>
    <p:sldId id="437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en-US" dirty="0"/>
              <a:t>Repetition until the condition is met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9586" y="3694221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21857" y="1309897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78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false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natural number</a:t>
            </a:r>
            <a:r>
              <a:rPr lang="bg-BG" dirty="0"/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latin typeface="Consolas" panose="020B0609020204030204" pitchFamily="49" charset="0"/>
              </a:rPr>
              <a:t>, find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…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Example</a:t>
            </a:r>
            <a:r>
              <a:rPr lang="bg-BG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Factorial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1412" y="2950899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121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Do…While Loop</vt:lpstr>
      <vt:lpstr>Calculate Factorial</vt:lpstr>
      <vt:lpstr>Do…While Loop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2018-11-20T15:17:43Z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