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38" r:id="rId3"/>
    <p:sldId id="44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en-US" dirty="0"/>
              <a:t>Infinite Loops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5107030" y="3120717"/>
            <a:ext cx="200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</a:rPr>
              <a:t>Infinite loop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 infinite loop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repeats something infinitely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81200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336363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7" y="2421852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54" y="4839416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47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Infinite Loops</vt:lpstr>
      <vt:lpstr>Infinite Loops</vt:lpstr>
      <vt:lpstr>Infinite Loops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2018-11-20T13:26:48Z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