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7" r:id="rId4"/>
    <p:sldId id="44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Prime Numbers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/>
                  <a:t>A number</a:t>
                </a:r>
                <a:r>
                  <a:rPr lang="bg-BG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is</a:t>
                </a:r>
                <a:r>
                  <a:rPr lang="bg-BG" sz="3200" dirty="0"/>
                  <a:t> </a:t>
                </a:r>
                <a:r>
                  <a:rPr lang="en-US" sz="3200" dirty="0">
                    <a:solidFill>
                      <a:schemeClr val="tx2">
                        <a:lumMod val="75000"/>
                      </a:schemeClr>
                    </a:solidFill>
                  </a:rPr>
                  <a:t>prime</a:t>
                </a:r>
                <a:r>
                  <a:rPr lang="bg-BG" sz="3200" dirty="0"/>
                  <a:t>, </a:t>
                </a:r>
                <a:r>
                  <a:rPr lang="en-US" sz="3200" dirty="0"/>
                  <a:t>if it is only divided by</a:t>
                </a:r>
                <a:r>
                  <a:rPr lang="bg-BG" sz="3200" dirty="0"/>
                  <a:t>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</a:t>
                </a:r>
                <a:r>
                  <a:rPr lang="en-US" sz="3200" dirty="0"/>
                  <a:t>and</a:t>
                </a:r>
                <a:r>
                  <a:rPr lang="bg-BG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000" dirty="0"/>
                  <a:t>Prime numbers</a:t>
                </a:r>
                <a:r>
                  <a:rPr lang="bg-BG" sz="3000" dirty="0"/>
                  <a:t>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000" dirty="0"/>
                  <a:t>Not prime</a:t>
                </a:r>
                <a:r>
                  <a:rPr lang="bg-BG" sz="3000" dirty="0"/>
                  <a:t> (</a:t>
                </a:r>
                <a:r>
                  <a:rPr lang="en-US" sz="3000" dirty="0"/>
                  <a:t>composite</a:t>
                </a:r>
                <a:r>
                  <a:rPr lang="bg-BG" sz="3000" dirty="0"/>
                  <a:t>) </a:t>
                </a:r>
                <a:r>
                  <a:rPr lang="en-US" sz="3000" dirty="0"/>
                  <a:t>numbers</a:t>
                </a:r>
                <a:r>
                  <a:rPr lang="bg-BG" sz="3000" dirty="0"/>
                  <a:t>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/>
                  <a:t>A number</a:t>
                </a:r>
                <a:r>
                  <a:rPr lang="bg-BG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is prime</a:t>
                </a:r>
                <a:r>
                  <a:rPr lang="bg-BG" sz="3200" dirty="0"/>
                  <a:t>, </a:t>
                </a:r>
                <a:r>
                  <a:rPr lang="en-US" sz="3200" dirty="0"/>
                  <a:t>if it can’t be divided by a number in</a:t>
                </a:r>
                <a:r>
                  <a:rPr lang="bg-BG" sz="3200" dirty="0"/>
                  <a:t> </a:t>
                </a:r>
                <a:r>
                  <a:rPr lang="en-US" sz="3200" dirty="0"/>
                  <a:t>[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>
                    <a:latin typeface="Consolas" panose="020B0609020204030204" pitchFamily="49" charset="0"/>
                  </a:rPr>
                  <a:t>…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r>
                  <a:rPr lang="en-US" sz="3200" dirty="0">
                    <a:latin typeface="Consolas" panose="020B0609020204030204" pitchFamily="49" charset="0"/>
                  </a:rPr>
                  <a:t>]</a:t>
                </a:r>
                <a:endParaRPr lang="en-US" sz="32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/>
                  <a:t>Algorithm for checking if a number is</a:t>
                </a:r>
                <a:r>
                  <a:rPr lang="bg-BG" sz="3200" dirty="0"/>
                  <a:t> </a:t>
                </a:r>
                <a:r>
                  <a:rPr lang="en-US" sz="3200" dirty="0">
                    <a:solidFill>
                      <a:schemeClr val="tx2">
                        <a:lumMod val="75000"/>
                      </a:schemeClr>
                    </a:solidFill>
                  </a:rPr>
                  <a:t>prime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000" dirty="0"/>
                  <a:t>Check if</a:t>
                </a:r>
                <a:r>
                  <a:rPr lang="bg-BG" sz="3000" dirty="0"/>
                  <a:t>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sz="3000" dirty="0"/>
                  <a:t>can be divided by</a:t>
                </a:r>
                <a:r>
                  <a:rPr lang="bg-BG" sz="3000" dirty="0"/>
                  <a:t>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en-US" dirty="0"/>
                  <a:t>If it can, it is not prime</a:t>
                </a:r>
                <a:endParaRPr lang="bg-BG" dirty="0"/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en-US" dirty="0"/>
                  <a:t>If it can’t, it is prime</a:t>
                </a:r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en-US" dirty="0"/>
                  <a:t>Optimization</a:t>
                </a:r>
                <a:r>
                  <a:rPr lang="bg-BG" dirty="0"/>
                  <a:t>: </a:t>
                </a:r>
                <a:r>
                  <a:rPr lang="en-US" dirty="0"/>
                  <a:t>Instead of</a:t>
                </a:r>
                <a:r>
                  <a:rPr lang="bg-BG" dirty="0"/>
                  <a:t>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check divisors until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Is Number Prime</a:t>
            </a:r>
            <a:r>
              <a:rPr lang="bg-BG" sz="3900" dirty="0"/>
              <a:t>. </a:t>
            </a:r>
            <a:r>
              <a:rPr lang="en-US" sz="3900" dirty="0"/>
              <a:t>break operator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stops the loop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250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Consolas</vt:lpstr>
      <vt:lpstr>Wingdings</vt:lpstr>
      <vt:lpstr>SoftUni 16x9</vt:lpstr>
      <vt:lpstr>Prime Numbers</vt:lpstr>
      <vt:lpstr>Prime Numbers</vt:lpstr>
      <vt:lpstr>Is Number Prime. break operator</vt:lpstr>
      <vt:lpstr>Prime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2018-11-20T10:21:34Z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