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50" r:id="rId4"/>
    <p:sldId id="451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udge.softuni.bg/Contests/Practice/Index/156#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/>
              <a:t>Operator break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reads an even number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If the number is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invalid</a:t>
            </a:r>
            <a:r>
              <a:rPr lang="en-US" sz="3000" dirty="0"/>
              <a:t>, ask for input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r>
              <a:rPr lang="bg-BG" dirty="0"/>
              <a:t> </a:t>
            </a:r>
            <a:r>
              <a:rPr lang="en-US" dirty="0"/>
              <a:t>break in </a:t>
            </a:r>
            <a:r>
              <a:rPr lang="en-US"/>
              <a:t>an infinite loop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2188" y="2543616"/>
            <a:ext cx="10207624" cy="3933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61617" y="2636037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wrong numbers</a:t>
            </a:r>
            <a:r>
              <a:rPr lang="bg-BG" dirty="0"/>
              <a:t>: </a:t>
            </a:r>
            <a:r>
              <a:rPr lang="en-US" dirty="0">
                <a:latin typeface="Consolas" panose="020B0609020204030204" pitchFamily="49" charset="0"/>
              </a:rPr>
              <a:t>try</a:t>
            </a:r>
            <a:r>
              <a:rPr lang="en-US" dirty="0"/>
              <a:t> … </a:t>
            </a:r>
            <a:r>
              <a:rPr lang="en-US" dirty="0">
                <a:latin typeface="Consolas" panose="020B0609020204030204" pitchFamily="49" charset="0"/>
              </a:rPr>
              <a:t>catch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1117242"/>
            <a:ext cx="10664824" cy="4918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 not even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67370" y="4147540"/>
            <a:ext cx="5105400" cy="970739"/>
          </a:xfrm>
          <a:prstGeom prst="wedgeRoundRectCallout">
            <a:avLst>
              <a:gd name="adj1" fmla="val -65237"/>
              <a:gd name="adj2" fmla="val -1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fails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block will execute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</a:t>
            </a:r>
            <a:r>
              <a:rPr lang="en-US"/>
              <a:t>the solution</a:t>
            </a:r>
            <a:r>
              <a:rPr lang="bg-BG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10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65" y="1943131"/>
            <a:ext cx="1871647" cy="1460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259" y="4381293"/>
            <a:ext cx="1225554" cy="12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break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210</Words>
  <Application>Microsoft Office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Operator break</vt:lpstr>
      <vt:lpstr>Operator break in an infinite loop</vt:lpstr>
      <vt:lpstr>Getting wrong numbers: try … catch</vt:lpstr>
      <vt:lpstr>Operator break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2018-11-20T10:22:11Z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