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79" r:id="rId3"/>
    <p:sldId id="27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400456"/>
            <a:ext cx="10845156" cy="1109205"/>
          </a:xfrm>
        </p:spPr>
        <p:txBody>
          <a:bodyPr/>
          <a:lstStyle/>
          <a:p>
            <a:r>
              <a:rPr lang="en-US" dirty="0"/>
              <a:t>Exam Preparation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619656"/>
            <a:ext cx="10845156" cy="1769958"/>
          </a:xfrm>
        </p:spPr>
        <p:txBody>
          <a:bodyPr>
            <a:normAutofit/>
          </a:bodyPr>
          <a:lstStyle/>
          <a:p>
            <a:r>
              <a:rPr lang="en-US" dirty="0"/>
              <a:t>Preparation for</a:t>
            </a:r>
            <a:br>
              <a:rPr lang="en-US" dirty="0"/>
            </a:br>
            <a:r>
              <a:rPr lang="en-US" dirty="0"/>
              <a:t>practical programming exam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366218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725853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18670"/>
            <a:ext cx="3727456" cy="568865"/>
          </a:xfrm>
        </p:spPr>
        <p:txBody>
          <a:bodyPr/>
          <a:lstStyle/>
          <a:p>
            <a:r>
              <a:rPr lang="en-US" sz="3200" dirty="0"/>
              <a:t>Preslav Mihaylov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15256"/>
            <a:ext cx="3723485" cy="800916"/>
          </a:xfrm>
        </p:spPr>
        <p:txBody>
          <a:bodyPr/>
          <a:lstStyle/>
          <a:p>
            <a:r>
              <a:rPr lang="en-US" dirty="0"/>
              <a:t>Head of Training &amp;</a:t>
            </a:r>
            <a:br>
              <a:rPr lang="en-US" dirty="0"/>
            </a:br>
            <a:r>
              <a:rPr lang="en-US" dirty="0"/>
              <a:t>Software Engineer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432" y="3906914"/>
            <a:ext cx="2133598" cy="23414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066291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What to expect on the exam?</a:t>
            </a:r>
            <a:endParaRPr lang="bg-BG" dirty="0"/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simple calculations</a:t>
            </a:r>
            <a:endParaRPr lang="bg-BG" dirty="0"/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a single check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more complex checks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loops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for drawing a shape on the console</a:t>
            </a:r>
          </a:p>
          <a:p>
            <a:pPr marL="800100" lvl="1" indent="-422275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 with nested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940214" y="1600200"/>
            <a:ext cx="3564398" cy="4648200"/>
            <a:chOff x="7940214" y="1600200"/>
            <a:chExt cx="3564398" cy="4648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0214" y="1652366"/>
              <a:ext cx="3564398" cy="4596034"/>
            </a:xfrm>
            <a:prstGeom prst="rect">
              <a:avLst/>
            </a:prstGeom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828357" y="1600200"/>
              <a:ext cx="1652255" cy="119116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 Preparation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17620" y="2365492"/>
            <a:ext cx="314859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109</Words>
  <Application>Microsoft Office PowerPoint</Application>
  <PresentationFormat>Custom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SoftUni 16x9</vt:lpstr>
      <vt:lpstr>Exam Preparation</vt:lpstr>
      <vt:lpstr>Table of Contents</vt:lpstr>
      <vt:lpstr>Exam Preparation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2018-11-23T09:58:04Z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