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72" r:id="rId3"/>
    <p:sldId id="473" r:id="rId4"/>
    <p:sldId id="471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udge.softuni.bg/Contests/Practice/Index/157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26106"/>
            <a:ext cx="10363200" cy="820600"/>
          </a:xfrm>
        </p:spPr>
        <p:txBody>
          <a:bodyPr/>
          <a:lstStyle/>
          <a:p>
            <a:r>
              <a:rPr lang="en-US" dirty="0"/>
              <a:t>Tasks With </a:t>
            </a:r>
            <a:r>
              <a:rPr lang="en-US"/>
              <a:t>Simple Calculations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81862"/>
            <a:ext cx="10363200" cy="719034"/>
          </a:xfrm>
        </p:spPr>
        <p:txBody>
          <a:bodyPr/>
          <a:lstStyle/>
          <a:p>
            <a:r>
              <a:rPr lang="en-US" dirty="0"/>
              <a:t>Calculations without checks and loops</a:t>
            </a:r>
          </a:p>
        </p:txBody>
      </p:sp>
      <p:pic>
        <p:nvPicPr>
          <p:cNvPr id="3074" name="Picture 2" descr="http://www.isco-pipe.com/workspace/uploads/images/1.4.7-calculation-tools_01_270x180-14424143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1143000"/>
            <a:ext cx="5181598" cy="34543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3dgep.com/wp-content/uploads/2012/08/Visual-C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4648">
            <a:off x="1429346" y="190287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2.iconfinder.com/data/icons/metro-ui-icon-set/512/Visual_Studio_201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318045">
            <a:off x="8398530" y="2122847"/>
            <a:ext cx="1981198" cy="2133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2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26106"/>
            <a:ext cx="10363200" cy="820600"/>
          </a:xfrm>
        </p:spPr>
        <p:txBody>
          <a:bodyPr/>
          <a:lstStyle/>
          <a:p>
            <a:r>
              <a:rPr lang="en-US" dirty="0"/>
              <a:t>Area of Triangle in a Plane</a:t>
            </a:r>
          </a:p>
        </p:txBody>
      </p:sp>
      <p:pic>
        <p:nvPicPr>
          <p:cNvPr id="3074" name="Picture 2" descr="http://www.isco-pipe.com/workspace/uploads/images/1.4.7-calculation-tools_01_270x180-14424143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1143000"/>
            <a:ext cx="5181598" cy="34543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3dgep.com/wp-content/uploads/2012/08/Visual-C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4648">
            <a:off x="1429346" y="190287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2.iconfinder.com/data/icons/metro-ui-icon-set/512/Visual_Studio_201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318045">
            <a:off x="8398530" y="2122847"/>
            <a:ext cx="1981198" cy="2133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13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56566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triangle is defined by the coordinates of its three vertices</a:t>
            </a:r>
            <a:endParaRPr lang="ru-RU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Vertices</a:t>
            </a:r>
            <a:r>
              <a:rPr lang="bg-BG" sz="3000" dirty="0"/>
              <a:t>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x2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y2</a:t>
            </a:r>
            <a:r>
              <a:rPr lang="bg-BG" sz="3000" dirty="0"/>
              <a:t>) </a:t>
            </a:r>
            <a:r>
              <a:rPr lang="en-US" sz="3000" dirty="0"/>
              <a:t>and</a:t>
            </a:r>
            <a:r>
              <a:rPr lang="bg-BG" sz="3000" dirty="0"/>
              <a:t>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x3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y3</a:t>
            </a:r>
            <a:r>
              <a:rPr lang="bg-BG" sz="3000" dirty="0"/>
              <a:t>) </a:t>
            </a:r>
            <a:r>
              <a:rPr lang="en-US" sz="3000" dirty="0"/>
              <a:t>lie</a:t>
            </a:r>
            <a:r>
              <a:rPr lang="bg-BG" sz="3000" dirty="0"/>
              <a:t> </a:t>
            </a:r>
            <a:r>
              <a:rPr lang="en-US" sz="3000" dirty="0"/>
              <a:t>on a common horizontal straight line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Vertex</a:t>
            </a:r>
            <a:r>
              <a:rPr lang="ru-RU" sz="3000" dirty="0"/>
              <a:t>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x1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y1</a:t>
            </a:r>
            <a:r>
              <a:rPr lang="ru-RU" sz="3000" dirty="0"/>
              <a:t>) </a:t>
            </a:r>
            <a:r>
              <a:rPr lang="en-US" sz="3000" dirty="0"/>
              <a:t>is either above or below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Calculate the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area </a:t>
            </a:r>
            <a:r>
              <a:rPr lang="en-US" sz="3200" dirty="0"/>
              <a:t>of the triangle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Hint</a:t>
            </a:r>
            <a:r>
              <a:rPr lang="bg-BG" sz="3000" dirty="0"/>
              <a:t>: </a:t>
            </a:r>
            <a:r>
              <a:rPr lang="en-US" sz="3000" dirty="0"/>
              <a:t>We can calculate side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000" dirty="0"/>
              <a:t> </a:t>
            </a:r>
            <a:r>
              <a:rPr lang="en-US" sz="3000" dirty="0"/>
              <a:t>and height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bg-BG" sz="3000" dirty="0"/>
              <a:t>, </a:t>
            </a:r>
            <a:r>
              <a:rPr lang="en-US" sz="3000" dirty="0"/>
              <a:t>and the area</a:t>
            </a:r>
            <a:r>
              <a:rPr lang="bg-BG" sz="30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sz="2800" dirty="0"/>
              <a:t> =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2800" dirty="0"/>
              <a:t> *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sz="2800" dirty="0"/>
              <a:t> /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 of </a:t>
            </a:r>
            <a:r>
              <a:rPr lang="en-US" dirty="0"/>
              <a:t>Triangle in a Plane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532812" y="4219344"/>
            <a:ext cx="914399" cy="225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255033" y="4217894"/>
            <a:ext cx="792379" cy="2258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626502" y="51949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/>
          <p:nvPr/>
        </p:nvSpPr>
        <p:spPr>
          <a:xfrm>
            <a:off x="495953" y="5723965"/>
            <a:ext cx="7395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https://judge.softuni.bg/Contests/Practice/Index/157#0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894" y="1218901"/>
            <a:ext cx="3331718" cy="2667299"/>
          </a:xfrm>
          <a:prstGeom prst="roundRect">
            <a:avLst>
              <a:gd name="adj" fmla="val 1103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6868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of Triangle in </a:t>
            </a:r>
            <a:r>
              <a:rPr lang="en-US"/>
              <a:t>a Plane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111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Tasks With Simple Calculations</vt:lpstr>
      <vt:lpstr>Area of Triangle in a Plane</vt:lpstr>
      <vt:lpstr>Area of Triangle in a Plane</vt:lpstr>
      <vt:lpstr>Area of Triangle in a Plane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за изпит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2018-11-23T10:04:12Z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