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472" r:id="rId3"/>
    <p:sldId id="483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23-Nov-18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23-Nov-18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judge.softuni.bg/Contests/Practice/Index/157#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26106"/>
            <a:ext cx="10363200" cy="820600"/>
          </a:xfrm>
        </p:spPr>
        <p:txBody>
          <a:bodyPr/>
          <a:lstStyle/>
          <a:p>
            <a:r>
              <a:rPr lang="en-US" dirty="0"/>
              <a:t>Moving Bricks</a:t>
            </a:r>
          </a:p>
        </p:txBody>
      </p:sp>
      <p:pic>
        <p:nvPicPr>
          <p:cNvPr id="3074" name="Picture 2" descr="http://www.isco-pipe.com/workspace/uploads/images/1.4.7-calculation-tools_01_270x180-144241434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4" y="1143000"/>
            <a:ext cx="5181598" cy="345439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3dgep.com/wp-content/uploads/2012/08/Visual-C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34648">
            <a:off x="1429346" y="190287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cdn2.iconfinder.com/data/icons/metro-ui-icon-set/512/Visual_Studio_2012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318045">
            <a:off x="8398530" y="2122847"/>
            <a:ext cx="1981198" cy="21336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42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695199" cy="5570355"/>
          </a:xfrm>
        </p:spPr>
        <p:txBody>
          <a:bodyPr>
            <a:normAutofit/>
          </a:bodyPr>
          <a:lstStyle/>
          <a:p>
            <a:r>
              <a:rPr lang="en-US" sz="3200" dirty="0"/>
              <a:t>Builders</a:t>
            </a:r>
            <a:r>
              <a:rPr lang="bg-BG" sz="3200" dirty="0"/>
              <a:t> </a:t>
            </a:r>
            <a:r>
              <a:rPr lang="en-US" sz="3200" dirty="0"/>
              <a:t>have to move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bricks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The builders</a:t>
            </a:r>
            <a:r>
              <a:rPr lang="bg-BG" sz="3000" dirty="0"/>
              <a:t> </a:t>
            </a:r>
            <a:r>
              <a:rPr lang="en-US" sz="3000" dirty="0"/>
              <a:t>are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</a:t>
            </a:r>
            <a:r>
              <a:rPr lang="en-US" sz="3000" dirty="0"/>
              <a:t> in total</a:t>
            </a:r>
            <a:r>
              <a:rPr lang="bg-BG" sz="3000" dirty="0"/>
              <a:t> </a:t>
            </a:r>
            <a:r>
              <a:rPr lang="en-US" sz="3000" dirty="0"/>
              <a:t>and work simultaneously</a:t>
            </a:r>
          </a:p>
          <a:p>
            <a:pPr lvl="1"/>
            <a:r>
              <a:rPr lang="en-US" sz="3000" dirty="0"/>
              <a:t>Bricks are moved in a cart</a:t>
            </a:r>
            <a:r>
              <a:rPr lang="bg-BG" sz="3000" dirty="0"/>
              <a:t>, </a:t>
            </a:r>
            <a:r>
              <a:rPr lang="en-US" sz="3000" dirty="0"/>
              <a:t>each one of them</a:t>
            </a:r>
            <a:r>
              <a:rPr lang="bg-BG" sz="3000" dirty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can carry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bg-BG" sz="3000" dirty="0"/>
              <a:t> </a:t>
            </a:r>
            <a:r>
              <a:rPr lang="en-US" sz="3000" dirty="0"/>
              <a:t>bricks</a:t>
            </a:r>
            <a:endParaRPr lang="bg-BG" sz="3000" dirty="0"/>
          </a:p>
          <a:p>
            <a:r>
              <a:rPr lang="en-US" sz="3200" dirty="0"/>
              <a:t>Calculate</a:t>
            </a:r>
            <a:r>
              <a:rPr lang="bg-BG" sz="3200" dirty="0"/>
              <a:t> </a:t>
            </a:r>
            <a:r>
              <a:rPr lang="en-US" sz="3200" dirty="0"/>
              <a:t>what’s the least amount of courses</a:t>
            </a:r>
            <a:r>
              <a:rPr lang="bg-BG" sz="3200" dirty="0"/>
              <a:t> </a:t>
            </a:r>
            <a:r>
              <a:rPr lang="en-US" sz="3200" dirty="0"/>
              <a:t>the workers have to make in order to move the bricks</a:t>
            </a:r>
          </a:p>
          <a:p>
            <a:r>
              <a:rPr lang="en-US" sz="3200" dirty="0"/>
              <a:t>Examples</a:t>
            </a:r>
            <a:r>
              <a:rPr lang="bg-BG" sz="32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3000" dirty="0"/>
              <a:t> = </a:t>
            </a:r>
            <a:r>
              <a:rPr lang="bg-BG" sz="3000" dirty="0"/>
              <a:t>120 </a:t>
            </a:r>
            <a:r>
              <a:rPr lang="en-US" sz="3000" dirty="0"/>
              <a:t>bricks</a:t>
            </a:r>
            <a:r>
              <a:rPr lang="bg-BG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</a:t>
            </a:r>
            <a:r>
              <a:rPr lang="en-US" sz="3000" dirty="0"/>
              <a:t> = </a:t>
            </a:r>
            <a:r>
              <a:rPr lang="bg-BG" sz="3000" dirty="0"/>
              <a:t>2 </a:t>
            </a:r>
            <a:r>
              <a:rPr lang="en-US" sz="3000" dirty="0"/>
              <a:t>workers</a:t>
            </a:r>
            <a:r>
              <a:rPr lang="bg-BG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/>
              <a:t> = </a:t>
            </a:r>
            <a:r>
              <a:rPr lang="bg-BG" sz="3000" dirty="0"/>
              <a:t>30 </a:t>
            </a:r>
            <a:r>
              <a:rPr lang="en-US" sz="3000" dirty="0"/>
              <a:t>bricks</a:t>
            </a:r>
            <a:r>
              <a:rPr lang="bg-BG" sz="3000" dirty="0"/>
              <a:t> </a:t>
            </a:r>
            <a:r>
              <a:rPr lang="bg-BG" sz="3000" dirty="0">
                <a:sym typeface="Wingdings" panose="05000000000000000000" pitchFamily="2" charset="2"/>
              </a:rPr>
              <a:t>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courses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3000" dirty="0"/>
              <a:t> = </a:t>
            </a:r>
            <a:r>
              <a:rPr lang="bg-BG" sz="3000" dirty="0"/>
              <a:t>310 </a:t>
            </a:r>
            <a:r>
              <a:rPr lang="en-US" sz="3000" dirty="0"/>
              <a:t>bricks</a:t>
            </a:r>
            <a:r>
              <a:rPr lang="bg-BG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</a:t>
            </a:r>
            <a:r>
              <a:rPr lang="en-US" sz="3000" dirty="0"/>
              <a:t> = </a:t>
            </a:r>
            <a:r>
              <a:rPr lang="bg-BG" sz="3000" dirty="0"/>
              <a:t>3 </a:t>
            </a:r>
            <a:r>
              <a:rPr lang="en-US" sz="3000" dirty="0"/>
              <a:t>workers</a:t>
            </a:r>
            <a:r>
              <a:rPr lang="bg-BG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/>
              <a:t> = </a:t>
            </a:r>
            <a:r>
              <a:rPr lang="bg-BG" sz="3000" dirty="0"/>
              <a:t>10 </a:t>
            </a:r>
            <a:r>
              <a:rPr lang="en-US" sz="3000" dirty="0"/>
              <a:t>bricks</a:t>
            </a:r>
            <a:r>
              <a:rPr lang="bg-BG" sz="3000" dirty="0"/>
              <a:t> </a:t>
            </a:r>
            <a:r>
              <a:rPr lang="bg-BG" sz="3000" dirty="0">
                <a:sym typeface="Wingdings" panose="05000000000000000000" pitchFamily="2" charset="2"/>
              </a:rPr>
              <a:t>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11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courses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Bricks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953" y="6172200"/>
            <a:ext cx="110704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 the solution</a:t>
            </a:r>
            <a:r>
              <a:rPr lang="bg-BG" dirty="0"/>
              <a:t>: </a:t>
            </a:r>
            <a:r>
              <a:rPr lang="en-US" dirty="0">
                <a:hlinkClick r:id="rId2"/>
              </a:rPr>
              <a:t>https://judge.softuni.bg/Contests/Practice/Index/157#</a:t>
            </a:r>
            <a:r>
              <a:rPr lang="bg-BG" dirty="0">
                <a:hlinkClick r:id="rId2"/>
              </a:rPr>
              <a:t>1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37216">
            <a:off x="9700244" y="3816459"/>
            <a:ext cx="1977935" cy="133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6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Moving Bricks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114</Words>
  <Application>Microsoft Office PowerPoint</Application>
  <PresentationFormat>Custom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Moving Bricks</vt:lpstr>
      <vt:lpstr>Moving Bricks</vt:lpstr>
      <vt:lpstr>Moving Bricks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Подготовка за изпит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2018-11-23T10:04:52Z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