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73" r:id="rId3"/>
    <p:sldId id="475" r:id="rId4"/>
    <p:sldId id="474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157#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08503"/>
            <a:ext cx="10363200" cy="1568497"/>
          </a:xfrm>
        </p:spPr>
        <p:txBody>
          <a:bodyPr/>
          <a:lstStyle/>
          <a:p>
            <a:r>
              <a:rPr lang="en-US" dirty="0"/>
              <a:t>Tasks With Simple </a:t>
            </a:r>
            <a:br>
              <a:rPr lang="en-US" dirty="0"/>
            </a:br>
            <a:r>
              <a:rPr lang="en-US" dirty="0"/>
              <a:t>Conditional Statements</a:t>
            </a:r>
          </a:p>
        </p:txBody>
      </p:sp>
      <p:pic>
        <p:nvPicPr>
          <p:cNvPr id="4098" name="Picture 2" descr="http://enterforstuff.com/MScIT/CSS3_bokeh/images/tc/Terms-and-Condition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4" y="990600"/>
            <a:ext cx="3657598" cy="36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2.iconfinder.com/data/icons/strategy-3/100/strategy-tactic-04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523999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30y9cdsu7xlg0.cloudfront.net/png/22911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1676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5656400"/>
            <a:ext cx="10363200" cy="820600"/>
          </a:xfrm>
        </p:spPr>
        <p:txBody>
          <a:bodyPr/>
          <a:lstStyle/>
          <a:p>
            <a:r>
              <a:rPr lang="en-US"/>
              <a:t>Point on a Line</a:t>
            </a:r>
            <a:endParaRPr lang="en-US" dirty="0"/>
          </a:p>
        </p:txBody>
      </p:sp>
      <p:pic>
        <p:nvPicPr>
          <p:cNvPr id="4098" name="Picture 2" descr="http://enterforstuff.com/MScIT/CSS3_bokeh/images/tc/Terms-and-Condition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4" y="990600"/>
            <a:ext cx="3657598" cy="36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2.iconfinder.com/data/icons/strategy-3/100/strategy-tactic-04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523999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30y9cdsu7xlg0.cloudfront.net/png/22911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1676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4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897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horizontal line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defined by its two ends</a:t>
            </a:r>
            <a:endParaRPr lang="bg-BG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point</a:t>
            </a:r>
            <a:r>
              <a:rPr lang="bg-BG" dirty="0"/>
              <a:t> </a:t>
            </a:r>
            <a:r>
              <a:rPr lang="en-US" dirty="0"/>
              <a:t>is defined by its position</a:t>
            </a:r>
            <a:endParaRPr lang="bg-BG" dirty="0"/>
          </a:p>
          <a:p>
            <a:r>
              <a:rPr lang="en-US" dirty="0"/>
              <a:t>Check if the point is on the line or not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Calculate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distance</a:t>
            </a:r>
            <a:r>
              <a:rPr lang="bg-BG" dirty="0"/>
              <a:t> </a:t>
            </a:r>
            <a:r>
              <a:rPr lang="en-US" dirty="0"/>
              <a:t>to the nearest end of the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on</a:t>
            </a:r>
            <a:r>
              <a:rPr lang="bg-BG" dirty="0"/>
              <a:t> </a:t>
            </a:r>
            <a:r>
              <a:rPr lang="en-US" dirty="0"/>
              <a:t>a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5105" y="1243284"/>
            <a:ext cx="891987" cy="13540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07314" y="1241612"/>
            <a:ext cx="890991" cy="1354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498105" y="176664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05" y="2851337"/>
            <a:ext cx="3505200" cy="709802"/>
          </a:xfrm>
          <a:prstGeom prst="roundRect">
            <a:avLst>
              <a:gd name="adj" fmla="val 4467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55105" y="4067166"/>
            <a:ext cx="891987" cy="13540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314" y="4065494"/>
            <a:ext cx="890991" cy="1354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01952" y="459053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518" y="5661029"/>
            <a:ext cx="3506788" cy="750824"/>
          </a:xfrm>
          <a:prstGeom prst="roundRect">
            <a:avLst>
              <a:gd name="adj" fmla="val 4467"/>
            </a:avLst>
          </a:prstGeom>
        </p:spPr>
      </p:pic>
      <p:sp>
        <p:nvSpPr>
          <p:cNvPr id="19" name="Rectangle 18"/>
          <p:cNvSpPr/>
          <p:nvPr/>
        </p:nvSpPr>
        <p:spPr>
          <a:xfrm>
            <a:off x="509400" y="5668415"/>
            <a:ext cx="11070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https://judge.softuni.bg/Contests/Practice/Index/157#2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1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on a Line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Tasks With Simple  Conditional Statements</vt:lpstr>
      <vt:lpstr>Point on a Line</vt:lpstr>
      <vt:lpstr>Point on a Line</vt:lpstr>
      <vt:lpstr>Point on a Line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2018-11-23T10:05:01Z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