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73" r:id="rId3"/>
    <p:sldId id="484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2" d="100"/>
          <a:sy n="82" d="100"/>
        </p:scale>
        <p:origin x="41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udge.softuni.bg/Contests/Practice/Index/157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5656400"/>
            <a:ext cx="10363200" cy="820600"/>
          </a:xfrm>
        </p:spPr>
        <p:txBody>
          <a:bodyPr/>
          <a:lstStyle/>
          <a:p>
            <a:r>
              <a:rPr lang="en-US" dirty="0"/>
              <a:t>Point in a Figure</a:t>
            </a:r>
          </a:p>
        </p:txBody>
      </p:sp>
      <p:pic>
        <p:nvPicPr>
          <p:cNvPr id="4098" name="Picture 2" descr="http://enterforstuff.com/MScIT/CSS3_bokeh/images/tc/Terms-and-Condition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4" y="990600"/>
            <a:ext cx="3657598" cy="365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2.iconfinder.com/data/icons/strategy-3/100/strategy-tactic-04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523999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30y9cdsu7xlg0.cloudfront.net/png/22911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3" y="16764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1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checks if a given point</a:t>
            </a:r>
            <a:br>
              <a:rPr lang="bg-BG" sz="3200" dirty="0"/>
            </a:br>
            <a:r>
              <a:rPr lang="bg-BG" sz="3200" dirty="0"/>
              <a:t>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r>
              <a:rPr lang="en-US" sz="3200" dirty="0"/>
              <a:t>is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bg-BG" sz="3200" dirty="0"/>
              <a:t> </a:t>
            </a:r>
            <a:r>
              <a:rPr lang="en-US" sz="3200" dirty="0"/>
              <a:t>or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bg-BG" sz="3200" dirty="0"/>
              <a:t> </a:t>
            </a:r>
            <a:r>
              <a:rPr lang="en-US" sz="3200" dirty="0"/>
              <a:t>the following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bg-BG" sz="3200" dirty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</a:t>
            </a:r>
            <a:r>
              <a:rPr lang="bg-BG" dirty="0"/>
              <a:t>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a Figure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643" y="2916358"/>
            <a:ext cx="815787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8430" y="2914686"/>
            <a:ext cx="814876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649328" y="32305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43874" y="2914686"/>
            <a:ext cx="815787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21661" y="2913014"/>
            <a:ext cx="814876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712559" y="322889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0643" y="4415171"/>
            <a:ext cx="815787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58430" y="4413499"/>
            <a:ext cx="814876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649328" y="47293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43874" y="4415171"/>
            <a:ext cx="815787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1661" y="4413499"/>
            <a:ext cx="814876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712559" y="47293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509400" y="60198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https://judge.softuni.bg/Contests/Practice/Index/157#3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2615858"/>
            <a:ext cx="4524062" cy="3022942"/>
          </a:xfrm>
          <a:prstGeom prst="roundRect">
            <a:avLst>
              <a:gd name="adj" fmla="val 1988"/>
            </a:avLst>
          </a:prstGeom>
        </p:spPr>
      </p:pic>
    </p:spTree>
    <p:extLst>
      <p:ext uri="{BB962C8B-B14F-4D97-AF65-F5344CB8AC3E}">
        <p14:creationId xmlns:p14="http://schemas.microsoft.com/office/powerpoint/2010/main" val="152885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in Figure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59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Point in a Figure</vt:lpstr>
      <vt:lpstr>Point in a Figure</vt:lpstr>
      <vt:lpstr>Point in Figure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2019-02-10T17:17:24Z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