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75" r:id="rId3"/>
    <p:sldId id="477" r:id="rId4"/>
    <p:sldId id="476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7#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08503"/>
            <a:ext cx="10363200" cy="1568497"/>
          </a:xfrm>
        </p:spPr>
        <p:txBody>
          <a:bodyPr/>
          <a:lstStyle/>
          <a:p>
            <a:r>
              <a:rPr lang="en-US" dirty="0"/>
              <a:t>Tasks With Complex Conditional Statements</a:t>
            </a:r>
          </a:p>
        </p:txBody>
      </p:sp>
      <p:pic>
        <p:nvPicPr>
          <p:cNvPr id="5124" name="Picture 4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40" y="1219201"/>
            <a:ext cx="3711319" cy="3295651"/>
          </a:xfrm>
          <a:prstGeom prst="roundRect">
            <a:avLst>
              <a:gd name="adj" fmla="val 698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ratiolegal.biz/wp-content/uploads/2013/12/ist2_12047513-flow-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599" y="1219200"/>
            <a:ext cx="3305175" cy="3295651"/>
          </a:xfrm>
          <a:prstGeom prst="roundRect">
            <a:avLst>
              <a:gd name="adj" fmla="val 698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5656400"/>
            <a:ext cx="10363200" cy="820600"/>
          </a:xfrm>
        </p:spPr>
        <p:txBody>
          <a:bodyPr/>
          <a:lstStyle/>
          <a:p>
            <a:r>
              <a:rPr lang="en-US"/>
              <a:t>Date After 5 Days</a:t>
            </a:r>
            <a:endParaRPr lang="en-US" dirty="0"/>
          </a:p>
        </p:txBody>
      </p:sp>
      <p:pic>
        <p:nvPicPr>
          <p:cNvPr id="5124" name="Picture 4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40" y="1219201"/>
            <a:ext cx="3711319" cy="3295651"/>
          </a:xfrm>
          <a:prstGeom prst="roundRect">
            <a:avLst>
              <a:gd name="adj" fmla="val 698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ratiolegal.biz/wp-content/uploads/2013/12/ist2_12047513-flow-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599" y="1219200"/>
            <a:ext cx="3305175" cy="3295651"/>
          </a:xfrm>
          <a:prstGeom prst="roundRect">
            <a:avLst>
              <a:gd name="adj" fmla="val 698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72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are given numbers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bg-BG" sz="3200" dirty="0"/>
              <a:t> (</a:t>
            </a:r>
            <a:r>
              <a:rPr lang="en-US" sz="3200" dirty="0"/>
              <a:t>day</a:t>
            </a:r>
            <a:r>
              <a:rPr lang="bg-BG" sz="3200" dirty="0"/>
              <a:t>)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200" dirty="0"/>
              <a:t> </a:t>
            </a:r>
            <a:r>
              <a:rPr lang="bg-BG" sz="3200" dirty="0"/>
              <a:t>(</a:t>
            </a:r>
            <a:r>
              <a:rPr lang="en-US" sz="3200" dirty="0"/>
              <a:t>month</a:t>
            </a:r>
            <a:r>
              <a:rPr lang="bg-BG" sz="3200" dirty="0"/>
              <a:t>),</a:t>
            </a:r>
            <a:r>
              <a:rPr lang="en-US" sz="3200" dirty="0"/>
              <a:t> which form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Write a program</a:t>
            </a:r>
            <a:r>
              <a:rPr lang="bg-BG" sz="3000" dirty="0"/>
              <a:t>, </a:t>
            </a:r>
            <a:r>
              <a:rPr lang="en-US" sz="3000" dirty="0"/>
              <a:t>which prints the date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after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days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Months</a:t>
            </a:r>
            <a:r>
              <a:rPr lang="bg-BG" sz="3000" dirty="0"/>
              <a:t> </a:t>
            </a:r>
            <a:r>
              <a:rPr lang="en-US" sz="3000" dirty="0"/>
              <a:t>April</a:t>
            </a:r>
            <a:r>
              <a:rPr lang="bg-BG" sz="3000" dirty="0"/>
              <a:t>, </a:t>
            </a:r>
            <a:r>
              <a:rPr lang="en-US" sz="3000" dirty="0"/>
              <a:t>June</a:t>
            </a:r>
            <a:r>
              <a:rPr lang="bg-BG" sz="3000" dirty="0"/>
              <a:t>, </a:t>
            </a:r>
            <a:r>
              <a:rPr lang="en-US" sz="3000" dirty="0"/>
              <a:t>September</a:t>
            </a:r>
            <a:r>
              <a:rPr lang="bg-BG" sz="3000" dirty="0"/>
              <a:t> </a:t>
            </a:r>
            <a:r>
              <a:rPr lang="en-US" sz="3000" dirty="0"/>
              <a:t>and</a:t>
            </a:r>
            <a:r>
              <a:rPr lang="bg-BG" sz="3000" dirty="0"/>
              <a:t> </a:t>
            </a:r>
            <a:r>
              <a:rPr lang="en-US" sz="3000" dirty="0"/>
              <a:t>November will have</a:t>
            </a:r>
            <a:r>
              <a:rPr lang="bg-BG" sz="3000" dirty="0"/>
              <a:t> 30</a:t>
            </a:r>
            <a:r>
              <a:rPr lang="en-US" sz="3000" dirty="0"/>
              <a:t> days;</a:t>
            </a:r>
            <a:br>
              <a:rPr lang="en-US" sz="3000" dirty="0"/>
            </a:br>
            <a:r>
              <a:rPr lang="en-US" sz="3000" dirty="0"/>
              <a:t>February has </a:t>
            </a:r>
            <a:r>
              <a:rPr lang="bg-BG" sz="3000" dirty="0"/>
              <a:t>28 </a:t>
            </a:r>
            <a:r>
              <a:rPr lang="en-US" sz="3000" dirty="0"/>
              <a:t>days</a:t>
            </a:r>
            <a:r>
              <a:rPr lang="bg-BG" sz="3000" dirty="0"/>
              <a:t>; </a:t>
            </a:r>
            <a:r>
              <a:rPr lang="en-US" sz="3000" dirty="0"/>
              <a:t>The rest of the months have </a:t>
            </a:r>
            <a:r>
              <a:rPr lang="bg-BG" sz="3000" dirty="0"/>
              <a:t>31 </a:t>
            </a:r>
            <a:r>
              <a:rPr lang="en-US" sz="3000" dirty="0"/>
              <a:t>days</a:t>
            </a:r>
            <a:endParaRPr lang="bg-BG" sz="3000" dirty="0"/>
          </a:p>
          <a:p>
            <a:pPr lvl="1"/>
            <a:r>
              <a:rPr lang="en-US" sz="3000" dirty="0"/>
              <a:t>Months are printed with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 leading zero</a:t>
            </a:r>
            <a:r>
              <a:rPr lang="bg-BG" sz="3000" dirty="0"/>
              <a:t> (</a:t>
            </a:r>
            <a:r>
              <a:rPr lang="en-US" sz="3000" dirty="0"/>
              <a:t>E.g. </a:t>
            </a:r>
            <a:r>
              <a:rPr lang="bg-BG" sz="3000" dirty="0"/>
              <a:t>01, 08, 12)</a:t>
            </a:r>
            <a:endParaRPr lang="en-US" sz="30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After</a:t>
            </a:r>
            <a:r>
              <a:rPr lang="bg-BG" dirty="0"/>
              <a:t> 5 </a:t>
            </a:r>
            <a:r>
              <a:rPr lang="en-US" dirty="0"/>
              <a:t>Days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4474185"/>
            <a:ext cx="685800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3011" y="4472513"/>
            <a:ext cx="1000803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2.04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03910" y="47883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6422" y="4474185"/>
            <a:ext cx="673590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942012" y="4472513"/>
            <a:ext cx="1079010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1.01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332910" y="47883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23212" y="4474185"/>
            <a:ext cx="673590" cy="936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58802" y="4472513"/>
            <a:ext cx="1231410" cy="9365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30.01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8749700" y="47883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509400" y="60198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7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After </a:t>
            </a:r>
            <a:r>
              <a:rPr lang="en-US"/>
              <a:t>5 Days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90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Tasks With Complex Conditional Statements</vt:lpstr>
      <vt:lpstr>Date After 5 Days</vt:lpstr>
      <vt:lpstr>Date After 5 Days</vt:lpstr>
      <vt:lpstr>Date After 5 Days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2018-11-23T10:05:21Z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