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475" r:id="rId3"/>
    <p:sldId id="485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23-Nov-18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23-Nov-18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23-Nov-18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23-Nov-18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7#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5656400"/>
            <a:ext cx="10363200" cy="820600"/>
          </a:xfrm>
        </p:spPr>
        <p:txBody>
          <a:bodyPr/>
          <a:lstStyle/>
          <a:p>
            <a:r>
              <a:rPr lang="en-US" dirty="0"/>
              <a:t>Sums of 3 Numbers</a:t>
            </a:r>
          </a:p>
        </p:txBody>
      </p:sp>
      <p:pic>
        <p:nvPicPr>
          <p:cNvPr id="5124" name="Picture 4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140" y="1219201"/>
            <a:ext cx="3711319" cy="3295651"/>
          </a:xfrm>
          <a:prstGeom prst="roundRect">
            <a:avLst>
              <a:gd name="adj" fmla="val 698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ratiolegal.biz/wp-content/uploads/2013/12/ist2_12047513-flow-cha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599" y="1219200"/>
            <a:ext cx="3305175" cy="3295651"/>
          </a:xfrm>
          <a:prstGeom prst="roundRect">
            <a:avLst>
              <a:gd name="adj" fmla="val 698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73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given</a:t>
            </a:r>
            <a:r>
              <a:rPr lang="ru-RU" dirty="0"/>
              <a:t>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3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dirty="0"/>
              <a:t>.</a:t>
            </a:r>
            <a:r>
              <a:rPr lang="bg-BG" dirty="0"/>
              <a:t> </a:t>
            </a:r>
            <a:r>
              <a:rPr lang="en-US" dirty="0"/>
              <a:t>Check if</a:t>
            </a:r>
            <a:r>
              <a:rPr lang="ru-RU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sum</a:t>
            </a:r>
            <a:r>
              <a:rPr lang="ru-RU" dirty="0"/>
              <a:t> </a:t>
            </a:r>
            <a:r>
              <a:rPr lang="en-US" dirty="0"/>
              <a:t>of two of the numbers ==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third one</a:t>
            </a:r>
            <a:r>
              <a:rPr lang="en-US" dirty="0"/>
              <a:t>.</a:t>
            </a:r>
            <a:r>
              <a:rPr lang="bg-BG" dirty="0"/>
              <a:t> </a:t>
            </a:r>
            <a:r>
              <a:rPr lang="en-US" dirty="0"/>
              <a:t>Print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+ B = C </a:t>
            </a:r>
            <a:r>
              <a:rPr lang="bg-BG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bg-BG" dirty="0"/>
              <a:t> ≤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bg-BG" dirty="0"/>
              <a:t>)</a:t>
            </a:r>
            <a:r>
              <a:rPr lang="en-US" dirty="0"/>
              <a:t> or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</a:t>
            </a:r>
            <a:r>
              <a:rPr lang="en-US" dirty="0"/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Sums of</a:t>
            </a:r>
            <a:r>
              <a:rPr lang="bg-BG" dirty="0"/>
              <a:t> 3 </a:t>
            </a:r>
            <a:r>
              <a:rPr lang="en-US" dirty="0"/>
              <a:t>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2614884"/>
            <a:ext cx="609601" cy="13699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800" dirty="0"/>
              <a:t>3</a:t>
            </a:r>
          </a:p>
          <a:p>
            <a:r>
              <a:rPr lang="bg-BG" sz="2800" dirty="0"/>
              <a:t>5</a:t>
            </a:r>
            <a:endParaRPr lang="en-US" sz="2800" dirty="0"/>
          </a:p>
          <a:p>
            <a:r>
              <a:rPr lang="bg-BG" sz="2800" dirty="0"/>
              <a:t>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0613" y="2613212"/>
            <a:ext cx="1447801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dirty="0"/>
              <a:t>2 + 3 = 5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751013" y="315349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875212" y="2614884"/>
            <a:ext cx="609600" cy="13699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800" dirty="0"/>
              <a:t>2</a:t>
            </a:r>
          </a:p>
          <a:p>
            <a:r>
              <a:rPr lang="en-US" sz="2800" dirty="0"/>
              <a:t>2</a:t>
            </a:r>
          </a:p>
          <a:p>
            <a:r>
              <a:rPr lang="en-US" sz="2800" dirty="0"/>
              <a:t>4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246811" y="2613212"/>
            <a:ext cx="1447801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dirty="0"/>
              <a:t>2 + 2 = 4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5637211" y="315349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8761410" y="2614884"/>
            <a:ext cx="658053" cy="13699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800" dirty="0"/>
              <a:t>1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0181463" y="2613212"/>
            <a:ext cx="713549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/>
              <a:t>No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9571863" y="315349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Rectangle 28"/>
          <p:cNvSpPr/>
          <p:nvPr/>
        </p:nvSpPr>
        <p:spPr>
          <a:xfrm>
            <a:off x="509400" y="6087053"/>
            <a:ext cx="110704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https://judge.softuni.bg/Contests/Practice/Index/157#5</a:t>
            </a:r>
            <a:endParaRPr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989012" y="4443684"/>
            <a:ext cx="609601" cy="13699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800" dirty="0"/>
              <a:t>5</a:t>
            </a:r>
          </a:p>
          <a:p>
            <a:r>
              <a:rPr lang="en-US" sz="2800" dirty="0"/>
              <a:t>3</a:t>
            </a:r>
          </a:p>
          <a:p>
            <a:r>
              <a:rPr lang="bg-BG" sz="2800" dirty="0"/>
              <a:t>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360613" y="4442012"/>
            <a:ext cx="1447801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dirty="0"/>
              <a:t>2 + 3 = 5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51013" y="498229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875212" y="4443684"/>
            <a:ext cx="609600" cy="13699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800" dirty="0"/>
              <a:t>4</a:t>
            </a:r>
          </a:p>
          <a:p>
            <a:r>
              <a:rPr lang="en-US" sz="2800" dirty="0"/>
              <a:t>2</a:t>
            </a:r>
          </a:p>
          <a:p>
            <a:r>
              <a:rPr lang="en-US" sz="2800" dirty="0"/>
              <a:t>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246811" y="4442012"/>
            <a:ext cx="1447801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dirty="0"/>
              <a:t>2 + 2 = 4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5637211" y="498229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761410" y="4443684"/>
            <a:ext cx="658053" cy="13699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800" dirty="0"/>
              <a:t>3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0181463" y="4442012"/>
            <a:ext cx="713549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/>
              <a:t>No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9571863" y="498229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97589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Sums of 3 Numbers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110</Words>
  <Application>Microsoft Office PowerPoint</Application>
  <PresentationFormat>Custom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Sums of 3 Numbers</vt:lpstr>
      <vt:lpstr>Sums of 3 Numbers</vt:lpstr>
      <vt:lpstr>Sums of 3 Numbers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Подготовка за изпит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2018-11-23T10:05:31Z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