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77" r:id="rId3"/>
    <p:sldId id="479" r:id="rId4"/>
    <p:sldId id="478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udge.softuni.bg/Contests/Practice/Index/157#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26106"/>
            <a:ext cx="10363200" cy="820600"/>
          </a:xfrm>
        </p:spPr>
        <p:txBody>
          <a:bodyPr/>
          <a:lstStyle/>
          <a:p>
            <a:r>
              <a:rPr lang="en-US" dirty="0"/>
              <a:t>Tasks with loops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</a:t>
            </a:r>
            <a:r>
              <a:rPr lang="bg-BG" dirty="0"/>
              <a:t> </a:t>
            </a:r>
            <a:r>
              <a:rPr lang="en-US" dirty="0"/>
              <a:t>for-loop</a:t>
            </a:r>
            <a:r>
              <a:rPr lang="bg-BG" dirty="0"/>
              <a:t> </a:t>
            </a:r>
            <a:r>
              <a:rPr lang="en-US" dirty="0"/>
              <a:t>with simple logic</a:t>
            </a:r>
          </a:p>
        </p:txBody>
      </p:sp>
      <p:pic>
        <p:nvPicPr>
          <p:cNvPr id="4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9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 rot="2447217">
              <a:off x="5039320" y="2368928"/>
              <a:ext cx="2128596" cy="66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12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26106"/>
            <a:ext cx="10363200" cy="820600"/>
          </a:xfrm>
        </p:spPr>
        <p:txBody>
          <a:bodyPr/>
          <a:lstStyle/>
          <a:p>
            <a:r>
              <a:rPr lang="en-US" dirty="0"/>
              <a:t>Sums of Third Numbers</a:t>
            </a:r>
          </a:p>
        </p:txBody>
      </p:sp>
      <p:pic>
        <p:nvPicPr>
          <p:cNvPr id="4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9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 rot="2447217">
              <a:off x="5039320" y="2368928"/>
              <a:ext cx="2128596" cy="66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68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Given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numbers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bg-BG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bg-BG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…,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. Calculate the sums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</a:t>
            </a:r>
            <a:r>
              <a:rPr lang="bg-BG" dirty="0"/>
              <a:t> </a:t>
            </a:r>
            <a:r>
              <a:rPr lang="en-US" dirty="0"/>
              <a:t>of</a:t>
            </a:r>
            <a:r>
              <a:rPr lang="bg-BG" dirty="0"/>
              <a:t> </a:t>
            </a:r>
            <a:r>
              <a:rPr lang="en-US" dirty="0"/>
              <a:t>Third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17659" y="3126315"/>
            <a:ext cx="533401" cy="2889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5</a:t>
            </a:r>
          </a:p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/>
            <a:r>
              <a:rPr lang="bg-BG" sz="2800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endParaRPr lang="en-US" sz="2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algn="ctr"/>
            <a:r>
              <a:rPr lang="bg-BG" sz="2800" dirty="0">
                <a:latin typeface="Consolas" panose="020B0609020204030204" pitchFamily="49" charset="0"/>
              </a:rPr>
              <a:t>2</a:t>
            </a:r>
            <a:endParaRPr lang="en-US" sz="2800" dirty="0">
              <a:latin typeface="Consolas" panose="020B0609020204030204" pitchFamily="49" charset="0"/>
            </a:endParaRPr>
          </a:p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/>
            <a:r>
              <a:rPr lang="en-US" sz="280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501001" y="3124200"/>
            <a:ext cx="2057399" cy="2891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sum1 =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00B0F0"/>
                </a:solidFill>
                <a:latin typeface="Consolas" panose="020B0609020204030204" pitchFamily="49" charset="0"/>
              </a:rPr>
              <a:t>sum2 = 13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sum3 = 2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960877" y="441085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409827" y="3730990"/>
            <a:ext cx="609600" cy="2284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ctr"/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-2</a:t>
            </a:r>
          </a:p>
          <a:p>
            <a:pPr algn="ctr"/>
            <a:r>
              <a:rPr lang="en-US" sz="2800" dirty="0"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655921" y="3729318"/>
            <a:ext cx="2057399" cy="228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sum1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00B0F0"/>
                </a:solidFill>
                <a:latin typeface="Consolas" panose="020B0609020204030204" pitchFamily="49" charset="0"/>
              </a:rPr>
              <a:t>sum2 = -2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sum3 = 6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120933" y="471991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4212" y="3730990"/>
            <a:ext cx="609600" cy="2284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ctr"/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27410" y="3729318"/>
            <a:ext cx="1865517" cy="228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sum1 = 3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00B0F0"/>
                </a:solidFill>
                <a:latin typeface="Consolas" panose="020B0609020204030204" pitchFamily="49" charset="0"/>
              </a:rPr>
              <a:t>sum2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sum3 = 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394858" y="472013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509400" y="6194629"/>
            <a:ext cx="11070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https://judge.softuni.bg/Contests/Practice/Index/157#6</a:t>
            </a:r>
            <a:endParaRPr lang="en-US" dirty="0"/>
          </a:p>
        </p:txBody>
      </p:sp>
      <p:pic>
        <p:nvPicPr>
          <p:cNvPr id="1026" name="Picture 2" descr="http://a556.phobos.apple.com/us/r30/Purple4/v4/a4/44/23/a444233e-0bf0-798c-3b4d-94337ec5dbbc/AppIcon.512x512-7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045" y="1783065"/>
            <a:ext cx="1704132" cy="170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http://www.sevenfigurestartup.com/wp-content/uploads/2015/05/lis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062" y="1914667"/>
            <a:ext cx="706594" cy="86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http://www.clker.com/cliparts/3/4/3/9/1194998819935519196math_sum.svg.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323" y="1950270"/>
            <a:ext cx="781820" cy="79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08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Sums of Third Numbers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136</Words>
  <Application>Microsoft Office PowerPoint</Application>
  <PresentationFormat>Custom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Tasks with loops</vt:lpstr>
      <vt:lpstr>Sums of Third Numbers</vt:lpstr>
      <vt:lpstr>Sums of Third Numbers</vt:lpstr>
      <vt:lpstr>Sums of Third Numbers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за изпит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2018-11-23T10:05:40Z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