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90" r:id="rId3"/>
    <p:sldId id="48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6106"/>
            <a:ext cx="10363200" cy="820600"/>
          </a:xfrm>
        </p:spPr>
        <p:txBody>
          <a:bodyPr/>
          <a:lstStyle/>
          <a:p>
            <a:r>
              <a:rPr lang="en-US" dirty="0"/>
              <a:t>Growing Elements</a:t>
            </a:r>
          </a:p>
        </p:txBody>
      </p:sp>
      <p:pic>
        <p:nvPicPr>
          <p:cNvPr id="4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9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447217">
              <a:off x="5039320" y="2368928"/>
              <a:ext cx="212859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3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sequence of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bg-BG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…,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dirty="0"/>
          </a:p>
          <a:p>
            <a:pPr lvl="1"/>
            <a:r>
              <a:rPr lang="en-US" dirty="0"/>
              <a:t>Calculate the length of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longest increasing sequence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elements amongst these numbers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08" y="3354472"/>
            <a:ext cx="609601" cy="1903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bg-BG" sz="2800" dirty="0">
                <a:latin typeface="Consolas" panose="020B0609020204030204" pitchFamily="49" charset="0"/>
              </a:rPr>
              <a:t>5</a:t>
            </a:r>
            <a:endParaRPr lang="en-US" sz="2800" dirty="0">
              <a:latin typeface="Consolas" panose="020B0609020204030204" pitchFamily="49" charset="0"/>
            </a:endParaRPr>
          </a:p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6809" y="3352800"/>
            <a:ext cx="533401" cy="190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854103" y="4152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17175" y="3354472"/>
            <a:ext cx="609601" cy="2284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noProof="1">
                <a:latin typeface="Consolas" panose="020B0609020204030204" pitchFamily="49" charset="0"/>
              </a:rPr>
              <a:t>7</a:t>
            </a:r>
          </a:p>
          <a:p>
            <a:pPr algn="ctr"/>
            <a:r>
              <a:rPr lang="en-US" sz="2800" noProof="1">
                <a:latin typeface="Consolas" panose="020B0609020204030204" pitchFamily="49" charset="0"/>
              </a:rPr>
              <a:t>6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88776" y="3352800"/>
            <a:ext cx="533401" cy="22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08395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99208" y="3354472"/>
            <a:ext cx="609601" cy="2284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bg-BG" sz="2800" noProof="1">
                <a:latin typeface="Consolas" panose="020B0609020204030204" pitchFamily="49" charset="0"/>
              </a:rPr>
              <a:t>4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70809" y="3352800"/>
            <a:ext cx="533401" cy="22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176981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66210" y="3354472"/>
            <a:ext cx="609601" cy="2284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endParaRPr lang="en-US" sz="28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437811" y="3352800"/>
            <a:ext cx="533401" cy="228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9857430" y="4343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509400" y="6096000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0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Growing Elements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84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Growing Elements</vt:lpstr>
      <vt:lpstr>Growing Elements</vt:lpstr>
      <vt:lpstr>Growing Elements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2018-11-23T14:25:49Z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