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79" r:id="rId3"/>
    <p:sldId id="481" r:id="rId4"/>
    <p:sldId id="480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7#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32303"/>
            <a:ext cx="10363200" cy="1568497"/>
          </a:xfrm>
        </p:spPr>
        <p:txBody>
          <a:bodyPr/>
          <a:lstStyle/>
          <a:p>
            <a:r>
              <a:rPr lang="en-US" dirty="0"/>
              <a:t>Tasks For Drawing Shapes </a:t>
            </a:r>
            <a:br>
              <a:rPr lang="en-US" dirty="0"/>
            </a:br>
            <a:r>
              <a:rPr lang="en-US" dirty="0"/>
              <a:t>In The console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8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038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/>
              <a:t>Perfect Diamond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8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4725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diamond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Diamond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98812" y="2659684"/>
            <a:ext cx="1332847" cy="2131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1379" y="1972212"/>
            <a:ext cx="131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7212" y="2659683"/>
            <a:ext cx="1772117" cy="289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7212" y="1972212"/>
            <a:ext cx="177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86742" y="2059071"/>
            <a:ext cx="2190223" cy="3732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*-*-*-*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*-*-*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*-*</a:t>
            </a:r>
          </a:p>
          <a:p>
            <a:pPr>
              <a:lnSpc>
                <a:spcPct val="90000"/>
              </a:lnSpc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4884" y="1371600"/>
            <a:ext cx="216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44876" y="2659684"/>
            <a:ext cx="923787" cy="1280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72000" b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*-*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12" y="1972212"/>
            <a:ext cx="143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https://judge.softuni.bg/Contests/Practice/Index/157#8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4419600"/>
            <a:ext cx="1433768" cy="14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Perfect Diamond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96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Tasks For Drawing Shapes  In The console</vt:lpstr>
      <vt:lpstr>Perfect Diamond</vt:lpstr>
      <vt:lpstr>Perfect Diamond</vt:lpstr>
      <vt:lpstr>Perfect Diamond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2018-11-23T10:05:58Z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