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91" r:id="rId3"/>
    <p:sldId id="488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7#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32303"/>
            <a:ext cx="10363200" cy="1568497"/>
          </a:xfrm>
        </p:spPr>
        <p:txBody>
          <a:bodyPr/>
          <a:lstStyle/>
          <a:p>
            <a:r>
              <a:rPr lang="en-US" dirty="0"/>
              <a:t>Rectangle With Asterisks in the Center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8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3492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rectangle with asterisks in the center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With Asterisks in the Center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98812" y="2668672"/>
            <a:ext cx="1494212" cy="21678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%%%%%%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**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%%%%%%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8813" y="1981200"/>
            <a:ext cx="149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7212" y="2668671"/>
            <a:ext cx="1981200" cy="2167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%%%%%%%%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**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%%%%%%%%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7212" y="1981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86742" y="2677660"/>
            <a:ext cx="2378482" cy="30104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%%%%%%%%%%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**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       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%%%%%%%%%%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14884" y="1990188"/>
            <a:ext cx="216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44876" y="2668672"/>
            <a:ext cx="1081465" cy="13475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%**%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%%%%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5797" y="1981200"/>
            <a:ext cx="143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9400" y="60960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</a:t>
            </a:r>
            <a:r>
              <a:rPr lang="bg-BG" dirty="0">
                <a:hlinkClick r:id="rId2"/>
              </a:rPr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With Asterisks in the Center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97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Rectangle With Asterisks in the Center</vt:lpstr>
      <vt:lpstr>Rectangle With Asterisks in the Center</vt:lpstr>
      <vt:lpstr>Rectangle With Asterisks in the Center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2018-11-26T12:46:13Z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