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81" r:id="rId3"/>
    <p:sldId id="490" r:id="rId4"/>
    <p:sldId id="489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7#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5704"/>
            <a:ext cx="10363200" cy="820600"/>
          </a:xfrm>
        </p:spPr>
        <p:txBody>
          <a:bodyPr/>
          <a:lstStyle/>
          <a:p>
            <a:r>
              <a:rPr lang="en-US" dirty="0"/>
              <a:t>Tasks with Nested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19034"/>
          </a:xfrm>
        </p:spPr>
        <p:txBody>
          <a:bodyPr/>
          <a:lstStyle/>
          <a:p>
            <a:r>
              <a:rPr lang="en-US" dirty="0"/>
              <a:t>More complex loops</a:t>
            </a:r>
            <a:r>
              <a:rPr lang="bg-BG" dirty="0"/>
              <a:t>, </a:t>
            </a:r>
            <a:r>
              <a:rPr lang="en-US" dirty="0"/>
              <a:t>nested loops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84612" y="9906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535824" y="2780711"/>
              <a:ext cx="886516" cy="558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/>
                <a:t>loops</a:t>
              </a:r>
              <a:endParaRPr lang="en-US" sz="4800" b="1" dirty="0"/>
            </a:p>
          </p:txBody>
        </p:sp>
      </p:grpSp>
      <p:pic>
        <p:nvPicPr>
          <p:cNvPr id="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0271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8837612" y="1447751"/>
            <a:ext cx="2359356" cy="2816596"/>
            <a:chOff x="8837612" y="1693951"/>
            <a:chExt cx="2359356" cy="281659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1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430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25704"/>
            <a:ext cx="10363200" cy="820600"/>
          </a:xfrm>
        </p:spPr>
        <p:txBody>
          <a:bodyPr/>
          <a:lstStyle/>
          <a:p>
            <a:r>
              <a:rPr lang="en-US" dirty="0"/>
              <a:t>Quadruplets Growing Numbers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84612" y="9906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535824" y="2780711"/>
              <a:ext cx="886516" cy="558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/>
                <a:t>loops</a:t>
              </a:r>
              <a:endParaRPr lang="en-US" sz="4800" b="1" dirty="0"/>
            </a:p>
          </p:txBody>
        </p:sp>
      </p:grpSp>
      <p:pic>
        <p:nvPicPr>
          <p:cNvPr id="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0271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8837612" y="1447751"/>
            <a:ext cx="2359356" cy="2816596"/>
            <a:chOff x="8837612" y="1693951"/>
            <a:chExt cx="2359356" cy="281659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1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019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pair of numbers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generate </a:t>
            </a:r>
            <a:br>
              <a:rPr lang="en-US" dirty="0"/>
            </a:br>
            <a:r>
              <a:rPr lang="en-US" dirty="0"/>
              <a:t>all quadruplets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, for which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≤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&lt;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&lt;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&lt;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="1" baseline="-1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≤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Quadruplets Growing Numbers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400" y="6154087"/>
            <a:ext cx="110704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https://judge.softuni.bg/Contests/Practice/Index/157#10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912" y="3772497"/>
            <a:ext cx="533401" cy="9106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pPr algn="ctr">
              <a:spcAft>
                <a:spcPts val="400"/>
              </a:spcAft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93651" y="3271184"/>
            <a:ext cx="1477590" cy="19104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3 4 5 6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3 4 5 7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3 4 6 7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3 5 6 7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4 5 6 7</a:t>
            </a: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168708" y="40754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56012" y="3777789"/>
            <a:ext cx="674959" cy="89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dirty="0">
                <a:latin typeface="Consolas" panose="020B0609020204030204" pitchFamily="49" charset="0"/>
              </a:rPr>
              <a:t>15</a:t>
            </a:r>
          </a:p>
          <a:p>
            <a:pPr algn="ctr">
              <a:spcAft>
                <a:spcPts val="400"/>
              </a:spcAft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53056" y="2509182"/>
            <a:ext cx="2228300" cy="34344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15 16 17 18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15 16 17 19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15 16 17 20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15 16 18 19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15 16 18 20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15 16 19 20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15 17 18 19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15 17 18 20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15 17 19 20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28779" y="40754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181357" y="2509182"/>
            <a:ext cx="2234484" cy="34344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15 18 19 20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16 17 18 19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16 17 18 20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16 17 19 20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16 18 19 20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17 18 19 20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9859412" y="3772497"/>
            <a:ext cx="533401" cy="9106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dirty="0">
                <a:latin typeface="Consolas" panose="020B0609020204030204" pitchFamily="49" charset="0"/>
              </a:rPr>
              <a:t>5</a:t>
            </a:r>
          </a:p>
          <a:p>
            <a:pPr algn="ctr">
              <a:spcAft>
                <a:spcPts val="400"/>
              </a:spcAft>
            </a:pPr>
            <a:r>
              <a:rPr lang="en-US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1036571" y="3772497"/>
            <a:ext cx="606143" cy="9024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nsolas" panose="020B0609020204030204" pitchFamily="49" charset="0"/>
              </a:rPr>
              <a:t>No</a:t>
            </a:r>
            <a:endParaRPr lang="en-US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10503171" y="407542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3295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Quadruplets </a:t>
            </a:r>
            <a:r>
              <a:rPr lang="en-US"/>
              <a:t>Growing Numbers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140</Words>
  <Application>Microsoft Office PowerPoint</Application>
  <PresentationFormat>Custom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Tasks with Nested Loops</vt:lpstr>
      <vt:lpstr>Quadruplets Growing Numbers</vt:lpstr>
      <vt:lpstr>Quadruplets Growing Numbers</vt:lpstr>
      <vt:lpstr>Quadruplets Growing Numbers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за изпит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2018-11-23T10:06:09Z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