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81" r:id="rId3"/>
    <p:sldId id="482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5704"/>
            <a:ext cx="10363200" cy="820600"/>
          </a:xfrm>
        </p:spPr>
        <p:txBody>
          <a:bodyPr/>
          <a:lstStyle/>
          <a:p>
            <a:r>
              <a:rPr lang="en-US" dirty="0"/>
              <a:t>Generating Rectangles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84612" y="9906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535824" y="2780711"/>
              <a:ext cx="886516" cy="558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/>
                <a:t>loops</a:t>
              </a:r>
              <a:endParaRPr lang="en-US" sz="4800" b="1" dirty="0"/>
            </a:p>
          </p:txBody>
        </p:sp>
      </p:grpSp>
      <p:pic>
        <p:nvPicPr>
          <p:cNvPr id="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271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837612" y="1447751"/>
            <a:ext cx="2359356" cy="2816596"/>
            <a:chOff x="8837612" y="1693951"/>
            <a:chExt cx="2359356" cy="28165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1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43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Given numbers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200" dirty="0"/>
              <a:t> generate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rectangles</a:t>
            </a:r>
            <a:r>
              <a:rPr lang="en-US" sz="3200" dirty="0"/>
              <a:t> with integer coordinates in the interval</a:t>
            </a:r>
            <a:r>
              <a:rPr lang="bg-BG" sz="3200" dirty="0"/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-n</a:t>
            </a:r>
            <a:r>
              <a:rPr lang="en-US" sz="3200" dirty="0"/>
              <a:t>…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] with area at least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Print them in the format</a:t>
            </a:r>
            <a:r>
              <a:rPr lang="bg-BG" sz="30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Constraints</a:t>
            </a:r>
            <a:r>
              <a:rPr lang="bg-BG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-n</a:t>
            </a:r>
            <a:r>
              <a:rPr lang="en-US" sz="3000" dirty="0"/>
              <a:t>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/>
              <a:t> &lt;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/>
              <a:t>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;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-n</a:t>
            </a:r>
            <a:r>
              <a:rPr lang="en-US" sz="3000" dirty="0"/>
              <a:t>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</a:t>
            </a:r>
            <a:r>
              <a:rPr lang="en-US" sz="3000" dirty="0"/>
              <a:t> &lt;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bottom</a:t>
            </a:r>
            <a:r>
              <a:rPr lang="en-US" sz="3000" dirty="0"/>
              <a:t> 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Rectangles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714" y="3789195"/>
            <a:ext cx="533401" cy="20555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algn="ctr">
              <a:spcAft>
                <a:spcPts val="400"/>
              </a:spcAft>
            </a:pPr>
            <a:r>
              <a:rPr lang="bg-BG" dirty="0">
                <a:latin typeface="Consolas" panose="020B0609020204030204" pitchFamily="49" charset="0"/>
              </a:rPr>
              <a:t>2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6022" y="3787523"/>
            <a:ext cx="3657599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(-1, -1) (0, 1) -&gt;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(-1, -1) (1, 0) -&gt;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(-1, -1) (1, 1) -&gt;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(-1, 0) (1, 1) -&gt;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(0, -1) (1, 1) -&gt; 2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87122" y="466382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83621" y="2345003"/>
            <a:ext cx="57447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72000" rIns="72000" bIns="7200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(left,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(bottom,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right)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area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400" y="60960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https://judge.softuni.bg/Contests/Practice/Index/157#11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26105" y="3789195"/>
            <a:ext cx="533401" cy="9135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algn="ctr">
              <a:spcAft>
                <a:spcPts val="400"/>
              </a:spcAft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18413" y="3787523"/>
            <a:ext cx="3809999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No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075477" y="409232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6105" y="4932195"/>
            <a:ext cx="533401" cy="9135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36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8413" y="4930523"/>
            <a:ext cx="3809999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(-3, -3) (3, 3) -&gt; 36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075477" y="523532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86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Rectangles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175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Generating Rectangles</vt:lpstr>
      <vt:lpstr>Generating Rectangles</vt:lpstr>
      <vt:lpstr>Generating Rectangles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2018-11-23T10:07:16Z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