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27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295400"/>
            <a:ext cx="8113799" cy="5287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exam will consist of 6 tasks</a:t>
            </a:r>
            <a:r>
              <a:rPr lang="bg-BG" sz="3200" dirty="0"/>
              <a:t>: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calculations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conditional statements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complex conditional statements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loops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drawing in the console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nested loops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16012" y="1575902"/>
            <a:ext cx="4038600" cy="2996098"/>
            <a:chOff x="7313612" y="3176102"/>
            <a:chExt cx="4038600" cy="299609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612" y="3176102"/>
              <a:ext cx="4038600" cy="299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7957856" y="4387272"/>
              <a:ext cx="1462675" cy="1426938"/>
              <a:chOff x="7950663" y="4405392"/>
              <a:chExt cx="1462675" cy="1426938"/>
            </a:xfrm>
          </p:grpSpPr>
          <p:sp>
            <p:nvSpPr>
              <p:cNvPr id="9" name="TextBox 8"/>
              <p:cNvSpPr txBox="1"/>
              <p:nvPr/>
            </p:nvSpPr>
            <p:spPr>
              <a:xfrm rot="576164">
                <a:off x="7950663" y="5163852"/>
                <a:ext cx="1462675" cy="668478"/>
              </a:xfrm>
              <a:prstGeom prst="roundRect">
                <a:avLst>
                  <a:gd name="adj" fmla="val 12778"/>
                </a:avLst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  <p:txBody>
              <a:bodyPr wrap="none" lIns="180000" tIns="72000" rIns="180000" bIns="72000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3600" b="1" spc="50" dirty="0">
                    <a:ln w="9525" cmpd="sng">
                      <a:solidFill>
                        <a:srgbClr val="FFA72A"/>
                      </a:solidFill>
                      <a:prstDash val="solid"/>
                    </a:ln>
                    <a:solidFill>
                      <a:srgbClr val="FFF0D9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exam</a:t>
                </a: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H="1">
                <a:off x="8462075" y="4405392"/>
                <a:ext cx="808845" cy="709049"/>
              </a:xfrm>
              <a:prstGeom prst="line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8989017" y="4405392"/>
                <a:ext cx="281903" cy="802039"/>
              </a:xfrm>
              <a:prstGeom prst="line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104</Words>
  <Application>Microsoft Office PowerPoint</Application>
  <PresentationFormat>Custom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2018-11-23T10:07:34Z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