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74" r:id="rId7"/>
    <p:sldId id="272" r:id="rId8"/>
    <p:sldId id="260" r:id="rId9"/>
    <p:sldId id="280" r:id="rId10"/>
    <p:sldId id="281" r:id="rId11"/>
    <p:sldId id="28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499CEA-6397-4D5E-84F4-8F401D856A4D}">
          <p14:sldIdLst>
            <p14:sldId id="256"/>
            <p14:sldId id="257"/>
            <p14:sldId id="259"/>
            <p14:sldId id="274"/>
            <p14:sldId id="272"/>
            <p14:sldId id="260"/>
            <p14:sldId id="280"/>
            <p14:sldId id="281"/>
            <p14:sldId id="28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5F7FA-1D5F-4B60-8689-4C8381B1CEDC}" type="doc">
      <dgm:prSet loTypeId="list" loCatId="list" qsTypeId="urn:microsoft.com/office/officeart/2005/8/quickstyle/simple1" qsCatId="simple" csTypeId="urn:microsoft.com/office/officeart/2005/8/colors/accent1_2" csCatId="accent1" phldr="1"/>
      <dgm:spPr/>
      <dgm:t>
        <a:bodyPr/>
        <a:p>
          <a:endParaRPr lang="zh-CN" altLang="en-US"/>
        </a:p>
      </dgm:t>
    </dgm:pt>
    <dgm:pt modelId="{EA9490CF-B859-4141-837A-1D4A6746AA4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2400"/>
            <a:t>Constants</a:t>
          </a:r>
          <a:r>
            <a:rPr lang="en-GB" altLang="zh-CN" sz="2400"/>
            <a:t> </a:t>
          </a:r>
          <a:r>
            <a:rPr lang="en-GB" altLang="zh-CN" sz="2400"/>
            <a:t/>
          </a:r>
          <a:endParaRPr lang="en-GB" altLang="zh-CN" sz="2400"/>
        </a:p>
      </dgm:t>
    </dgm:pt>
    <dgm:pt modelId="{182DCE9F-4626-4193-B2B4-0CCF25747DA8}" cxnId="{B9BDB53B-FADD-49D5-9333-04E2B81421DB}" type="parTrans">
      <dgm:prSet/>
      <dgm:spPr/>
      <dgm:t>
        <a:bodyPr/>
        <a:p>
          <a:endParaRPr lang="zh-CN" altLang="en-US"/>
        </a:p>
      </dgm:t>
    </dgm:pt>
    <dgm:pt modelId="{20E57596-7E32-460F-85A2-AA181D20A67B}" cxnId="{B9BDB53B-FADD-49D5-9333-04E2B81421DB}" type="sibTrans">
      <dgm:prSet/>
      <dgm:spPr/>
      <dgm:t>
        <a:bodyPr/>
        <a:p>
          <a:endParaRPr lang="zh-CN" altLang="en-US"/>
        </a:p>
      </dgm:t>
    </dgm:pt>
    <dgm:pt modelId="{E2F866C8-322C-47A7-B633-703C4112826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GB" altLang="zh-CN" sz="1600"/>
            <a:t>URL </a:t>
          </a:r>
          <a:r>
            <a:rPr lang="en-GB" altLang="zh-CN" sz="1600"/>
            <a:t/>
          </a:r>
          <a:endParaRPr lang="en-GB" altLang="zh-CN" sz="1600"/>
        </a:p>
      </dgm:t>
    </dgm:pt>
    <dgm:pt modelId="{9E81CED7-86DC-4713-AF35-B4B8640352B8}" cxnId="{5FA2901D-CBBC-4A3D-90E9-55E814911F7E}" type="parTrans">
      <dgm:prSet/>
      <dgm:spPr/>
      <dgm:t>
        <a:bodyPr/>
        <a:p>
          <a:endParaRPr lang="zh-CN" altLang="en-US"/>
        </a:p>
      </dgm:t>
    </dgm:pt>
    <dgm:pt modelId="{B29B00E5-D3BA-4D5C-890D-999070FEB1C1}" cxnId="{5FA2901D-CBBC-4A3D-90E9-55E814911F7E}" type="sibTrans">
      <dgm:prSet/>
      <dgm:spPr/>
      <dgm:t>
        <a:bodyPr/>
        <a:p>
          <a:endParaRPr lang="zh-CN" altLang="en-US"/>
        </a:p>
      </dgm:t>
    </dgm:pt>
    <dgm:pt modelId="{040688FD-59F0-433C-860E-3E9A3D73F25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GB" altLang="zh-CN" sz="1600"/>
            <a:t>Texts, Titles </a:t>
          </a:r>
          <a:r>
            <a:rPr lang="en-GB" altLang="zh-CN" sz="1600"/>
            <a:t/>
          </a:r>
          <a:endParaRPr lang="en-GB" altLang="zh-CN" sz="1600"/>
        </a:p>
      </dgm:t>
    </dgm:pt>
    <dgm:pt modelId="{35F06C2A-0920-4D69-95DF-C50A0D674AD0}" cxnId="{03B57A1B-84D7-4046-9196-3005EE8D783E}" type="parTrans">
      <dgm:prSet/>
      <dgm:spPr/>
    </dgm:pt>
    <dgm:pt modelId="{5B92D3F1-B2DC-4625-A0BE-41124F22FA98}" cxnId="{03B57A1B-84D7-4046-9196-3005EE8D783E}" type="sibTrans">
      <dgm:prSet/>
      <dgm:spPr/>
    </dgm:pt>
    <dgm:pt modelId="{AD985745-DD2B-4947-AE4B-0D2C9CFC8DD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GB" altLang="zh-CN" sz="1600"/>
            <a:t>Error Messages</a:t>
          </a:r>
          <a:r>
            <a:rPr lang="en-GB" altLang="zh-CN" sz="1800"/>
            <a:t> </a:t>
          </a:r>
          <a:r>
            <a:rPr lang="en-GB" altLang="zh-CN" sz="1800"/>
            <a:t/>
          </a:r>
          <a:endParaRPr lang="en-GB" altLang="zh-CN" sz="1800"/>
        </a:p>
      </dgm:t>
    </dgm:pt>
    <dgm:pt modelId="{BF98C46C-81B6-40FB-AC25-C731E7541F67}" cxnId="{D7654567-41A7-4F6A-A5AB-3E0939A39B1A}" type="parTrans">
      <dgm:prSet/>
      <dgm:spPr/>
    </dgm:pt>
    <dgm:pt modelId="{DDB75171-F850-4883-B0A2-205E438EC1D4}" cxnId="{D7654567-41A7-4F6A-A5AB-3E0939A39B1A}" type="sibTrans">
      <dgm:prSet/>
      <dgm:spPr/>
    </dgm:pt>
    <dgm:pt modelId="{694CA7C6-15F6-4B47-8E24-FE5C56E26217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2400"/>
            <a:t>JSON files                    - coresponding classes </a:t>
          </a:r>
          <a:r>
            <a:rPr lang="en-GB" altLang="zh-CN" sz="3200"/>
            <a:t>       </a:t>
          </a:r>
          <a:r>
            <a:rPr lang="en-GB" altLang="zh-CN" sz="3200"/>
            <a:t/>
          </a:r>
          <a:endParaRPr lang="en-GB" altLang="zh-CN" sz="3200"/>
        </a:p>
      </dgm:t>
    </dgm:pt>
    <dgm:pt modelId="{DD6AD0C1-F31D-45FC-B3EE-30CC8DA6BB12}" cxnId="{D9043643-A58B-4EC7-9D69-9841231C8673}" type="parTrans">
      <dgm:prSet/>
      <dgm:spPr/>
      <dgm:t>
        <a:bodyPr/>
        <a:p>
          <a:endParaRPr lang="zh-CN" altLang="en-US"/>
        </a:p>
      </dgm:t>
    </dgm:pt>
    <dgm:pt modelId="{2479F4EA-2543-4E1B-9F8F-C548098DF679}" cxnId="{D9043643-A58B-4EC7-9D69-9841231C8673}" type="sibTrans">
      <dgm:prSet/>
      <dgm:spPr/>
      <dgm:t>
        <a:bodyPr/>
        <a:p>
          <a:endParaRPr lang="zh-CN" altLang="en-US"/>
        </a:p>
      </dgm:t>
    </dgm:pt>
    <dgm:pt modelId="{5BDF3335-0B07-4A07-85F7-BEF0E4DD57D4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GB" altLang="zh-CN" sz="1600"/>
            <a:t>user</a:t>
          </a:r>
          <a:r>
            <a:rPr lang="en-GB" altLang="zh-CN" sz="1600"/>
            <a:t/>
          </a:r>
          <a:endParaRPr lang="en-GB" altLang="zh-CN" sz="1600"/>
        </a:p>
      </dgm:t>
    </dgm:pt>
    <dgm:pt modelId="{3D8C5A5F-5449-40E0-9968-B2A24CD48D59}" cxnId="{5F6FD120-1B53-4092-81A0-B4AB5C5850D1}" type="parTrans">
      <dgm:prSet/>
      <dgm:spPr/>
      <dgm:t>
        <a:bodyPr/>
        <a:p>
          <a:endParaRPr lang="zh-CN" altLang="en-US"/>
        </a:p>
      </dgm:t>
    </dgm:pt>
    <dgm:pt modelId="{C3EB0B90-7374-4F49-877F-E5A518A11115}" cxnId="{5F6FD120-1B53-4092-81A0-B4AB5C5850D1}" type="sibTrans">
      <dgm:prSet/>
      <dgm:spPr/>
      <dgm:t>
        <a:bodyPr/>
        <a:p>
          <a:endParaRPr lang="zh-CN" altLang="en-US"/>
        </a:p>
      </dgm:t>
    </dgm:pt>
    <dgm:pt modelId="{2CC84E90-3D1A-4D36-85CF-850434E31ED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GB" altLang="zh-CN" sz="1600"/>
            <a:t>product</a:t>
          </a:r>
          <a:r>
            <a:rPr lang="en-GB" altLang="zh-CN" sz="1600"/>
            <a:t/>
          </a:r>
          <a:endParaRPr lang="en-GB" altLang="zh-CN" sz="1600"/>
        </a:p>
      </dgm:t>
    </dgm:pt>
    <dgm:pt modelId="{414FD239-C80F-4E4E-8968-A92D1B817751}" cxnId="{0A68DC9D-870B-4377-8B85-8E14A5D1C3D1}" type="parTrans">
      <dgm:prSet/>
      <dgm:spPr/>
    </dgm:pt>
    <dgm:pt modelId="{C2D6AB16-C1FD-4885-861A-84AA5E360BDC}" cxnId="{0A68DC9D-870B-4377-8B85-8E14A5D1C3D1}" type="sibTrans">
      <dgm:prSet/>
      <dgm:spPr/>
    </dgm:pt>
    <dgm:pt modelId="{9F4AE348-83E6-462F-BB14-E33A5B4B124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GB" altLang="zh-CN" sz="1600"/>
            <a:t>client</a:t>
          </a:r>
          <a:r>
            <a:rPr lang="en-GB" altLang="zh-CN" sz="2200"/>
            <a:t/>
          </a:r>
          <a:endParaRPr lang="en-GB" altLang="zh-CN" sz="2200"/>
        </a:p>
      </dgm:t>
    </dgm:pt>
    <dgm:pt modelId="{D9D72812-D223-4EF6-81DF-4AC64FAC5D7D}" cxnId="{22B8D651-AFFF-4BEA-BF8C-B132C5520B9E}" type="parTrans">
      <dgm:prSet/>
      <dgm:spPr/>
    </dgm:pt>
    <dgm:pt modelId="{0BD1FD14-07F4-4143-8BD8-298B19B26717}" cxnId="{22B8D651-AFFF-4BEA-BF8C-B132C5520B9E}" type="sibTrans">
      <dgm:prSet/>
      <dgm:spPr/>
    </dgm:pt>
    <dgm:pt modelId="{7180692D-1903-4A0B-A251-D9365BA6F47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altLang="en-US" sz="2200"/>
            <a:t/>
          </a:r>
          <a:endParaRPr altLang="en-US" sz="2200"/>
        </a:p>
      </dgm:t>
    </dgm:pt>
    <dgm:pt modelId="{F518B524-3C3C-49D6-A8AE-5B9398499353}" cxnId="{552E5BB9-084A-4504-B4BF-83316C72E7BB}" type="parTrans">
      <dgm:prSet/>
      <dgm:spPr/>
    </dgm:pt>
    <dgm:pt modelId="{B1555633-D1A7-483B-9A2D-6487939D750C}" cxnId="{552E5BB9-084A-4504-B4BF-83316C72E7BB}" type="sibTrans">
      <dgm:prSet/>
      <dgm:spPr/>
    </dgm:pt>
    <dgm:pt modelId="{7EBC2B5E-0208-4570-99BE-61F14D8CFDE7}" type="pres">
      <dgm:prSet presAssocID="{4935F7FA-1D5F-4B60-8689-4C8381B1CEDC}" presName="linear" presStyleCnt="0">
        <dgm:presLayoutVars>
          <dgm:animLvl val="lvl"/>
          <dgm:resizeHandles val="exact"/>
        </dgm:presLayoutVars>
      </dgm:prSet>
      <dgm:spPr/>
    </dgm:pt>
    <dgm:pt modelId="{3E62794C-1607-4733-ADCA-906674A22343}" type="pres">
      <dgm:prSet presAssocID="{EA9490CF-B859-4141-837A-1D4A6746AA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7A0D3-8728-40A5-B79E-F7D5C3A120C7}" type="pres">
      <dgm:prSet presAssocID="{EA9490CF-B859-4141-837A-1D4A6746AA49}" presName="childText" presStyleLbl="revTx" presStyleIdx="0" presStyleCnt="2">
        <dgm:presLayoutVars>
          <dgm:bulletEnabled val="1"/>
        </dgm:presLayoutVars>
      </dgm:prSet>
      <dgm:spPr/>
    </dgm:pt>
    <dgm:pt modelId="{16F3467F-589A-42D1-9134-3E95797766A2}" type="pres">
      <dgm:prSet presAssocID="{694CA7C6-15F6-4B47-8E24-FE5C56E262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0C6C0C8-D2B1-4ACB-B170-96A2C2FB0436}" type="pres">
      <dgm:prSet presAssocID="{694CA7C6-15F6-4B47-8E24-FE5C56E2621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9BDB53B-FADD-49D5-9333-04E2B81421DB}" srcId="{4935F7FA-1D5F-4B60-8689-4C8381B1CEDC}" destId="{EA9490CF-B859-4141-837A-1D4A6746AA49}" srcOrd="0" destOrd="0" parTransId="{182DCE9F-4626-4193-B2B4-0CCF25747DA8}" sibTransId="{20E57596-7E32-460F-85A2-AA181D20A67B}"/>
    <dgm:cxn modelId="{5FA2901D-CBBC-4A3D-90E9-55E814911F7E}" srcId="{EA9490CF-B859-4141-837A-1D4A6746AA49}" destId="{E2F866C8-322C-47A7-B633-703C4112826F}" srcOrd="0" destOrd="0" parTransId="{9E81CED7-86DC-4713-AF35-B4B8640352B8}" sibTransId="{B29B00E5-D3BA-4D5C-890D-999070FEB1C1}"/>
    <dgm:cxn modelId="{03B57A1B-84D7-4046-9196-3005EE8D783E}" srcId="{EA9490CF-B859-4141-837A-1D4A6746AA49}" destId="{040688FD-59F0-433C-860E-3E9A3D73F252}" srcOrd="1" destOrd="0" parTransId="{35F06C2A-0920-4D69-95DF-C50A0D674AD0}" sibTransId="{5B92D3F1-B2DC-4625-A0BE-41124F22FA98}"/>
    <dgm:cxn modelId="{D7654567-41A7-4F6A-A5AB-3E0939A39B1A}" srcId="{EA9490CF-B859-4141-837A-1D4A6746AA49}" destId="{AD985745-DD2B-4947-AE4B-0D2C9CFC8DDE}" srcOrd="2" destOrd="0" parTransId="{BF98C46C-81B6-40FB-AC25-C731E7541F67}" sibTransId="{DDB75171-F850-4883-B0A2-205E438EC1D4}"/>
    <dgm:cxn modelId="{D9043643-A58B-4EC7-9D69-9841231C8673}" srcId="{4935F7FA-1D5F-4B60-8689-4C8381B1CEDC}" destId="{694CA7C6-15F6-4B47-8E24-FE5C56E26217}" srcOrd="1" destOrd="0" parTransId="{DD6AD0C1-F31D-45FC-B3EE-30CC8DA6BB12}" sibTransId="{2479F4EA-2543-4E1B-9F8F-C548098DF679}"/>
    <dgm:cxn modelId="{5F6FD120-1B53-4092-81A0-B4AB5C5850D1}" srcId="{694CA7C6-15F6-4B47-8E24-FE5C56E26217}" destId="{5BDF3335-0B07-4A07-85F7-BEF0E4DD57D4}" srcOrd="0" destOrd="1" parTransId="{3D8C5A5F-5449-40E0-9968-B2A24CD48D59}" sibTransId="{C3EB0B90-7374-4F49-877F-E5A518A11115}"/>
    <dgm:cxn modelId="{0A68DC9D-870B-4377-8B85-8E14A5D1C3D1}" srcId="{694CA7C6-15F6-4B47-8E24-FE5C56E26217}" destId="{2CC84E90-3D1A-4D36-85CF-850434E31ED9}" srcOrd="1" destOrd="1" parTransId="{414FD239-C80F-4E4E-8968-A92D1B817751}" sibTransId="{C2D6AB16-C1FD-4885-861A-84AA5E360BDC}"/>
    <dgm:cxn modelId="{22B8D651-AFFF-4BEA-BF8C-B132C5520B9E}" srcId="{694CA7C6-15F6-4B47-8E24-FE5C56E26217}" destId="{9F4AE348-83E6-462F-BB14-E33A5B4B1249}" srcOrd="2" destOrd="1" parTransId="{D9D72812-D223-4EF6-81DF-4AC64FAC5D7D}" sibTransId="{0BD1FD14-07F4-4143-8BD8-298B19B26717}"/>
    <dgm:cxn modelId="{552E5BB9-084A-4504-B4BF-83316C72E7BB}" srcId="{694CA7C6-15F6-4B47-8E24-FE5C56E26217}" destId="{7180692D-1903-4A0B-A251-D9365BA6F47E}" srcOrd="3" destOrd="1" parTransId="{F518B524-3C3C-49D6-A8AE-5B9398499353}" sibTransId="{B1555633-D1A7-483B-9A2D-6487939D750C}"/>
    <dgm:cxn modelId="{B878DBD6-002F-4411-9144-D4B7A4F8B3C6}" type="presOf" srcId="{4935F7FA-1D5F-4B60-8689-4C8381B1CEDC}" destId="{7EBC2B5E-0208-4570-99BE-61F14D8CFDE7}" srcOrd="0" destOrd="0" presId="urn:microsoft.com/office/officeart/2005/8/layout/vList2"/>
    <dgm:cxn modelId="{1071E34B-D450-4E8E-AF5D-45B83E889C29}" type="presParOf" srcId="{7EBC2B5E-0208-4570-99BE-61F14D8CFDE7}" destId="{3E62794C-1607-4733-ADCA-906674A22343}" srcOrd="0" destOrd="0" presId="urn:microsoft.com/office/officeart/2005/8/layout/vList2"/>
    <dgm:cxn modelId="{6593C41E-F2C7-472F-B25B-F6F991D50AF9}" type="presOf" srcId="{EA9490CF-B859-4141-837A-1D4A6746AA49}" destId="{3E62794C-1607-4733-ADCA-906674A22343}" srcOrd="0" destOrd="0" presId="urn:microsoft.com/office/officeart/2005/8/layout/vList2"/>
    <dgm:cxn modelId="{8017CA2E-43DD-4FBA-9181-74C5FCE75AD1}" type="presParOf" srcId="{7EBC2B5E-0208-4570-99BE-61F14D8CFDE7}" destId="{3B57A0D3-8728-40A5-B79E-F7D5C3A120C7}" srcOrd="1" destOrd="0" presId="urn:microsoft.com/office/officeart/2005/8/layout/vList2"/>
    <dgm:cxn modelId="{B415CA05-ECFF-4572-B53B-E475E2D4F7A0}" type="presOf" srcId="{E2F866C8-322C-47A7-B633-703C4112826F}" destId="{3B57A0D3-8728-40A5-B79E-F7D5C3A120C7}" srcOrd="0" destOrd="0" presId="urn:microsoft.com/office/officeart/2005/8/layout/vList2"/>
    <dgm:cxn modelId="{91C33153-C8C7-4715-B690-4AEEC5B44D13}" type="presOf" srcId="{040688FD-59F0-433C-860E-3E9A3D73F252}" destId="{3B57A0D3-8728-40A5-B79E-F7D5C3A120C7}" srcOrd="0" destOrd="1" presId="urn:microsoft.com/office/officeart/2005/8/layout/vList2"/>
    <dgm:cxn modelId="{22BFBE7D-4672-44CD-A679-2C093F99A5AE}" type="presOf" srcId="{AD985745-DD2B-4947-AE4B-0D2C9CFC8DDE}" destId="{3B57A0D3-8728-40A5-B79E-F7D5C3A120C7}" srcOrd="0" destOrd="2" presId="urn:microsoft.com/office/officeart/2005/8/layout/vList2"/>
    <dgm:cxn modelId="{354150CB-8834-421F-A8B7-01481FA94E7F}" type="presParOf" srcId="{7EBC2B5E-0208-4570-99BE-61F14D8CFDE7}" destId="{16F3467F-589A-42D1-9134-3E95797766A2}" srcOrd="2" destOrd="0" presId="urn:microsoft.com/office/officeart/2005/8/layout/vList2"/>
    <dgm:cxn modelId="{62C8CBCD-4749-415A-B929-219B8477022A}" type="presOf" srcId="{694CA7C6-15F6-4B47-8E24-FE5C56E26217}" destId="{16F3467F-589A-42D1-9134-3E95797766A2}" srcOrd="0" destOrd="0" presId="urn:microsoft.com/office/officeart/2005/8/layout/vList2"/>
    <dgm:cxn modelId="{775097D8-70ED-42D9-976C-659260F730D5}" type="presParOf" srcId="{7EBC2B5E-0208-4570-99BE-61F14D8CFDE7}" destId="{50C6C0C8-D2B1-4ACB-B170-96A2C2FB0436}" srcOrd="3" destOrd="0" presId="urn:microsoft.com/office/officeart/2005/8/layout/vList2"/>
    <dgm:cxn modelId="{67AB3332-EAB6-46A8-8B16-533DCA37A75F}" type="presOf" srcId="{5BDF3335-0B07-4A07-85F7-BEF0E4DD57D4}" destId="{50C6C0C8-D2B1-4ACB-B170-96A2C2FB0436}" srcOrd="0" destOrd="0" presId="urn:microsoft.com/office/officeart/2005/8/layout/vList2"/>
    <dgm:cxn modelId="{7EA64606-9809-485C-895F-939B373D0B80}" type="presOf" srcId="{2CC84E90-3D1A-4D36-85CF-850434E31ED9}" destId="{50C6C0C8-D2B1-4ACB-B170-96A2C2FB0436}" srcOrd="0" destOrd="1" presId="urn:microsoft.com/office/officeart/2005/8/layout/vList2"/>
    <dgm:cxn modelId="{60206B76-E42D-43A5-8032-C906F4BC839D}" type="presOf" srcId="{9F4AE348-83E6-462F-BB14-E33A5B4B1249}" destId="{50C6C0C8-D2B1-4ACB-B170-96A2C2FB0436}" srcOrd="0" destOrd="2" presId="urn:microsoft.com/office/officeart/2005/8/layout/vList2"/>
    <dgm:cxn modelId="{0B6B7A68-1B7B-4B9E-B930-862DDC49E515}" type="presOf" srcId="{7180692D-1903-4A0B-A251-D9365BA6F47E}" destId="{50C6C0C8-D2B1-4ACB-B170-96A2C2FB0436}" srcOrd="0" destOrd="3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238365" cy="4698365"/>
        <a:chOff x="0" y="0"/>
        <a:chExt cx="7238365" cy="4698365"/>
      </a:xfrm>
    </dsp:grpSpPr>
    <dsp:sp modelId="{3E62794C-1607-4733-ADCA-906674A22343}">
      <dsp:nvSpPr>
        <dsp:cNvPr id="3" name="Rounded Rectangle 2"/>
        <dsp:cNvSpPr/>
      </dsp:nvSpPr>
      <dsp:spPr bwMode="white">
        <a:xfrm>
          <a:off x="0" y="13182"/>
          <a:ext cx="7238365" cy="1179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l">
            <a:defRPr sz="6300"/>
          </a:lvl1pPr>
          <a:lvl2pPr marL="285750" indent="-285750" algn="l">
            <a:defRPr sz="4900"/>
          </a:lvl2pPr>
          <a:lvl3pPr marL="571500" indent="-285750" algn="l">
            <a:defRPr sz="4900"/>
          </a:lvl3pPr>
          <a:lvl4pPr marL="857250" indent="-285750" algn="l">
            <a:defRPr sz="4900"/>
          </a:lvl4pPr>
          <a:lvl5pPr marL="1143000" indent="-285750" algn="l">
            <a:defRPr sz="4900"/>
          </a:lvl5pPr>
          <a:lvl6pPr marL="1428750" indent="-285750" algn="l">
            <a:defRPr sz="4900"/>
          </a:lvl6pPr>
          <a:lvl7pPr marL="1714500" indent="-285750" algn="l">
            <a:defRPr sz="4900"/>
          </a:lvl7pPr>
          <a:lvl8pPr marL="2000250" indent="-285750" algn="l">
            <a:defRPr sz="4900"/>
          </a:lvl8pPr>
          <a:lvl9pPr marL="2286000" indent="-285750" algn="l">
            <a:defRPr sz="4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2400"/>
            <a:t>Constants</a:t>
          </a:r>
          <a:r>
            <a:rPr lang="en-GB" altLang="zh-CN" sz="2400"/>
            <a:t> </a:t>
          </a:r>
          <a:endParaRPr lang="en-GB" altLang="zh-CN" sz="2400"/>
        </a:p>
      </dsp:txBody>
      <dsp:txXfrm>
        <a:off x="0" y="13182"/>
        <a:ext cx="7238365" cy="1179360"/>
      </dsp:txXfrm>
    </dsp:sp>
    <dsp:sp modelId="{3B57A0D3-8728-40A5-B79E-F7D5C3A120C7}">
      <dsp:nvSpPr>
        <dsp:cNvPr id="4" name="Rectangles 3"/>
        <dsp:cNvSpPr/>
      </dsp:nvSpPr>
      <dsp:spPr bwMode="white">
        <a:xfrm>
          <a:off x="0" y="1192543"/>
          <a:ext cx="7238365" cy="104328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29818" tIns="20320" rIns="113792" bIns="20320" anchor="t"/>
        <a:lstStyle>
          <a:lvl1pPr algn="l">
            <a:defRPr sz="6300"/>
          </a:lvl1pPr>
          <a:lvl2pPr marL="285750" indent="-285750" algn="l">
            <a:defRPr sz="4900"/>
          </a:lvl2pPr>
          <a:lvl3pPr marL="571500" indent="-285750" algn="l">
            <a:defRPr sz="4900"/>
          </a:lvl3pPr>
          <a:lvl4pPr marL="857250" indent="-285750" algn="l">
            <a:defRPr sz="4900"/>
          </a:lvl4pPr>
          <a:lvl5pPr marL="1143000" indent="-285750" algn="l">
            <a:defRPr sz="4900"/>
          </a:lvl5pPr>
          <a:lvl6pPr marL="1428750" indent="-285750" algn="l">
            <a:defRPr sz="4900"/>
          </a:lvl6pPr>
          <a:lvl7pPr marL="1714500" indent="-285750" algn="l">
            <a:defRPr sz="4900"/>
          </a:lvl7pPr>
          <a:lvl8pPr marL="2000250" indent="-285750" algn="l">
            <a:defRPr sz="4900"/>
          </a:lvl8pPr>
          <a:lvl9pPr marL="2286000" indent="-285750" algn="l">
            <a:defRPr sz="49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altLang="zh-CN" sz="1600">
              <a:solidFill>
                <a:schemeClr val="tx1"/>
              </a:solidFill>
            </a:rPr>
            <a:t>URL </a:t>
          </a:r>
          <a:endParaRPr lang="en-GB" altLang="zh-CN" sz="160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altLang="zh-CN" sz="1600">
              <a:solidFill>
                <a:schemeClr val="tx1"/>
              </a:solidFill>
            </a:rPr>
            <a:t>Texts, Titles </a:t>
          </a:r>
          <a:endParaRPr lang="en-GB" altLang="zh-CN" sz="160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altLang="zh-CN" sz="1600">
              <a:solidFill>
                <a:schemeClr val="tx1"/>
              </a:solidFill>
            </a:rPr>
            <a:t>Error Messages</a:t>
          </a:r>
          <a:r>
            <a:rPr lang="en-GB" altLang="zh-CN" sz="1800">
              <a:solidFill>
                <a:schemeClr val="tx1"/>
              </a:solidFill>
            </a:rPr>
            <a:t> </a:t>
          </a:r>
          <a:endParaRPr lang="en-GB" altLang="zh-CN" sz="1800">
            <a:solidFill>
              <a:schemeClr val="tx1"/>
            </a:solidFill>
          </a:endParaRPr>
        </a:p>
      </dsp:txBody>
      <dsp:txXfrm>
        <a:off x="0" y="1192543"/>
        <a:ext cx="7238365" cy="1043280"/>
      </dsp:txXfrm>
    </dsp:sp>
    <dsp:sp modelId="{16F3467F-589A-42D1-9134-3E95797766A2}">
      <dsp:nvSpPr>
        <dsp:cNvPr id="5" name="Rounded Rectangle 4"/>
        <dsp:cNvSpPr/>
      </dsp:nvSpPr>
      <dsp:spPr bwMode="white">
        <a:xfrm>
          <a:off x="0" y="2235823"/>
          <a:ext cx="7238365" cy="11793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1439" tIns="91439" rIns="91439" bIns="91439" anchor="ctr"/>
        <a:lstStyle>
          <a:lvl1pPr algn="l">
            <a:defRPr sz="6300"/>
          </a:lvl1pPr>
          <a:lvl2pPr marL="285750" indent="-285750" algn="l">
            <a:defRPr sz="4900"/>
          </a:lvl2pPr>
          <a:lvl3pPr marL="571500" indent="-285750" algn="l">
            <a:defRPr sz="4900"/>
          </a:lvl3pPr>
          <a:lvl4pPr marL="857250" indent="-285750" algn="l">
            <a:defRPr sz="4900"/>
          </a:lvl4pPr>
          <a:lvl5pPr marL="1143000" indent="-285750" algn="l">
            <a:defRPr sz="4900"/>
          </a:lvl5pPr>
          <a:lvl6pPr marL="1428750" indent="-285750" algn="l">
            <a:defRPr sz="4900"/>
          </a:lvl6pPr>
          <a:lvl7pPr marL="1714500" indent="-285750" algn="l">
            <a:defRPr sz="4900"/>
          </a:lvl7pPr>
          <a:lvl8pPr marL="2000250" indent="-285750" algn="l">
            <a:defRPr sz="4900"/>
          </a:lvl8pPr>
          <a:lvl9pPr marL="2286000" indent="-285750" algn="l">
            <a:defRPr sz="4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altLang="zh-CN" sz="2400"/>
            <a:t>JSON files                    - coresponding classes </a:t>
          </a:r>
          <a:r>
            <a:rPr lang="en-GB" altLang="zh-CN" sz="3200"/>
            <a:t>       </a:t>
          </a:r>
          <a:endParaRPr lang="en-GB" altLang="zh-CN" sz="3200"/>
        </a:p>
      </dsp:txBody>
      <dsp:txXfrm>
        <a:off x="0" y="2235823"/>
        <a:ext cx="7238365" cy="1179360"/>
      </dsp:txXfrm>
    </dsp:sp>
    <dsp:sp modelId="{50C6C0C8-D2B1-4ACB-B170-96A2C2FB0436}">
      <dsp:nvSpPr>
        <dsp:cNvPr id="6" name="Rectangles 5"/>
        <dsp:cNvSpPr/>
      </dsp:nvSpPr>
      <dsp:spPr bwMode="white">
        <a:xfrm>
          <a:off x="0" y="3415183"/>
          <a:ext cx="7238365" cy="127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29818" tIns="20320" rIns="113792" bIns="20320" anchor="t"/>
        <a:lstStyle>
          <a:lvl1pPr algn="l">
            <a:defRPr sz="6300"/>
          </a:lvl1pPr>
          <a:lvl2pPr marL="285750" indent="-285750" algn="l">
            <a:defRPr sz="4900"/>
          </a:lvl2pPr>
          <a:lvl3pPr marL="571500" indent="-285750" algn="l">
            <a:defRPr sz="4900"/>
          </a:lvl3pPr>
          <a:lvl4pPr marL="857250" indent="-285750" algn="l">
            <a:defRPr sz="4900"/>
          </a:lvl4pPr>
          <a:lvl5pPr marL="1143000" indent="-285750" algn="l">
            <a:defRPr sz="4900"/>
          </a:lvl5pPr>
          <a:lvl6pPr marL="1428750" indent="-285750" algn="l">
            <a:defRPr sz="4900"/>
          </a:lvl6pPr>
          <a:lvl7pPr marL="1714500" indent="-285750" algn="l">
            <a:defRPr sz="4900"/>
          </a:lvl7pPr>
          <a:lvl8pPr marL="2000250" indent="-285750" algn="l">
            <a:defRPr sz="4900"/>
          </a:lvl8pPr>
          <a:lvl9pPr marL="2286000" indent="-285750" algn="l">
            <a:defRPr sz="49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altLang="zh-CN" sz="1600">
              <a:solidFill>
                <a:schemeClr val="tx1"/>
              </a:solidFill>
            </a:rPr>
            <a:t>user</a:t>
          </a:r>
          <a:endParaRPr lang="en-GB" altLang="zh-CN" sz="160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altLang="zh-CN" sz="1600">
              <a:solidFill>
                <a:schemeClr val="tx1"/>
              </a:solidFill>
            </a:rPr>
            <a:t>product</a:t>
          </a:r>
          <a:endParaRPr lang="en-GB" altLang="zh-CN" sz="1600">
            <a:solidFill>
              <a:schemeClr val="tx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altLang="zh-CN" sz="1600">
              <a:solidFill>
                <a:schemeClr val="tx1"/>
              </a:solidFill>
            </a:rPr>
            <a:t>client</a:t>
          </a:r>
          <a:endParaRPr lang="en-GB" altLang="zh-CN" sz="2200">
            <a:solidFill>
              <a:schemeClr val="tx1"/>
            </a:solidFill>
          </a:endParaRPr>
        </a:p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altLang="en-US" sz="2200">
            <a:solidFill>
              <a:schemeClr val="tx1"/>
            </a:solidFill>
          </a:endParaRPr>
        </a:p>
      </dsp:txBody>
      <dsp:txXfrm>
        <a:off x="0" y="3415183"/>
        <a:ext cx="7238365" cy="12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5604702-9453-484E-84C2-CE1C27CC3327}" type="datetimeFigureOut">
              <a:rPr lang="en-GB" smtClean="0"/>
            </a:fld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A7A38C0-5BD4-46D3-BA76-104FA47216F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hyperlink" Target="http://89.33.132.18:8787/#/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744" y="882376"/>
            <a:ext cx="10732655" cy="2926080"/>
          </a:xfrm>
        </p:spPr>
        <p:txBody>
          <a:bodyPr/>
          <a:lstStyle/>
          <a:p>
            <a:r>
              <a:rPr lang="en-GB" sz="4400" dirty="0">
                <a:solidFill>
                  <a:schemeClr val="tx2"/>
                </a:solidFill>
              </a:rPr>
              <a:t>Final Project QA Complete </a:t>
            </a:r>
            <a:br>
              <a:rPr lang="en-GB" sz="4400" dirty="0">
                <a:solidFill>
                  <a:schemeClr val="tx2"/>
                </a:solidFill>
              </a:rPr>
            </a:br>
            <a:r>
              <a:rPr lang="en-GB" sz="4400" dirty="0">
                <a:solidFill>
                  <a:schemeClr val="tx2"/>
                </a:solidFill>
              </a:rPr>
              <a:t>- test automation -</a:t>
            </a:r>
            <a:endParaRPr lang="en-GB" sz="4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565785"/>
            <a:ext cx="10972800" cy="4953000"/>
          </a:xfrm>
        </p:spPr>
        <p:txBody>
          <a:bodyPr/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pPr marL="0" indent="0" algn="ctr">
              <a:buNone/>
            </a:pPr>
            <a:r>
              <a:rPr lang="en-GB" altLang="en-US" sz="4800"/>
              <a:t>Thank you </a:t>
            </a:r>
            <a:endParaRPr lang="en-GB" altLang="en-US" sz="4800"/>
          </a:p>
          <a:p>
            <a:pPr marL="0" indent="0" algn="ctr">
              <a:buNone/>
            </a:pPr>
            <a:endParaRPr lang="en-GB" altLang="en-US"/>
          </a:p>
          <a:p>
            <a:pPr marL="0" indent="0" algn="ctr">
              <a:buNone/>
            </a:pPr>
            <a:endParaRPr lang="en-GB" altLang="en-US"/>
          </a:p>
          <a:p>
            <a:pPr marL="0" indent="0" algn="ctr">
              <a:buNone/>
            </a:pPr>
            <a:endParaRPr lang="en-GB" altLang="en-US"/>
          </a:p>
          <a:p>
            <a:pPr marL="0" indent="0" algn="r">
              <a:buNone/>
            </a:pPr>
            <a:endParaRPr lang="en-GB" altLang="en-US" sz="2800"/>
          </a:p>
          <a:p>
            <a:pPr marL="0" indent="0" algn="r">
              <a:buNone/>
            </a:pPr>
            <a:r>
              <a:rPr lang="en-GB" altLang="en-US" sz="2800"/>
              <a:t>Please feel free to ask any additional questions.</a:t>
            </a:r>
            <a:r>
              <a:rPr lang="en-GB" altLang="en-US" sz="2800"/>
              <a:t> </a:t>
            </a:r>
            <a:endParaRPr lang="en-GB" altLang="en-US" sz="2800"/>
          </a:p>
          <a:p>
            <a:pPr marL="0" indent="0" algn="ctr">
              <a:buNone/>
            </a:pPr>
            <a:endParaRPr lang="en-GB" altLang="en-US"/>
          </a:p>
          <a:p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04" y="-94661"/>
            <a:ext cx="10058400" cy="142104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App Overview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894" y="1734093"/>
            <a:ext cx="4533718" cy="391268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1600" b="1" dirty="0">
                <a:solidFill>
                  <a:schemeClr val="tx2"/>
                </a:solidFill>
              </a:rPr>
              <a:t>Characteristics:</a:t>
            </a:r>
            <a:endParaRPr lang="en-GB" sz="1600" b="1" dirty="0">
              <a:solidFill>
                <a:schemeClr val="tx2"/>
              </a:solidFill>
            </a:endParaRPr>
          </a:p>
          <a:p>
            <a:pPr marL="382905" lvl="1" indent="-34925"/>
            <a:r>
              <a:rPr lang="en-GB" sz="1600" dirty="0"/>
              <a:t>  Web application</a:t>
            </a:r>
            <a:endParaRPr lang="en-GB" sz="1600" dirty="0"/>
          </a:p>
          <a:p>
            <a:pPr marL="382905" lvl="1" indent="-34925"/>
            <a:r>
              <a:rPr lang="en-GB" sz="1600" dirty="0"/>
              <a:t>  </a:t>
            </a:r>
            <a:r>
              <a:rPr lang="en-GB" sz="1600" u="sng" dirty="0">
                <a:hlinkClick r:id="rId2"/>
              </a:rPr>
              <a:t>https://www.saucedemo.com</a:t>
            </a:r>
            <a:endParaRPr lang="en-GB" sz="1600" u="sng" dirty="0">
              <a:hlinkClick r:id="rId2"/>
            </a:endParaRPr>
          </a:p>
          <a:p>
            <a:pPr marL="382905" lvl="1" indent="-34925"/>
            <a:endParaRPr lang="en-GB" sz="1600" u="sng" dirty="0">
              <a:hlinkClick r:id="rId2"/>
            </a:endParaRPr>
          </a:p>
          <a:p>
            <a:pPr marL="382905" lvl="1" indent="-34925"/>
            <a:endParaRPr lang="en-GB" sz="1600" dirty="0"/>
          </a:p>
          <a:p>
            <a:pPr>
              <a:spcAft>
                <a:spcPts val="1200"/>
              </a:spcAft>
            </a:pPr>
            <a:r>
              <a:rPr lang="en-GB" sz="1600" b="1" dirty="0">
                <a:solidFill>
                  <a:schemeClr val="tx2"/>
                </a:solidFill>
              </a:rPr>
              <a:t>Functionality:</a:t>
            </a:r>
            <a:endParaRPr lang="en-GB" sz="1600" b="1" dirty="0">
              <a:solidFill>
                <a:schemeClr val="tx2"/>
              </a:solidFill>
            </a:endParaRPr>
          </a:p>
          <a:p>
            <a:pPr marL="382905" lvl="1" indent="14605">
              <a:spcBef>
                <a:spcPts val="400"/>
              </a:spcBef>
            </a:pPr>
            <a:r>
              <a:rPr lang="en-GB" sz="1600" dirty="0"/>
              <a:t>   Authentication/Login</a:t>
            </a:r>
            <a:endParaRPr lang="en-GB" sz="1600" dirty="0"/>
          </a:p>
          <a:p>
            <a:pPr marL="382905" lvl="1" indent="14605">
              <a:spcBef>
                <a:spcPts val="400"/>
              </a:spcBef>
            </a:pPr>
            <a:r>
              <a:rPr lang="en-GB" sz="1600" dirty="0"/>
              <a:t>   Products selection </a:t>
            </a:r>
            <a:endParaRPr lang="en-GB" sz="1600" dirty="0"/>
          </a:p>
          <a:p>
            <a:pPr marL="382905" lvl="1" indent="14605">
              <a:spcBef>
                <a:spcPts val="400"/>
              </a:spcBef>
            </a:pPr>
            <a:r>
              <a:rPr lang="en-GB" sz="1600" dirty="0"/>
              <a:t>   Ordering/Payment 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 descr="log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0" y="546735"/>
            <a:ext cx="2657475" cy="2066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produc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4530" y="3007995"/>
            <a:ext cx="5125720" cy="3161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order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530" y="1892935"/>
            <a:ext cx="3215640" cy="2919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Tools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3940" y="4223173"/>
            <a:ext cx="2819400" cy="128587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4236" y="2123969"/>
            <a:ext cx="2940454" cy="1304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b="3760"/>
          <a:stretch>
            <a:fillRect/>
          </a:stretch>
        </p:blipFill>
        <p:spPr>
          <a:xfrm>
            <a:off x="3835168" y="1277516"/>
            <a:ext cx="2656609" cy="1304924"/>
          </a:xfrm>
          <a:prstGeom prst="rect">
            <a:avLst/>
          </a:prstGeom>
        </p:spPr>
      </p:pic>
      <p:pic>
        <p:nvPicPr>
          <p:cNvPr id="3" name="Picture 2" descr="8E2W0jtBSGrQze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65" y="3155950"/>
            <a:ext cx="3093720" cy="1748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339725"/>
            <a:ext cx="11445240" cy="582930"/>
          </a:xfrm>
        </p:spPr>
        <p:txBody>
          <a:bodyPr/>
          <a:p>
            <a:r>
              <a:rPr lang="en-GB" altLang="en-US"/>
              <a:t>Test Automation - Design 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10" y="1116965"/>
            <a:ext cx="10972800" cy="4953000"/>
          </a:xfrm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pPr marL="0" indent="0">
              <a:buNone/>
            </a:pPr>
            <a:r>
              <a:rPr lang="en-GB" altLang="en-US" sz="2400"/>
              <a:t>    </a:t>
            </a:r>
            <a:endParaRPr lang="en-GB" altLang="en-US" sz="2400"/>
          </a:p>
          <a:p>
            <a:pPr marL="0" indent="0">
              <a:buNone/>
            </a:pPr>
            <a:r>
              <a:rPr lang="en-GB" altLang="en-US" sz="2000"/>
              <a:t>       POM concept and package structure  </a:t>
            </a:r>
            <a:r>
              <a:rPr lang="en-GB" altLang="en-US" sz="1800"/>
              <a:t>           </a:t>
            </a:r>
            <a:endParaRPr lang="en-GB" altLang="en-US" sz="1800"/>
          </a:p>
          <a:p>
            <a:pPr marL="457200" lvl="1" indent="0">
              <a:buNone/>
            </a:pPr>
            <a:r>
              <a:rPr lang="en-GB" altLang="en-US" sz="1575"/>
              <a:t>                                                                                                       </a:t>
            </a:r>
            <a:r>
              <a:rPr lang="en-GB" altLang="en-US" sz="1575" b="1"/>
              <a:t> Pages</a:t>
            </a:r>
            <a:endParaRPr lang="en-GB" altLang="en-US" sz="1575" b="1"/>
          </a:p>
          <a:p>
            <a:pPr marL="457200" lvl="1" indent="0">
              <a:buNone/>
            </a:pPr>
            <a:r>
              <a:rPr lang="en-GB" altLang="en-US" sz="1575" b="1"/>
              <a:t>                                                             </a:t>
            </a:r>
            <a:endParaRPr lang="en-GB" altLang="en-US" sz="1575" b="1"/>
          </a:p>
          <a:p>
            <a:pPr marL="457200" lvl="1" indent="0">
              <a:buNone/>
            </a:pPr>
            <a:r>
              <a:rPr lang="en-GB" altLang="en-US" sz="1575" b="1"/>
              <a:t>                               </a:t>
            </a:r>
            <a:endParaRPr lang="en-GB" altLang="en-US" sz="1575" b="1"/>
          </a:p>
          <a:p>
            <a:pPr marL="457200" lvl="1" indent="0">
              <a:buNone/>
            </a:pPr>
            <a:r>
              <a:rPr lang="en-GB" altLang="en-US" sz="1575" b="1"/>
              <a:t>                                                                                           </a:t>
            </a:r>
            <a:endParaRPr lang="en-GB" altLang="en-US" sz="1575" b="1"/>
          </a:p>
          <a:p>
            <a:pPr marL="457200" lvl="1" indent="0">
              <a:buNone/>
            </a:pPr>
            <a:r>
              <a:rPr lang="en-GB" altLang="en-US" sz="1575" b="1"/>
              <a:t>                                                                                      </a:t>
            </a:r>
            <a:endParaRPr lang="en-GB" altLang="en-US" sz="1575" b="1"/>
          </a:p>
          <a:p>
            <a:pPr marL="457200" lvl="1" indent="0">
              <a:buNone/>
            </a:pPr>
            <a:r>
              <a:rPr lang="en-GB" altLang="en-US" sz="1575" b="1"/>
              <a:t>                                                                                                      Test Data</a:t>
            </a:r>
            <a:endParaRPr lang="en-GB" altLang="en-US" sz="1575" b="1"/>
          </a:p>
          <a:p>
            <a:pPr marL="457200" lvl="1" indent="0">
              <a:buNone/>
            </a:pPr>
            <a:endParaRPr lang="en-GB" altLang="en-US" sz="1575" b="1"/>
          </a:p>
          <a:p>
            <a:pPr marL="457200" lvl="1" indent="0">
              <a:buNone/>
            </a:pPr>
            <a:endParaRPr lang="en-GB" altLang="en-US" sz="1575" b="1"/>
          </a:p>
          <a:p>
            <a:pPr marL="457200" lvl="1" indent="0">
              <a:buNone/>
            </a:pPr>
            <a:endParaRPr lang="en-GB" altLang="en-US" sz="1575" b="1"/>
          </a:p>
          <a:p>
            <a:pPr marL="457200" lvl="1" indent="0">
              <a:buNone/>
            </a:pPr>
            <a:r>
              <a:rPr lang="en-GB" altLang="en-US" sz="1575" b="1"/>
              <a:t>                                                                                           </a:t>
            </a:r>
            <a:endParaRPr lang="en-GB" altLang="en-US" sz="1575" b="1"/>
          </a:p>
          <a:p>
            <a:pPr marL="457200" lvl="1" indent="0">
              <a:buNone/>
            </a:pPr>
            <a:r>
              <a:rPr lang="en-GB" altLang="en-US" sz="1575" b="1"/>
              <a:t>                                                                                                          Tests </a:t>
            </a:r>
            <a:endParaRPr lang="en-GB" altLang="en-US" sz="1575" b="1"/>
          </a:p>
          <a:p>
            <a:pPr marL="457200" lvl="1" indent="0">
              <a:buNone/>
            </a:pPr>
            <a:endParaRPr lang="en-GB" altLang="en-US" sz="1575" b="1"/>
          </a:p>
          <a:p>
            <a:pPr marL="457200" lvl="1" indent="0">
              <a:buNone/>
            </a:pPr>
            <a:endParaRPr lang="en-GB" altLang="en-US" sz="1575" b="1"/>
          </a:p>
          <a:p>
            <a:pPr marL="457200" lvl="1" indent="0">
              <a:buNone/>
            </a:pPr>
            <a:r>
              <a:rPr lang="en-GB" altLang="en-US" sz="1575" b="1"/>
              <a:t>                                                                                            </a:t>
            </a:r>
            <a:endParaRPr lang="en-GB" altLang="en-US" sz="1575" b="1"/>
          </a:p>
          <a:p>
            <a:pPr marL="457200" lvl="1" indent="0">
              <a:buNone/>
            </a:pPr>
            <a:r>
              <a:rPr lang="en-GB" altLang="en-US" sz="1575" b="1"/>
              <a:t>                                                                                                           Utils                                                                  </a:t>
            </a:r>
            <a:endParaRPr lang="en-GB" altLang="en-US" sz="1575" b="1"/>
          </a:p>
        </p:txBody>
      </p:sp>
      <p:pic>
        <p:nvPicPr>
          <p:cNvPr id="4" name="Picture 3" descr="P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0640" y="1116965"/>
            <a:ext cx="2453640" cy="5472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po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35" y="2564765"/>
            <a:ext cx="3490595" cy="2790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339725"/>
            <a:ext cx="11445240" cy="582930"/>
          </a:xfrm>
        </p:spPr>
        <p:txBody>
          <a:bodyPr/>
          <a:p>
            <a:r>
              <a:rPr lang="en-GB" altLang="en-US"/>
              <a:t>Test Data</a:t>
            </a:r>
            <a:endParaRPr lang="en-GB" alt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310640" y="1235075"/>
          <a:ext cx="7238365" cy="4698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8" descr="js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745" y="4803140"/>
            <a:ext cx="2650490" cy="66294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 descr="use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875" y="4336415"/>
            <a:ext cx="5238115" cy="2397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constan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800" y="1974215"/>
            <a:ext cx="6701155" cy="1310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30" y="92966"/>
            <a:ext cx="10058400" cy="1133406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Tests</a:t>
            </a:r>
            <a:endParaRPr lang="en-GB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209550" y="1612265"/>
          <a:ext cx="11075670" cy="506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455"/>
                <a:gridCol w="4874260"/>
                <a:gridCol w="3830955"/>
              </a:tblGrid>
              <a:tr h="765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2000"/>
                        <a:t>Test Suite</a:t>
                      </a:r>
                      <a:endParaRPr lang="en-GB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2000"/>
                        <a:t>Positive tests</a:t>
                      </a:r>
                      <a:endParaRPr lang="en-GB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 sz="2000"/>
                        <a:t>Negative tests </a:t>
                      </a:r>
                      <a:endParaRPr lang="en-GB" altLang="en-US" sz="2000"/>
                    </a:p>
                  </a:txBody>
                  <a:tcPr/>
                </a:tc>
              </a:tr>
              <a:tr h="1154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Authentication/Login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Valid Login/Logout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Missing username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Missing password 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User not in data base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Login with locked user </a:t>
                      </a:r>
                      <a:endParaRPr lang="en-GB" altLang="en-US"/>
                    </a:p>
                  </a:txBody>
                  <a:tcPr/>
                </a:tc>
              </a:tr>
              <a:tr h="612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Cart/Product selection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Adding and removing a product from the cart 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1191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Checkout </a:t>
                      </a:r>
                      <a:r>
                        <a:rPr lang="en-GB" altLang="en-US">
                          <a:solidFill>
                            <a:srgbClr val="0070C0"/>
                          </a:solidFill>
                        </a:rPr>
                        <a:t>+ Before</a:t>
                      </a:r>
                      <a:endParaRPr lang="en-GB" alt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Valid random info 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Valid firstname - at 1, 29 and 30 char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Valid lastname - at 1, 29 and 30 char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Valid postalcode - at 1, 5 and 6 char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Invalid firstname at 0 and 31 char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Invalid lastname at 0 and 31 char</a:t>
                      </a:r>
                      <a:endParaRPr lang="en-GB" altLang="en-US"/>
                    </a:p>
                    <a:p>
                      <a:pPr>
                        <a:buNone/>
                      </a:pPr>
                      <a:r>
                        <a:rPr lang="en-GB" altLang="en-US"/>
                        <a:t>Invalid postalcode at 0 and 7 char</a:t>
                      </a:r>
                      <a:endParaRPr lang="en-GB" altLang="en-US"/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FullPurchase 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EndToEnd - buying a product 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765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Sorting Tests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altLang="en-US"/>
                        <a:t>Sorting products alphabetically, reverse alphabetical order, from the lowest price to the highest and the other way around </a:t>
                      </a: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18770" y="1025525"/>
            <a:ext cx="9713595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>
                <a:solidFill>
                  <a:srgbClr val="0070C0"/>
                </a:solidFill>
              </a:rPr>
              <a:t>Base test</a:t>
            </a:r>
            <a:r>
              <a:rPr lang="en-GB" altLang="en-US" sz="2000"/>
              <a:t> - navigation to login page, extends all other tests </a:t>
            </a:r>
            <a:endParaRPr lang="en-GB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30" y="92966"/>
            <a:ext cx="10058400" cy="1133406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Tests Results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8770" y="1025525"/>
            <a:ext cx="11425555" cy="5596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GB" altLang="en-US" sz="2000"/>
          </a:p>
          <a:p>
            <a:endParaRPr lang="en-GB" altLang="en-US" sz="2000"/>
          </a:p>
          <a:p>
            <a:r>
              <a:rPr lang="en-GB" altLang="en-US" sz="2000"/>
              <a:t>24 tests - 21 passed/3 failed  - </a:t>
            </a:r>
            <a:r>
              <a:rPr lang="en-GB" altLang="en-US" sz="2000">
                <a:solidFill>
                  <a:srgbClr val="00B050"/>
                </a:solidFill>
              </a:rPr>
              <a:t>87.5%             </a:t>
            </a:r>
            <a:r>
              <a:rPr lang="en-GB" altLang="en-US" sz="2000">
                <a:solidFill>
                  <a:srgbClr val="FF0000"/>
                </a:solidFill>
              </a:rPr>
              <a:t>  WHY?</a:t>
            </a:r>
            <a:r>
              <a:rPr lang="en-GB" altLang="en-US" sz="2000">
                <a:solidFill>
                  <a:srgbClr val="00B050"/>
                </a:solidFill>
              </a:rPr>
              <a:t>               </a:t>
            </a:r>
            <a:endParaRPr lang="en-GB" altLang="en-US" sz="2000">
              <a:solidFill>
                <a:srgbClr val="00B050"/>
              </a:solidFill>
            </a:endParaRPr>
          </a:p>
          <a:p>
            <a:r>
              <a:rPr lang="en-GB" altLang="en-US" sz="2000">
                <a:solidFill>
                  <a:srgbClr val="00B050"/>
                </a:solidFill>
              </a:rPr>
              <a:t>                                                                                    </a:t>
            </a:r>
            <a:endParaRPr lang="en-GB" altLang="en-US" sz="2000">
              <a:solidFill>
                <a:srgbClr val="00B050"/>
              </a:solidFill>
            </a:endParaRPr>
          </a:p>
        </p:txBody>
      </p:sp>
      <p:pic>
        <p:nvPicPr>
          <p:cNvPr id="3" name="Picture 2" descr="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2524125"/>
            <a:ext cx="4490085" cy="3359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checkout failed 3"/>
          <p:cNvPicPr>
            <a:picLocks noChangeAspect="1"/>
          </p:cNvPicPr>
          <p:nvPr/>
        </p:nvPicPr>
        <p:blipFill>
          <a:blip r:embed="rId2"/>
          <a:srcRect l="234" t="6010"/>
          <a:stretch>
            <a:fillRect/>
          </a:stretch>
        </p:blipFill>
        <p:spPr>
          <a:xfrm>
            <a:off x="6652895" y="1635125"/>
            <a:ext cx="4817745" cy="4859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339725"/>
            <a:ext cx="11445240" cy="582930"/>
          </a:xfrm>
        </p:spPr>
        <p:txBody>
          <a:bodyPr/>
          <a:p>
            <a:r>
              <a:rPr lang="en-GB" altLang="en-US"/>
              <a:t>Challenges and conclusion  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r>
              <a:rPr lang="en-GB" altLang="en-US" sz="2000"/>
              <a:t>POM - balance between detail and usefulness </a:t>
            </a:r>
            <a:endParaRPr lang="en-GB" altLang="en-US" sz="2000"/>
          </a:p>
          <a:p>
            <a:endParaRPr lang="en-GB" altLang="en-US" sz="2000"/>
          </a:p>
          <a:p>
            <a:pPr marL="0" indent="0">
              <a:buNone/>
            </a:pPr>
            <a:r>
              <a:rPr lang="en-GB" altLang="en-US" sz="2000"/>
              <a:t>                        </a:t>
            </a:r>
            <a:endParaRPr lang="en-GB" altLang="en-US" sz="2000"/>
          </a:p>
          <a:p>
            <a:pPr marL="0" indent="0">
              <a:buNone/>
            </a:pPr>
            <a:r>
              <a:rPr lang="en-GB" altLang="en-US" sz="2000"/>
              <a:t>                                           </a:t>
            </a:r>
            <a:endParaRPr lang="en-GB" altLang="en-US" sz="2000"/>
          </a:p>
          <a:p>
            <a:pPr marL="0" indent="0">
              <a:buNone/>
            </a:pPr>
            <a:endParaRPr lang="en-US" altLang="en-GB" sz="2000"/>
          </a:p>
          <a:p>
            <a:pPr marL="0" indent="0">
              <a:buNone/>
            </a:pPr>
            <a:endParaRPr lang="en-US" altLang="en-GB" sz="2000"/>
          </a:p>
          <a:p>
            <a:r>
              <a:rPr lang="en-US" altLang="en-GB" sz="2000"/>
              <a:t>Selenium’s findElement throws a NoSuchElementException if the element isn’t found</a:t>
            </a:r>
            <a:r>
              <a:rPr lang="en-GB" altLang="en-US" sz="2000"/>
              <a:t> </a:t>
            </a:r>
            <a:endParaRPr lang="en-GB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339725"/>
            <a:ext cx="11445240" cy="582930"/>
          </a:xfrm>
        </p:spPr>
        <p:txBody>
          <a:bodyPr/>
          <a:p>
            <a:r>
              <a:rPr lang="en-GB" altLang="en-US"/>
              <a:t>Challenges and conclusion  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 sz="2000"/>
          </a:p>
          <a:p>
            <a:endParaRPr lang="en-GB" altLang="en-US" sz="2000"/>
          </a:p>
          <a:p>
            <a:endParaRPr lang="en-GB" altLang="en-US" sz="2000"/>
          </a:p>
          <a:p>
            <a:r>
              <a:rPr lang="en-GB" altLang="en-US" sz="2000"/>
              <a:t>POM - balance between detail and usefulness </a:t>
            </a:r>
            <a:endParaRPr lang="en-GB" altLang="en-US" sz="2000"/>
          </a:p>
          <a:p>
            <a:endParaRPr lang="en-GB" altLang="en-US" sz="2000"/>
          </a:p>
          <a:p>
            <a:pPr marL="0" indent="0">
              <a:buNone/>
            </a:pPr>
            <a:r>
              <a:rPr lang="en-GB" altLang="en-US" sz="2000"/>
              <a:t>                         create locators and add actions - only based on the </a:t>
            </a:r>
            <a:r>
              <a:rPr lang="en-GB" altLang="en-US" sz="2000">
                <a:solidFill>
                  <a:srgbClr val="FF0000"/>
                </a:solidFill>
              </a:rPr>
              <a:t>need for testing</a:t>
            </a:r>
            <a:endParaRPr lang="en-GB" altLang="en-US" sz="2000"/>
          </a:p>
          <a:p>
            <a:pPr marL="0" indent="0">
              <a:buNone/>
            </a:pPr>
            <a:r>
              <a:rPr lang="en-GB" altLang="en-US" sz="2000"/>
              <a:t>                                           </a:t>
            </a:r>
            <a:endParaRPr lang="en-GB" altLang="en-US" sz="2000"/>
          </a:p>
          <a:p>
            <a:pPr marL="0" indent="0">
              <a:buNone/>
            </a:pPr>
            <a:endParaRPr lang="en-US" altLang="en-GB" sz="2000"/>
          </a:p>
          <a:p>
            <a:pPr marL="0" indent="0">
              <a:buNone/>
            </a:pPr>
            <a:endParaRPr lang="en-US" altLang="en-GB" sz="2000"/>
          </a:p>
          <a:p>
            <a:r>
              <a:rPr lang="en-US" altLang="en-GB" sz="2000"/>
              <a:t>Selenium’s findElement throws a NoSuchElementException if the element isn’t found</a:t>
            </a:r>
            <a:r>
              <a:rPr lang="en-GB" altLang="en-US" sz="2000"/>
              <a:t> </a:t>
            </a:r>
            <a:endParaRPr lang="en-GB" altLang="en-US" sz="2000"/>
          </a:p>
        </p:txBody>
      </p:sp>
      <p:pic>
        <p:nvPicPr>
          <p:cNvPr id="4" name="Picture 3" descr="challen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1570" y="5046980"/>
            <a:ext cx="6344920" cy="711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34*458"/>
  <p:tag name="TABLE_ENDDRAG_RECT" val="-11*72*934*458"/>
</p:tagLst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2710</Words>
  <Application>WPS Presentation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Final Project QA Complete  - test automation -</vt:lpstr>
      <vt:lpstr>App Overview</vt:lpstr>
      <vt:lpstr>Tools</vt:lpstr>
      <vt:lpstr>Test Automation - Design </vt:lpstr>
      <vt:lpstr>Test data</vt:lpstr>
      <vt:lpstr>Tests</vt:lpstr>
      <vt:lpstr>Tests Results </vt:lpstr>
      <vt:lpstr>Challenges and conclusion  </vt:lpstr>
      <vt:lpstr>Challenges and conclusion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app  - test automation -</dc:title>
  <dc:creator>Monix</dc:creator>
  <cp:lastModifiedBy>Daniela Gorcioaia</cp:lastModifiedBy>
  <cp:revision>52</cp:revision>
  <dcterms:created xsi:type="dcterms:W3CDTF">2021-10-17T16:11:00Z</dcterms:created>
  <dcterms:modified xsi:type="dcterms:W3CDTF">2025-08-03T13:36:26Z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DD0E8A5545924F51915D42EB2D098585_12</vt:lpwstr>
  </property>
  <property fmtid="{D5CDD505-2E9C-101B-9397-08002B2CF9AE}" pid="3" name="KSOProductBuildVer">
    <vt:lpwstr>2057-12.2.0.21931</vt:lpwstr>
  </property>
</Properties>
</file>