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6"/>
  </p:notesMasterIdLst>
  <p:sldIdLst>
    <p:sldId id="256" r:id="rId2"/>
    <p:sldId id="267" r:id="rId3"/>
    <p:sldId id="262" r:id="rId4"/>
    <p:sldId id="265" r:id="rId5"/>
    <p:sldId id="266" r:id="rId6"/>
    <p:sldId id="311" r:id="rId7"/>
    <p:sldId id="271" r:id="rId8"/>
    <p:sldId id="272" r:id="rId9"/>
    <p:sldId id="270" r:id="rId10"/>
    <p:sldId id="285" r:id="rId11"/>
    <p:sldId id="269" r:id="rId12"/>
    <p:sldId id="283" r:id="rId13"/>
    <p:sldId id="268" r:id="rId14"/>
    <p:sldId id="273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aloo 2" panose="020B0604020202020204" charset="0"/>
      <p:regular r:id="rId18"/>
      <p:bold r:id="rId19"/>
    </p:embeddedFont>
    <p:embeddedFont>
      <p:font typeface="Concert One" panose="020B0604020202020204" charset="0"/>
      <p:regular r:id="rId20"/>
    </p:embeddedFont>
    <p:embeddedFont>
      <p:font typeface="Teko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CA90ED-95D5-4037-B67A-6F61515E6113}">
  <a:tblStyle styleId="{CDCA90ED-95D5-4037-B67A-6F61515E6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g12609c7aaaf_1_1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4" name="Google Shape;2384;g12609c7aaaf_1_1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26266aa9ba_1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26266aa9ba_1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86fc84f77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86fc84f77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25d4a6a94d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25d4a6a94d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25d4a6a94d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25d4a6a94d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86fc84f77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86fc84f77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Google Shape;3788;g86fc84f77b_0_1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9" name="Google Shape;3789;g86fc84f77b_0_1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25d4a6a94d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25d4a6a94d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25d4a6a94d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25d4a6a94d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2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23"/>
          <p:cNvSpPr txBox="1">
            <a:spLocks noGrp="1"/>
          </p:cNvSpPr>
          <p:nvPr>
            <p:ph type="title"/>
          </p:nvPr>
        </p:nvSpPr>
        <p:spPr>
          <a:xfrm>
            <a:off x="704100" y="588077"/>
            <a:ext cx="773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title" idx="2"/>
          </p:nvPr>
        </p:nvSpPr>
        <p:spPr>
          <a:xfrm>
            <a:off x="1005350" y="17763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0" name="Google Shape;460;p23"/>
          <p:cNvSpPr txBox="1">
            <a:spLocks noGrp="1"/>
          </p:cNvSpPr>
          <p:nvPr>
            <p:ph type="title" idx="3"/>
          </p:nvPr>
        </p:nvSpPr>
        <p:spPr>
          <a:xfrm>
            <a:off x="3445494" y="17763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1" name="Google Shape;461;p23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2" name="Google Shape;462;p23"/>
          <p:cNvSpPr txBox="1">
            <a:spLocks noGrp="1"/>
          </p:cNvSpPr>
          <p:nvPr>
            <p:ph type="title" idx="5"/>
          </p:nvPr>
        </p:nvSpPr>
        <p:spPr>
          <a:xfrm>
            <a:off x="5885639" y="17763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4" name="Google Shape;464;p23"/>
          <p:cNvSpPr txBox="1">
            <a:spLocks noGrp="1"/>
          </p:cNvSpPr>
          <p:nvPr>
            <p:ph type="title" idx="7"/>
          </p:nvPr>
        </p:nvSpPr>
        <p:spPr>
          <a:xfrm>
            <a:off x="1005350" y="31316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5" name="Google Shape;465;p23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6" name="Google Shape;466;p23"/>
          <p:cNvSpPr txBox="1">
            <a:spLocks noGrp="1"/>
          </p:cNvSpPr>
          <p:nvPr>
            <p:ph type="title" idx="9"/>
          </p:nvPr>
        </p:nvSpPr>
        <p:spPr>
          <a:xfrm>
            <a:off x="3445494" y="31316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7" name="Google Shape;467;p23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8" name="Google Shape;468;p23"/>
          <p:cNvSpPr txBox="1">
            <a:spLocks noGrp="1"/>
          </p:cNvSpPr>
          <p:nvPr>
            <p:ph type="title" idx="14"/>
          </p:nvPr>
        </p:nvSpPr>
        <p:spPr>
          <a:xfrm>
            <a:off x="5885639" y="31316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9" name="Google Shape;469;p23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2"/>
          <p:cNvSpPr txBox="1">
            <a:spLocks noGrp="1"/>
          </p:cNvSpPr>
          <p:nvPr>
            <p:ph type="title"/>
          </p:nvPr>
        </p:nvSpPr>
        <p:spPr>
          <a:xfrm>
            <a:off x="2583863" y="1205638"/>
            <a:ext cx="39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32"/>
          <p:cNvSpPr txBox="1">
            <a:spLocks noGrp="1"/>
          </p:cNvSpPr>
          <p:nvPr>
            <p:ph type="subTitle" idx="1"/>
          </p:nvPr>
        </p:nvSpPr>
        <p:spPr>
          <a:xfrm>
            <a:off x="2583975" y="1900623"/>
            <a:ext cx="3976200" cy="21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3"/>
          <p:cNvSpPr txBox="1">
            <a:spLocks noGrp="1"/>
          </p:cNvSpPr>
          <p:nvPr>
            <p:ph type="title"/>
          </p:nvPr>
        </p:nvSpPr>
        <p:spPr>
          <a:xfrm>
            <a:off x="865508" y="847901"/>
            <a:ext cx="36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33"/>
          <p:cNvSpPr txBox="1">
            <a:spLocks noGrp="1"/>
          </p:cNvSpPr>
          <p:nvPr>
            <p:ph type="subTitle" idx="1"/>
          </p:nvPr>
        </p:nvSpPr>
        <p:spPr>
          <a:xfrm>
            <a:off x="1103108" y="2298775"/>
            <a:ext cx="31434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31" name="Google Shape;631;p3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3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5"/>
          <p:cNvSpPr txBox="1">
            <a:spLocks noGrp="1"/>
          </p:cNvSpPr>
          <p:nvPr>
            <p:ph type="title"/>
          </p:nvPr>
        </p:nvSpPr>
        <p:spPr>
          <a:xfrm>
            <a:off x="1946100" y="2905863"/>
            <a:ext cx="52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35"/>
          <p:cNvSpPr txBox="1">
            <a:spLocks noGrp="1"/>
          </p:cNvSpPr>
          <p:nvPr>
            <p:ph type="subTitle" idx="1"/>
          </p:nvPr>
        </p:nvSpPr>
        <p:spPr>
          <a:xfrm>
            <a:off x="1946100" y="1664938"/>
            <a:ext cx="52518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9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683" name="Google Shape;683;p39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684" name="Google Shape;684;p3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9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3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_1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40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694" name="Google Shape;694;p40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695" name="Google Shape;695;p40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0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0" name="Google Shape;700;p40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40"/>
          <p:cNvGrpSpPr/>
          <p:nvPr/>
        </p:nvGrpSpPr>
        <p:grpSpPr>
          <a:xfrm>
            <a:off x="-73166" y="899791"/>
            <a:ext cx="1801068" cy="3197958"/>
            <a:chOff x="307915" y="143147"/>
            <a:chExt cx="2195087" cy="3897097"/>
          </a:xfrm>
        </p:grpSpPr>
        <p:sp>
          <p:nvSpPr>
            <p:cNvPr id="704" name="Google Shape;704;p40"/>
            <p:cNvSpPr/>
            <p:nvPr/>
          </p:nvSpPr>
          <p:spPr>
            <a:xfrm>
              <a:off x="393318" y="3460732"/>
              <a:ext cx="299362" cy="440740"/>
            </a:xfrm>
            <a:custGeom>
              <a:avLst/>
              <a:gdLst/>
              <a:ahLst/>
              <a:cxnLst/>
              <a:rect l="l" t="t" r="r" b="b"/>
              <a:pathLst>
                <a:path w="3858" h="5680" extrusionOk="0">
                  <a:moveTo>
                    <a:pt x="1929" y="0"/>
                  </a:moveTo>
                  <a:lnTo>
                    <a:pt x="1679" y="941"/>
                  </a:lnTo>
                  <a:cubicBezTo>
                    <a:pt x="1489" y="1643"/>
                    <a:pt x="1024" y="2238"/>
                    <a:pt x="393" y="2608"/>
                  </a:cubicBezTo>
                  <a:lnTo>
                    <a:pt x="0" y="2834"/>
                  </a:lnTo>
                  <a:lnTo>
                    <a:pt x="393" y="3072"/>
                  </a:lnTo>
                  <a:cubicBezTo>
                    <a:pt x="1024" y="3441"/>
                    <a:pt x="1489" y="4036"/>
                    <a:pt x="1679" y="4739"/>
                  </a:cubicBezTo>
                  <a:lnTo>
                    <a:pt x="1929" y="5679"/>
                  </a:lnTo>
                  <a:lnTo>
                    <a:pt x="2179" y="4739"/>
                  </a:lnTo>
                  <a:cubicBezTo>
                    <a:pt x="2370" y="4036"/>
                    <a:pt x="2834" y="3441"/>
                    <a:pt x="3453" y="3072"/>
                  </a:cubicBezTo>
                  <a:lnTo>
                    <a:pt x="3858" y="2834"/>
                  </a:lnTo>
                  <a:lnTo>
                    <a:pt x="3453" y="2608"/>
                  </a:lnTo>
                  <a:cubicBezTo>
                    <a:pt x="2822" y="2238"/>
                    <a:pt x="2370" y="1643"/>
                    <a:pt x="2179" y="941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1272886" y="143147"/>
              <a:ext cx="223706" cy="329856"/>
            </a:xfrm>
            <a:custGeom>
              <a:avLst/>
              <a:gdLst/>
              <a:ahLst/>
              <a:cxnLst/>
              <a:rect l="l" t="t" r="r" b="b"/>
              <a:pathLst>
                <a:path w="2883" h="4251" extrusionOk="0">
                  <a:moveTo>
                    <a:pt x="1441" y="0"/>
                  </a:moveTo>
                  <a:lnTo>
                    <a:pt x="1251" y="703"/>
                  </a:lnTo>
                  <a:cubicBezTo>
                    <a:pt x="1120" y="1227"/>
                    <a:pt x="775" y="1679"/>
                    <a:pt x="298" y="1953"/>
                  </a:cubicBezTo>
                  <a:lnTo>
                    <a:pt x="1" y="2131"/>
                  </a:lnTo>
                  <a:lnTo>
                    <a:pt x="298" y="2298"/>
                  </a:lnTo>
                  <a:cubicBezTo>
                    <a:pt x="775" y="2572"/>
                    <a:pt x="1120" y="3024"/>
                    <a:pt x="1251" y="3548"/>
                  </a:cubicBezTo>
                  <a:lnTo>
                    <a:pt x="1441" y="4251"/>
                  </a:lnTo>
                  <a:lnTo>
                    <a:pt x="1632" y="3548"/>
                  </a:lnTo>
                  <a:cubicBezTo>
                    <a:pt x="1775" y="3024"/>
                    <a:pt x="2120" y="2572"/>
                    <a:pt x="2584" y="2298"/>
                  </a:cubicBezTo>
                  <a:lnTo>
                    <a:pt x="2882" y="2131"/>
                  </a:lnTo>
                  <a:lnTo>
                    <a:pt x="2584" y="1953"/>
                  </a:lnTo>
                  <a:cubicBezTo>
                    <a:pt x="2120" y="1679"/>
                    <a:pt x="1775" y="1227"/>
                    <a:pt x="1632" y="703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1429018" y="3460727"/>
              <a:ext cx="537901" cy="579517"/>
            </a:xfrm>
            <a:custGeom>
              <a:avLst/>
              <a:gdLst/>
              <a:ahLst/>
              <a:cxnLst/>
              <a:rect l="l" t="t" r="r" b="b"/>
              <a:pathLst>
                <a:path w="9681" h="10430" extrusionOk="0">
                  <a:moveTo>
                    <a:pt x="4846" y="0"/>
                  </a:moveTo>
                  <a:lnTo>
                    <a:pt x="4108" y="2179"/>
                  </a:lnTo>
                  <a:cubicBezTo>
                    <a:pt x="3763" y="3227"/>
                    <a:pt x="2965" y="4060"/>
                    <a:pt x="1941" y="4465"/>
                  </a:cubicBezTo>
                  <a:lnTo>
                    <a:pt x="0" y="5215"/>
                  </a:lnTo>
                  <a:lnTo>
                    <a:pt x="1941" y="5965"/>
                  </a:lnTo>
                  <a:cubicBezTo>
                    <a:pt x="2965" y="6370"/>
                    <a:pt x="3763" y="7203"/>
                    <a:pt x="4108" y="8251"/>
                  </a:cubicBezTo>
                  <a:lnTo>
                    <a:pt x="4846" y="10430"/>
                  </a:lnTo>
                  <a:lnTo>
                    <a:pt x="5573" y="8251"/>
                  </a:lnTo>
                  <a:cubicBezTo>
                    <a:pt x="5930" y="7203"/>
                    <a:pt x="6727" y="6370"/>
                    <a:pt x="7751" y="5965"/>
                  </a:cubicBezTo>
                  <a:lnTo>
                    <a:pt x="9680" y="5215"/>
                  </a:lnTo>
                  <a:lnTo>
                    <a:pt x="7751" y="4465"/>
                  </a:lnTo>
                  <a:cubicBezTo>
                    <a:pt x="6727" y="4060"/>
                    <a:pt x="5930" y="3227"/>
                    <a:pt x="5573" y="2179"/>
                  </a:cubicBezTo>
                  <a:lnTo>
                    <a:pt x="484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07915" y="1163756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017852" y="1700876"/>
              <a:ext cx="450905" cy="485124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793947" y="1822691"/>
              <a:ext cx="709055" cy="764262"/>
            </a:xfrm>
            <a:custGeom>
              <a:avLst/>
              <a:gdLst/>
              <a:ahLst/>
              <a:cxnLst/>
              <a:rect l="l" t="t" r="r" b="b"/>
              <a:pathLst>
                <a:path w="12086" h="13027" extrusionOk="0">
                  <a:moveTo>
                    <a:pt x="6049" y="1"/>
                  </a:moveTo>
                  <a:lnTo>
                    <a:pt x="5133" y="2727"/>
                  </a:lnTo>
                  <a:cubicBezTo>
                    <a:pt x="4692" y="4037"/>
                    <a:pt x="3692" y="5073"/>
                    <a:pt x="2418" y="5573"/>
                  </a:cubicBezTo>
                  <a:lnTo>
                    <a:pt x="1" y="6514"/>
                  </a:lnTo>
                  <a:lnTo>
                    <a:pt x="2418" y="7454"/>
                  </a:lnTo>
                  <a:cubicBezTo>
                    <a:pt x="3692" y="7954"/>
                    <a:pt x="4692" y="9002"/>
                    <a:pt x="5133" y="10300"/>
                  </a:cubicBezTo>
                  <a:lnTo>
                    <a:pt x="6049" y="13026"/>
                  </a:lnTo>
                  <a:lnTo>
                    <a:pt x="6954" y="10300"/>
                  </a:lnTo>
                  <a:cubicBezTo>
                    <a:pt x="7395" y="9002"/>
                    <a:pt x="8395" y="7954"/>
                    <a:pt x="9681" y="7454"/>
                  </a:cubicBezTo>
                  <a:lnTo>
                    <a:pt x="12086" y="6514"/>
                  </a:lnTo>
                  <a:lnTo>
                    <a:pt x="9681" y="5573"/>
                  </a:lnTo>
                  <a:cubicBezTo>
                    <a:pt x="8395" y="5073"/>
                    <a:pt x="7395" y="4037"/>
                    <a:pt x="6954" y="2727"/>
                  </a:cubicBezTo>
                  <a:lnTo>
                    <a:pt x="6049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100676" y="1227269"/>
            <a:ext cx="780609" cy="3381301"/>
            <a:chOff x="519788" y="542219"/>
            <a:chExt cx="951382" cy="4120523"/>
          </a:xfrm>
        </p:grpSpPr>
        <p:sp>
          <p:nvSpPr>
            <p:cNvPr id="711" name="Google Shape;711;p40"/>
            <p:cNvSpPr/>
            <p:nvPr/>
          </p:nvSpPr>
          <p:spPr>
            <a:xfrm>
              <a:off x="519788" y="2059264"/>
              <a:ext cx="172882" cy="262426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155561" y="4391315"/>
              <a:ext cx="253192" cy="271427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33152" y="542219"/>
              <a:ext cx="498005" cy="536880"/>
            </a:xfrm>
            <a:custGeom>
              <a:avLst/>
              <a:gdLst/>
              <a:ahLst/>
              <a:cxnLst/>
              <a:rect l="l" t="t" r="r" b="b"/>
              <a:pathLst>
                <a:path w="6418" h="6919" extrusionOk="0">
                  <a:moveTo>
                    <a:pt x="3215" y="1"/>
                  </a:moveTo>
                  <a:lnTo>
                    <a:pt x="2727" y="1441"/>
                  </a:lnTo>
                  <a:cubicBezTo>
                    <a:pt x="2501" y="2144"/>
                    <a:pt x="1965" y="2692"/>
                    <a:pt x="1286" y="2954"/>
                  </a:cubicBezTo>
                  <a:lnTo>
                    <a:pt x="0" y="3454"/>
                  </a:lnTo>
                  <a:lnTo>
                    <a:pt x="1286" y="3954"/>
                  </a:lnTo>
                  <a:cubicBezTo>
                    <a:pt x="1965" y="4216"/>
                    <a:pt x="2501" y="4775"/>
                    <a:pt x="2727" y="5466"/>
                  </a:cubicBezTo>
                  <a:lnTo>
                    <a:pt x="3215" y="6918"/>
                  </a:lnTo>
                  <a:lnTo>
                    <a:pt x="3691" y="5466"/>
                  </a:lnTo>
                  <a:cubicBezTo>
                    <a:pt x="3929" y="4775"/>
                    <a:pt x="4453" y="4216"/>
                    <a:pt x="5132" y="3954"/>
                  </a:cubicBezTo>
                  <a:lnTo>
                    <a:pt x="6418" y="3454"/>
                  </a:lnTo>
                  <a:lnTo>
                    <a:pt x="5132" y="2954"/>
                  </a:lnTo>
                  <a:cubicBezTo>
                    <a:pt x="4453" y="2692"/>
                    <a:pt x="3929" y="2144"/>
                    <a:pt x="3691" y="1441"/>
                  </a:cubicBezTo>
                  <a:lnTo>
                    <a:pt x="3215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298288" y="2972914"/>
              <a:ext cx="172882" cy="262426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7811199" y="760678"/>
            <a:ext cx="1362079" cy="3900333"/>
            <a:chOff x="762717" y="-133267"/>
            <a:chExt cx="1660060" cy="4753026"/>
          </a:xfrm>
        </p:grpSpPr>
        <p:sp>
          <p:nvSpPr>
            <p:cNvPr id="716" name="Google Shape;716;p40"/>
            <p:cNvSpPr/>
            <p:nvPr/>
          </p:nvSpPr>
          <p:spPr>
            <a:xfrm>
              <a:off x="1472919" y="2961433"/>
              <a:ext cx="299362" cy="440740"/>
            </a:xfrm>
            <a:custGeom>
              <a:avLst/>
              <a:gdLst/>
              <a:ahLst/>
              <a:cxnLst/>
              <a:rect l="l" t="t" r="r" b="b"/>
              <a:pathLst>
                <a:path w="3858" h="5680" extrusionOk="0">
                  <a:moveTo>
                    <a:pt x="1929" y="0"/>
                  </a:moveTo>
                  <a:lnTo>
                    <a:pt x="1679" y="941"/>
                  </a:lnTo>
                  <a:cubicBezTo>
                    <a:pt x="1489" y="1643"/>
                    <a:pt x="1024" y="2238"/>
                    <a:pt x="393" y="2608"/>
                  </a:cubicBezTo>
                  <a:lnTo>
                    <a:pt x="0" y="2834"/>
                  </a:lnTo>
                  <a:lnTo>
                    <a:pt x="393" y="3072"/>
                  </a:lnTo>
                  <a:cubicBezTo>
                    <a:pt x="1024" y="3441"/>
                    <a:pt x="1489" y="4036"/>
                    <a:pt x="1679" y="4739"/>
                  </a:cubicBezTo>
                  <a:lnTo>
                    <a:pt x="1929" y="5679"/>
                  </a:lnTo>
                  <a:lnTo>
                    <a:pt x="2179" y="4739"/>
                  </a:lnTo>
                  <a:cubicBezTo>
                    <a:pt x="2370" y="4036"/>
                    <a:pt x="2834" y="3441"/>
                    <a:pt x="3453" y="3072"/>
                  </a:cubicBezTo>
                  <a:lnTo>
                    <a:pt x="3858" y="2834"/>
                  </a:lnTo>
                  <a:lnTo>
                    <a:pt x="3453" y="2608"/>
                  </a:lnTo>
                  <a:cubicBezTo>
                    <a:pt x="2822" y="2238"/>
                    <a:pt x="2370" y="1643"/>
                    <a:pt x="2179" y="941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1336292" y="-133267"/>
              <a:ext cx="223706" cy="329856"/>
            </a:xfrm>
            <a:custGeom>
              <a:avLst/>
              <a:gdLst/>
              <a:ahLst/>
              <a:cxnLst/>
              <a:rect l="l" t="t" r="r" b="b"/>
              <a:pathLst>
                <a:path w="2883" h="4251" extrusionOk="0">
                  <a:moveTo>
                    <a:pt x="1441" y="0"/>
                  </a:moveTo>
                  <a:lnTo>
                    <a:pt x="1251" y="703"/>
                  </a:lnTo>
                  <a:cubicBezTo>
                    <a:pt x="1120" y="1227"/>
                    <a:pt x="775" y="1679"/>
                    <a:pt x="298" y="1953"/>
                  </a:cubicBezTo>
                  <a:lnTo>
                    <a:pt x="1" y="2131"/>
                  </a:lnTo>
                  <a:lnTo>
                    <a:pt x="298" y="2298"/>
                  </a:lnTo>
                  <a:cubicBezTo>
                    <a:pt x="775" y="2572"/>
                    <a:pt x="1120" y="3024"/>
                    <a:pt x="1251" y="3548"/>
                  </a:cubicBezTo>
                  <a:lnTo>
                    <a:pt x="1441" y="4251"/>
                  </a:lnTo>
                  <a:lnTo>
                    <a:pt x="1632" y="3548"/>
                  </a:lnTo>
                  <a:cubicBezTo>
                    <a:pt x="1775" y="3024"/>
                    <a:pt x="2120" y="2572"/>
                    <a:pt x="2584" y="2298"/>
                  </a:cubicBezTo>
                  <a:lnTo>
                    <a:pt x="2882" y="2131"/>
                  </a:lnTo>
                  <a:lnTo>
                    <a:pt x="2584" y="1953"/>
                  </a:lnTo>
                  <a:cubicBezTo>
                    <a:pt x="2120" y="1679"/>
                    <a:pt x="1775" y="1227"/>
                    <a:pt x="1632" y="703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1353637" y="4040242"/>
              <a:ext cx="537901" cy="579517"/>
            </a:xfrm>
            <a:custGeom>
              <a:avLst/>
              <a:gdLst/>
              <a:ahLst/>
              <a:cxnLst/>
              <a:rect l="l" t="t" r="r" b="b"/>
              <a:pathLst>
                <a:path w="9681" h="10430" extrusionOk="0">
                  <a:moveTo>
                    <a:pt x="4846" y="0"/>
                  </a:moveTo>
                  <a:lnTo>
                    <a:pt x="4108" y="2179"/>
                  </a:lnTo>
                  <a:cubicBezTo>
                    <a:pt x="3763" y="3227"/>
                    <a:pt x="2965" y="4060"/>
                    <a:pt x="1941" y="4465"/>
                  </a:cubicBezTo>
                  <a:lnTo>
                    <a:pt x="0" y="5215"/>
                  </a:lnTo>
                  <a:lnTo>
                    <a:pt x="1941" y="5965"/>
                  </a:lnTo>
                  <a:cubicBezTo>
                    <a:pt x="2965" y="6370"/>
                    <a:pt x="3763" y="7203"/>
                    <a:pt x="4108" y="8251"/>
                  </a:cubicBezTo>
                  <a:lnTo>
                    <a:pt x="4846" y="10430"/>
                  </a:lnTo>
                  <a:lnTo>
                    <a:pt x="5573" y="8251"/>
                  </a:lnTo>
                  <a:cubicBezTo>
                    <a:pt x="5930" y="7203"/>
                    <a:pt x="6727" y="6370"/>
                    <a:pt x="7751" y="5965"/>
                  </a:cubicBezTo>
                  <a:lnTo>
                    <a:pt x="9680" y="5215"/>
                  </a:lnTo>
                  <a:lnTo>
                    <a:pt x="7751" y="4465"/>
                  </a:lnTo>
                  <a:cubicBezTo>
                    <a:pt x="6727" y="4060"/>
                    <a:pt x="5930" y="3227"/>
                    <a:pt x="5573" y="2179"/>
                  </a:cubicBezTo>
                  <a:lnTo>
                    <a:pt x="484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1622602" y="824949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62717" y="1552570"/>
              <a:ext cx="537910" cy="578716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713721" y="1807520"/>
              <a:ext cx="709055" cy="764262"/>
            </a:xfrm>
            <a:custGeom>
              <a:avLst/>
              <a:gdLst/>
              <a:ahLst/>
              <a:cxnLst/>
              <a:rect l="l" t="t" r="r" b="b"/>
              <a:pathLst>
                <a:path w="12086" h="13027" extrusionOk="0">
                  <a:moveTo>
                    <a:pt x="6049" y="1"/>
                  </a:moveTo>
                  <a:lnTo>
                    <a:pt x="5133" y="2727"/>
                  </a:lnTo>
                  <a:cubicBezTo>
                    <a:pt x="4692" y="4037"/>
                    <a:pt x="3692" y="5073"/>
                    <a:pt x="2418" y="5573"/>
                  </a:cubicBezTo>
                  <a:lnTo>
                    <a:pt x="1" y="6514"/>
                  </a:lnTo>
                  <a:lnTo>
                    <a:pt x="2418" y="7454"/>
                  </a:lnTo>
                  <a:cubicBezTo>
                    <a:pt x="3692" y="7954"/>
                    <a:pt x="4692" y="9002"/>
                    <a:pt x="5133" y="10300"/>
                  </a:cubicBezTo>
                  <a:lnTo>
                    <a:pt x="6049" y="13026"/>
                  </a:lnTo>
                  <a:lnTo>
                    <a:pt x="6954" y="10300"/>
                  </a:lnTo>
                  <a:cubicBezTo>
                    <a:pt x="7395" y="9002"/>
                    <a:pt x="8395" y="7954"/>
                    <a:pt x="9681" y="7454"/>
                  </a:cubicBezTo>
                  <a:lnTo>
                    <a:pt x="12086" y="6514"/>
                  </a:lnTo>
                  <a:lnTo>
                    <a:pt x="9681" y="5573"/>
                  </a:lnTo>
                  <a:cubicBezTo>
                    <a:pt x="8395" y="5073"/>
                    <a:pt x="7395" y="4037"/>
                    <a:pt x="6954" y="2727"/>
                  </a:cubicBezTo>
                  <a:lnTo>
                    <a:pt x="6049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_1_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41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724" name="Google Shape;724;p41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725" name="Google Shape;725;p4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1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0" name="Google Shape;730;p4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1"/>
          <p:cNvGrpSpPr/>
          <p:nvPr/>
        </p:nvGrpSpPr>
        <p:grpSpPr>
          <a:xfrm rot="-3380299">
            <a:off x="7413855" y="3374479"/>
            <a:ext cx="2539073" cy="1915044"/>
            <a:chOff x="1852738" y="206787"/>
            <a:chExt cx="2668014" cy="2012295"/>
          </a:xfrm>
        </p:grpSpPr>
        <p:sp>
          <p:nvSpPr>
            <p:cNvPr id="734" name="Google Shape;734;p4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41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742" name="Google Shape;742;p41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1"/>
          <p:cNvGrpSpPr/>
          <p:nvPr/>
        </p:nvGrpSpPr>
        <p:grpSpPr>
          <a:xfrm>
            <a:off x="160984" y="39150"/>
            <a:ext cx="4337462" cy="1139556"/>
            <a:chOff x="-628373" y="-236930"/>
            <a:chExt cx="5286364" cy="1388687"/>
          </a:xfrm>
        </p:grpSpPr>
        <p:sp>
          <p:nvSpPr>
            <p:cNvPr id="772" name="Google Shape;772;p41"/>
            <p:cNvSpPr/>
            <p:nvPr/>
          </p:nvSpPr>
          <p:spPr>
            <a:xfrm>
              <a:off x="3416231" y="527330"/>
              <a:ext cx="299362" cy="440740"/>
            </a:xfrm>
            <a:custGeom>
              <a:avLst/>
              <a:gdLst/>
              <a:ahLst/>
              <a:cxnLst/>
              <a:rect l="l" t="t" r="r" b="b"/>
              <a:pathLst>
                <a:path w="3858" h="5680" extrusionOk="0">
                  <a:moveTo>
                    <a:pt x="1929" y="0"/>
                  </a:moveTo>
                  <a:lnTo>
                    <a:pt x="1679" y="941"/>
                  </a:lnTo>
                  <a:cubicBezTo>
                    <a:pt x="1489" y="1643"/>
                    <a:pt x="1024" y="2238"/>
                    <a:pt x="393" y="2608"/>
                  </a:cubicBezTo>
                  <a:lnTo>
                    <a:pt x="0" y="2834"/>
                  </a:lnTo>
                  <a:lnTo>
                    <a:pt x="393" y="3072"/>
                  </a:lnTo>
                  <a:cubicBezTo>
                    <a:pt x="1024" y="3441"/>
                    <a:pt x="1489" y="4036"/>
                    <a:pt x="1679" y="4739"/>
                  </a:cubicBezTo>
                  <a:lnTo>
                    <a:pt x="1929" y="5679"/>
                  </a:lnTo>
                  <a:lnTo>
                    <a:pt x="2179" y="4739"/>
                  </a:lnTo>
                  <a:cubicBezTo>
                    <a:pt x="2370" y="4036"/>
                    <a:pt x="2834" y="3441"/>
                    <a:pt x="3453" y="3072"/>
                  </a:cubicBezTo>
                  <a:lnTo>
                    <a:pt x="3858" y="2834"/>
                  </a:lnTo>
                  <a:lnTo>
                    <a:pt x="3453" y="2608"/>
                  </a:lnTo>
                  <a:cubicBezTo>
                    <a:pt x="2822" y="2238"/>
                    <a:pt x="2370" y="1643"/>
                    <a:pt x="2179" y="941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272886" y="143147"/>
              <a:ext cx="223706" cy="329856"/>
            </a:xfrm>
            <a:custGeom>
              <a:avLst/>
              <a:gdLst/>
              <a:ahLst/>
              <a:cxnLst/>
              <a:rect l="l" t="t" r="r" b="b"/>
              <a:pathLst>
                <a:path w="2883" h="4251" extrusionOk="0">
                  <a:moveTo>
                    <a:pt x="1441" y="0"/>
                  </a:moveTo>
                  <a:lnTo>
                    <a:pt x="1251" y="703"/>
                  </a:lnTo>
                  <a:cubicBezTo>
                    <a:pt x="1120" y="1227"/>
                    <a:pt x="775" y="1679"/>
                    <a:pt x="298" y="1953"/>
                  </a:cubicBezTo>
                  <a:lnTo>
                    <a:pt x="1" y="2131"/>
                  </a:lnTo>
                  <a:lnTo>
                    <a:pt x="298" y="2298"/>
                  </a:lnTo>
                  <a:cubicBezTo>
                    <a:pt x="775" y="2572"/>
                    <a:pt x="1120" y="3024"/>
                    <a:pt x="1251" y="3548"/>
                  </a:cubicBezTo>
                  <a:lnTo>
                    <a:pt x="1441" y="4251"/>
                  </a:lnTo>
                  <a:lnTo>
                    <a:pt x="1632" y="3548"/>
                  </a:lnTo>
                  <a:cubicBezTo>
                    <a:pt x="1775" y="3024"/>
                    <a:pt x="2120" y="2572"/>
                    <a:pt x="2584" y="2298"/>
                  </a:cubicBezTo>
                  <a:lnTo>
                    <a:pt x="2882" y="2131"/>
                  </a:lnTo>
                  <a:lnTo>
                    <a:pt x="2584" y="1953"/>
                  </a:lnTo>
                  <a:cubicBezTo>
                    <a:pt x="2120" y="1679"/>
                    <a:pt x="1775" y="1227"/>
                    <a:pt x="1632" y="703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4120090" y="18322"/>
              <a:ext cx="537901" cy="579517"/>
            </a:xfrm>
            <a:custGeom>
              <a:avLst/>
              <a:gdLst/>
              <a:ahLst/>
              <a:cxnLst/>
              <a:rect l="l" t="t" r="r" b="b"/>
              <a:pathLst>
                <a:path w="9681" h="10430" extrusionOk="0">
                  <a:moveTo>
                    <a:pt x="4846" y="0"/>
                  </a:moveTo>
                  <a:lnTo>
                    <a:pt x="4108" y="2179"/>
                  </a:lnTo>
                  <a:cubicBezTo>
                    <a:pt x="3763" y="3227"/>
                    <a:pt x="2965" y="4060"/>
                    <a:pt x="1941" y="4465"/>
                  </a:cubicBezTo>
                  <a:lnTo>
                    <a:pt x="0" y="5215"/>
                  </a:lnTo>
                  <a:lnTo>
                    <a:pt x="1941" y="5965"/>
                  </a:lnTo>
                  <a:cubicBezTo>
                    <a:pt x="2965" y="6370"/>
                    <a:pt x="3763" y="7203"/>
                    <a:pt x="4108" y="8251"/>
                  </a:cubicBezTo>
                  <a:lnTo>
                    <a:pt x="4846" y="10430"/>
                  </a:lnTo>
                  <a:lnTo>
                    <a:pt x="5573" y="8251"/>
                  </a:lnTo>
                  <a:cubicBezTo>
                    <a:pt x="5930" y="7203"/>
                    <a:pt x="6727" y="6370"/>
                    <a:pt x="7751" y="5965"/>
                  </a:cubicBezTo>
                  <a:lnTo>
                    <a:pt x="9680" y="5215"/>
                  </a:lnTo>
                  <a:lnTo>
                    <a:pt x="7751" y="4465"/>
                  </a:lnTo>
                  <a:cubicBezTo>
                    <a:pt x="6727" y="4060"/>
                    <a:pt x="5930" y="3227"/>
                    <a:pt x="5573" y="2179"/>
                  </a:cubicBezTo>
                  <a:lnTo>
                    <a:pt x="484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-628373" y="628812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317547" y="666633"/>
              <a:ext cx="450905" cy="485124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453819" y="-236930"/>
              <a:ext cx="709055" cy="764262"/>
            </a:xfrm>
            <a:custGeom>
              <a:avLst/>
              <a:gdLst/>
              <a:ahLst/>
              <a:cxnLst/>
              <a:rect l="l" t="t" r="r" b="b"/>
              <a:pathLst>
                <a:path w="12086" h="13027" extrusionOk="0">
                  <a:moveTo>
                    <a:pt x="6049" y="1"/>
                  </a:moveTo>
                  <a:lnTo>
                    <a:pt x="5133" y="2727"/>
                  </a:lnTo>
                  <a:cubicBezTo>
                    <a:pt x="4692" y="4037"/>
                    <a:pt x="3692" y="5073"/>
                    <a:pt x="2418" y="5573"/>
                  </a:cubicBezTo>
                  <a:lnTo>
                    <a:pt x="1" y="6514"/>
                  </a:lnTo>
                  <a:lnTo>
                    <a:pt x="2418" y="7454"/>
                  </a:lnTo>
                  <a:cubicBezTo>
                    <a:pt x="3692" y="7954"/>
                    <a:pt x="4692" y="9002"/>
                    <a:pt x="5133" y="10300"/>
                  </a:cubicBezTo>
                  <a:lnTo>
                    <a:pt x="6049" y="13026"/>
                  </a:lnTo>
                  <a:lnTo>
                    <a:pt x="6954" y="10300"/>
                  </a:lnTo>
                  <a:cubicBezTo>
                    <a:pt x="7395" y="9002"/>
                    <a:pt x="8395" y="7954"/>
                    <a:pt x="9681" y="7454"/>
                  </a:cubicBezTo>
                  <a:lnTo>
                    <a:pt x="12086" y="6514"/>
                  </a:lnTo>
                  <a:lnTo>
                    <a:pt x="9681" y="5573"/>
                  </a:lnTo>
                  <a:cubicBezTo>
                    <a:pt x="8395" y="5073"/>
                    <a:pt x="7395" y="4037"/>
                    <a:pt x="6954" y="2727"/>
                  </a:cubicBezTo>
                  <a:lnTo>
                    <a:pt x="6049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1"/>
          <p:cNvGrpSpPr/>
          <p:nvPr/>
        </p:nvGrpSpPr>
        <p:grpSpPr>
          <a:xfrm flipH="1">
            <a:off x="5513098" y="89100"/>
            <a:ext cx="3564224" cy="1139556"/>
            <a:chOff x="-628373" y="-236930"/>
            <a:chExt cx="4343966" cy="1388687"/>
          </a:xfrm>
        </p:grpSpPr>
        <p:sp>
          <p:nvSpPr>
            <p:cNvPr id="779" name="Google Shape;779;p41"/>
            <p:cNvSpPr/>
            <p:nvPr/>
          </p:nvSpPr>
          <p:spPr>
            <a:xfrm>
              <a:off x="3416231" y="527330"/>
              <a:ext cx="299362" cy="440740"/>
            </a:xfrm>
            <a:custGeom>
              <a:avLst/>
              <a:gdLst/>
              <a:ahLst/>
              <a:cxnLst/>
              <a:rect l="l" t="t" r="r" b="b"/>
              <a:pathLst>
                <a:path w="3858" h="5680" extrusionOk="0">
                  <a:moveTo>
                    <a:pt x="1929" y="0"/>
                  </a:moveTo>
                  <a:lnTo>
                    <a:pt x="1679" y="941"/>
                  </a:lnTo>
                  <a:cubicBezTo>
                    <a:pt x="1489" y="1643"/>
                    <a:pt x="1024" y="2238"/>
                    <a:pt x="393" y="2608"/>
                  </a:cubicBezTo>
                  <a:lnTo>
                    <a:pt x="0" y="2834"/>
                  </a:lnTo>
                  <a:lnTo>
                    <a:pt x="393" y="3072"/>
                  </a:lnTo>
                  <a:cubicBezTo>
                    <a:pt x="1024" y="3441"/>
                    <a:pt x="1489" y="4036"/>
                    <a:pt x="1679" y="4739"/>
                  </a:cubicBezTo>
                  <a:lnTo>
                    <a:pt x="1929" y="5679"/>
                  </a:lnTo>
                  <a:lnTo>
                    <a:pt x="2179" y="4739"/>
                  </a:lnTo>
                  <a:cubicBezTo>
                    <a:pt x="2370" y="4036"/>
                    <a:pt x="2834" y="3441"/>
                    <a:pt x="3453" y="3072"/>
                  </a:cubicBezTo>
                  <a:lnTo>
                    <a:pt x="3858" y="2834"/>
                  </a:lnTo>
                  <a:lnTo>
                    <a:pt x="3453" y="2608"/>
                  </a:lnTo>
                  <a:cubicBezTo>
                    <a:pt x="2822" y="2238"/>
                    <a:pt x="2370" y="1643"/>
                    <a:pt x="2179" y="941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272886" y="143147"/>
              <a:ext cx="223706" cy="329856"/>
            </a:xfrm>
            <a:custGeom>
              <a:avLst/>
              <a:gdLst/>
              <a:ahLst/>
              <a:cxnLst/>
              <a:rect l="l" t="t" r="r" b="b"/>
              <a:pathLst>
                <a:path w="2883" h="4251" extrusionOk="0">
                  <a:moveTo>
                    <a:pt x="1441" y="0"/>
                  </a:moveTo>
                  <a:lnTo>
                    <a:pt x="1251" y="703"/>
                  </a:lnTo>
                  <a:cubicBezTo>
                    <a:pt x="1120" y="1227"/>
                    <a:pt x="775" y="1679"/>
                    <a:pt x="298" y="1953"/>
                  </a:cubicBezTo>
                  <a:lnTo>
                    <a:pt x="1" y="2131"/>
                  </a:lnTo>
                  <a:lnTo>
                    <a:pt x="298" y="2298"/>
                  </a:lnTo>
                  <a:cubicBezTo>
                    <a:pt x="775" y="2572"/>
                    <a:pt x="1120" y="3024"/>
                    <a:pt x="1251" y="3548"/>
                  </a:cubicBezTo>
                  <a:lnTo>
                    <a:pt x="1441" y="4251"/>
                  </a:lnTo>
                  <a:lnTo>
                    <a:pt x="1632" y="3548"/>
                  </a:lnTo>
                  <a:cubicBezTo>
                    <a:pt x="1775" y="3024"/>
                    <a:pt x="2120" y="2572"/>
                    <a:pt x="2584" y="2298"/>
                  </a:cubicBezTo>
                  <a:lnTo>
                    <a:pt x="2882" y="2131"/>
                  </a:lnTo>
                  <a:lnTo>
                    <a:pt x="2584" y="1953"/>
                  </a:lnTo>
                  <a:cubicBezTo>
                    <a:pt x="2120" y="1679"/>
                    <a:pt x="1775" y="1227"/>
                    <a:pt x="1632" y="703"/>
                  </a:cubicBezTo>
                  <a:lnTo>
                    <a:pt x="1441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-628373" y="628812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17547" y="666633"/>
              <a:ext cx="450905" cy="485124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2453819" y="-236930"/>
              <a:ext cx="709055" cy="764262"/>
            </a:xfrm>
            <a:custGeom>
              <a:avLst/>
              <a:gdLst/>
              <a:ahLst/>
              <a:cxnLst/>
              <a:rect l="l" t="t" r="r" b="b"/>
              <a:pathLst>
                <a:path w="12086" h="13027" extrusionOk="0">
                  <a:moveTo>
                    <a:pt x="6049" y="1"/>
                  </a:moveTo>
                  <a:lnTo>
                    <a:pt x="5133" y="2727"/>
                  </a:lnTo>
                  <a:cubicBezTo>
                    <a:pt x="4692" y="4037"/>
                    <a:pt x="3692" y="5073"/>
                    <a:pt x="2418" y="5573"/>
                  </a:cubicBezTo>
                  <a:lnTo>
                    <a:pt x="1" y="6514"/>
                  </a:lnTo>
                  <a:lnTo>
                    <a:pt x="2418" y="7454"/>
                  </a:lnTo>
                  <a:cubicBezTo>
                    <a:pt x="3692" y="7954"/>
                    <a:pt x="4692" y="9002"/>
                    <a:pt x="5133" y="10300"/>
                  </a:cubicBezTo>
                  <a:lnTo>
                    <a:pt x="6049" y="13026"/>
                  </a:lnTo>
                  <a:lnTo>
                    <a:pt x="6954" y="10300"/>
                  </a:lnTo>
                  <a:cubicBezTo>
                    <a:pt x="7395" y="9002"/>
                    <a:pt x="8395" y="7954"/>
                    <a:pt x="9681" y="7454"/>
                  </a:cubicBezTo>
                  <a:lnTo>
                    <a:pt x="12086" y="6514"/>
                  </a:lnTo>
                  <a:lnTo>
                    <a:pt x="9681" y="5573"/>
                  </a:lnTo>
                  <a:cubicBezTo>
                    <a:pt x="8395" y="5073"/>
                    <a:pt x="7395" y="4037"/>
                    <a:pt x="6954" y="2727"/>
                  </a:cubicBezTo>
                  <a:lnTo>
                    <a:pt x="6049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01" name="Google Shape;101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" name="Google Shape;106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04088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2" name="Google Shape;112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704088" y="585216"/>
            <a:ext cx="7735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21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2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55" name="Google Shape;255;p1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56" name="Google Shape;256;p1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p1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5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64" name="Google Shape;264;p1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66" name="Google Shape;266;p1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279;p15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5"/>
          <p:cNvGrpSpPr/>
          <p:nvPr/>
        </p:nvGrpSpPr>
        <p:grpSpPr>
          <a:xfrm>
            <a:off x="4815674" y="1380150"/>
            <a:ext cx="3615093" cy="2964328"/>
            <a:chOff x="956924" y="1380150"/>
            <a:chExt cx="3615093" cy="2964328"/>
          </a:xfrm>
        </p:grpSpPr>
        <p:sp>
          <p:nvSpPr>
            <p:cNvPr id="287" name="Google Shape;287;p1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89" name="Google Shape;289;p1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2" name="Google Shape;302;p15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5"/>
          <p:cNvSpPr txBox="1">
            <a:spLocks noGrp="1"/>
          </p:cNvSpPr>
          <p:nvPr>
            <p:ph type="title"/>
          </p:nvPr>
        </p:nvSpPr>
        <p:spPr>
          <a:xfrm>
            <a:off x="705300" y="58521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title" idx="2"/>
          </p:nvPr>
        </p:nvSpPr>
        <p:spPr>
          <a:xfrm>
            <a:off x="1231566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15"/>
          <p:cNvSpPr txBox="1">
            <a:spLocks noGrp="1"/>
          </p:cNvSpPr>
          <p:nvPr>
            <p:ph type="subTitle" idx="1"/>
          </p:nvPr>
        </p:nvSpPr>
        <p:spPr>
          <a:xfrm>
            <a:off x="1231566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2" name="Google Shape;312;p15"/>
          <p:cNvSpPr txBox="1">
            <a:spLocks noGrp="1"/>
          </p:cNvSpPr>
          <p:nvPr>
            <p:ph type="title" idx="3"/>
          </p:nvPr>
        </p:nvSpPr>
        <p:spPr>
          <a:xfrm>
            <a:off x="5362215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3" name="Google Shape;313;p15"/>
          <p:cNvSpPr txBox="1">
            <a:spLocks noGrp="1"/>
          </p:cNvSpPr>
          <p:nvPr>
            <p:ph type="subTitle" idx="4"/>
          </p:nvPr>
        </p:nvSpPr>
        <p:spPr>
          <a:xfrm>
            <a:off x="5362215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4" name="Google Shape;314;p15"/>
          <p:cNvSpPr txBox="1">
            <a:spLocks noGrp="1"/>
          </p:cNvSpPr>
          <p:nvPr>
            <p:ph type="title" idx="5"/>
          </p:nvPr>
        </p:nvSpPr>
        <p:spPr>
          <a:xfrm>
            <a:off x="1231566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subTitle" idx="6"/>
          </p:nvPr>
        </p:nvSpPr>
        <p:spPr>
          <a:xfrm>
            <a:off x="1231566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6" name="Google Shape;316;p15"/>
          <p:cNvSpPr txBox="1">
            <a:spLocks noGrp="1"/>
          </p:cNvSpPr>
          <p:nvPr>
            <p:ph type="title" idx="7"/>
          </p:nvPr>
        </p:nvSpPr>
        <p:spPr>
          <a:xfrm>
            <a:off x="5362215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subTitle" idx="8"/>
          </p:nvPr>
        </p:nvSpPr>
        <p:spPr>
          <a:xfrm>
            <a:off x="5362215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15"/>
          <p:cNvSpPr/>
          <p:nvPr/>
        </p:nvSpPr>
        <p:spPr>
          <a:xfrm>
            <a:off x="7984368" y="23912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8110838" y="989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7898965" y="942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8608902" y="6313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8889338" y="19034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 rot="10800000">
            <a:off x="761331" y="2401206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/>
          <p:nvPr/>
        </p:nvSpPr>
        <p:spPr>
          <a:xfrm rot="10800000">
            <a:off x="778490" y="398098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 rot="10800000">
            <a:off x="822215" y="4772130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 rot="10800000">
            <a:off x="2404" y="4116678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 rot="10800000">
            <a:off x="-10" y="306733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SECTION_TITLE_AND_DESCRIPTION_2_2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18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68" name="Google Shape;368;p18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69" name="Google Shape;369;p18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3" name="Google Shape;373;p1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8"/>
          <p:cNvSpPr txBox="1">
            <a:spLocks noGrp="1"/>
          </p:cNvSpPr>
          <p:nvPr>
            <p:ph type="title"/>
          </p:nvPr>
        </p:nvSpPr>
        <p:spPr>
          <a:xfrm>
            <a:off x="705300" y="58521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title" idx="2"/>
          </p:nvPr>
        </p:nvSpPr>
        <p:spPr>
          <a:xfrm>
            <a:off x="2288651" y="3684868"/>
            <a:ext cx="1995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1"/>
          </p:nvPr>
        </p:nvSpPr>
        <p:spPr>
          <a:xfrm>
            <a:off x="2288651" y="3996276"/>
            <a:ext cx="1995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title" idx="3"/>
          </p:nvPr>
        </p:nvSpPr>
        <p:spPr>
          <a:xfrm>
            <a:off x="4860348" y="3684868"/>
            <a:ext cx="1995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4"/>
          </p:nvPr>
        </p:nvSpPr>
        <p:spPr>
          <a:xfrm>
            <a:off x="4860348" y="3996276"/>
            <a:ext cx="1995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title" idx="5"/>
          </p:nvPr>
        </p:nvSpPr>
        <p:spPr>
          <a:xfrm>
            <a:off x="1002801" y="1944150"/>
            <a:ext cx="1995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2" name="Google Shape;382;p18"/>
          <p:cNvSpPr txBox="1">
            <a:spLocks noGrp="1"/>
          </p:cNvSpPr>
          <p:nvPr>
            <p:ph type="subTitle" idx="6"/>
          </p:nvPr>
        </p:nvSpPr>
        <p:spPr>
          <a:xfrm>
            <a:off x="1002801" y="2255557"/>
            <a:ext cx="1995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18"/>
          <p:cNvSpPr txBox="1">
            <a:spLocks noGrp="1"/>
          </p:cNvSpPr>
          <p:nvPr>
            <p:ph type="title" idx="7"/>
          </p:nvPr>
        </p:nvSpPr>
        <p:spPr>
          <a:xfrm>
            <a:off x="6146198" y="1944150"/>
            <a:ext cx="1995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4" name="Google Shape;384;p18"/>
          <p:cNvSpPr txBox="1">
            <a:spLocks noGrp="1"/>
          </p:cNvSpPr>
          <p:nvPr>
            <p:ph type="subTitle" idx="8"/>
          </p:nvPr>
        </p:nvSpPr>
        <p:spPr>
          <a:xfrm>
            <a:off x="6146198" y="2255557"/>
            <a:ext cx="1995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5" name="Google Shape;385;p18"/>
          <p:cNvSpPr txBox="1">
            <a:spLocks noGrp="1"/>
          </p:cNvSpPr>
          <p:nvPr>
            <p:ph type="title" idx="9"/>
          </p:nvPr>
        </p:nvSpPr>
        <p:spPr>
          <a:xfrm>
            <a:off x="3574488" y="1944150"/>
            <a:ext cx="1995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subTitle" idx="13"/>
          </p:nvPr>
        </p:nvSpPr>
        <p:spPr>
          <a:xfrm>
            <a:off x="3574488" y="2255555"/>
            <a:ext cx="1995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SECTION_TITLE_AND_DESCRIPTION_2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89" name="Google Shape;38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90" name="Google Shape;39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 txBox="1">
            <a:spLocks noGrp="1"/>
          </p:cNvSpPr>
          <p:nvPr>
            <p:ph type="title"/>
          </p:nvPr>
        </p:nvSpPr>
        <p:spPr>
          <a:xfrm>
            <a:off x="705300" y="58521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title" idx="2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1"/>
          </p:nvPr>
        </p:nvSpPr>
        <p:spPr>
          <a:xfrm>
            <a:off x="1421038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title" idx="3"/>
          </p:nvPr>
        </p:nvSpPr>
        <p:spPr>
          <a:xfrm>
            <a:off x="5169050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4"/>
          </p:nvPr>
        </p:nvSpPr>
        <p:spPr>
          <a:xfrm>
            <a:off x="5169063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SECTION_TITLE_AND_DESCRIPTION_2_1_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0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404" name="Google Shape;404;p20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405" name="Google Shape;405;p20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20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20"/>
          <p:cNvSpPr txBox="1">
            <a:spLocks noGrp="1"/>
          </p:cNvSpPr>
          <p:nvPr>
            <p:ph type="title"/>
          </p:nvPr>
        </p:nvSpPr>
        <p:spPr>
          <a:xfrm>
            <a:off x="705300" y="58521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title" idx="2"/>
          </p:nvPr>
        </p:nvSpPr>
        <p:spPr>
          <a:xfrm>
            <a:off x="861925" y="1477101"/>
            <a:ext cx="34260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subTitle" idx="1"/>
          </p:nvPr>
        </p:nvSpPr>
        <p:spPr>
          <a:xfrm>
            <a:off x="861951" y="1858557"/>
            <a:ext cx="34260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5" name="Google Shape;415;p20"/>
          <p:cNvSpPr txBox="1">
            <a:spLocks noGrp="1"/>
          </p:cNvSpPr>
          <p:nvPr>
            <p:ph type="title" idx="3"/>
          </p:nvPr>
        </p:nvSpPr>
        <p:spPr>
          <a:xfrm>
            <a:off x="861975" y="3262676"/>
            <a:ext cx="34260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20"/>
          <p:cNvSpPr txBox="1">
            <a:spLocks noGrp="1"/>
          </p:cNvSpPr>
          <p:nvPr>
            <p:ph type="subTitle" idx="4"/>
          </p:nvPr>
        </p:nvSpPr>
        <p:spPr>
          <a:xfrm>
            <a:off x="862001" y="3644132"/>
            <a:ext cx="34260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4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475" y="11921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61" r:id="rId6"/>
    <p:sldLayoutId id="2147483664" r:id="rId7"/>
    <p:sldLayoutId id="2147483665" r:id="rId8"/>
    <p:sldLayoutId id="2147483666" r:id="rId9"/>
    <p:sldLayoutId id="2147483669" r:id="rId10"/>
    <p:sldLayoutId id="2147483678" r:id="rId11"/>
    <p:sldLayoutId id="2147483679" r:id="rId12"/>
    <p:sldLayoutId id="2147483681" r:id="rId13"/>
    <p:sldLayoutId id="2147483685" r:id="rId14"/>
    <p:sldLayoutId id="2147483686" r:id="rId15"/>
    <p:sldLayoutId id="214748368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47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799" name="Google Shape;799;p47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800" name="Google Shape;800;p4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5" name="Google Shape;805;p4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7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809" name="Google Shape;809;p47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7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839" name="Google Shape;839;p47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47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7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7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7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47"/>
          <p:cNvGrpSpPr/>
          <p:nvPr/>
        </p:nvGrpSpPr>
        <p:grpSpPr>
          <a:xfrm>
            <a:off x="7169342" y="1095366"/>
            <a:ext cx="398353" cy="1993700"/>
            <a:chOff x="7169342" y="1095366"/>
            <a:chExt cx="398353" cy="1993700"/>
          </a:xfrm>
        </p:grpSpPr>
        <p:sp>
          <p:nvSpPr>
            <p:cNvPr id="873" name="Google Shape;873;p47"/>
            <p:cNvSpPr/>
            <p:nvPr/>
          </p:nvSpPr>
          <p:spPr>
            <a:xfrm>
              <a:off x="7169342" y="1095366"/>
              <a:ext cx="398352" cy="427012"/>
            </a:xfrm>
            <a:custGeom>
              <a:avLst/>
              <a:gdLst/>
              <a:ahLst/>
              <a:cxnLst/>
              <a:rect l="l" t="t" r="r" b="b"/>
              <a:pathLst>
                <a:path w="2977" h="3191" extrusionOk="0">
                  <a:moveTo>
                    <a:pt x="1488" y="0"/>
                  </a:moveTo>
                  <a:lnTo>
                    <a:pt x="1262" y="667"/>
                  </a:lnTo>
                  <a:cubicBezTo>
                    <a:pt x="1155" y="988"/>
                    <a:pt x="917" y="1238"/>
                    <a:pt x="595" y="1357"/>
                  </a:cubicBezTo>
                  <a:lnTo>
                    <a:pt x="0" y="1595"/>
                  </a:lnTo>
                  <a:lnTo>
                    <a:pt x="595" y="1822"/>
                  </a:lnTo>
                  <a:cubicBezTo>
                    <a:pt x="917" y="1941"/>
                    <a:pt x="1155" y="2203"/>
                    <a:pt x="1262" y="2524"/>
                  </a:cubicBezTo>
                  <a:lnTo>
                    <a:pt x="1488" y="3191"/>
                  </a:lnTo>
                  <a:lnTo>
                    <a:pt x="1715" y="2524"/>
                  </a:lnTo>
                  <a:cubicBezTo>
                    <a:pt x="1822" y="2203"/>
                    <a:pt x="2072" y="1941"/>
                    <a:pt x="2381" y="1822"/>
                  </a:cubicBezTo>
                  <a:lnTo>
                    <a:pt x="2977" y="1595"/>
                  </a:lnTo>
                  <a:lnTo>
                    <a:pt x="2381" y="1357"/>
                  </a:lnTo>
                  <a:cubicBezTo>
                    <a:pt x="2072" y="1238"/>
                    <a:pt x="1822" y="988"/>
                    <a:pt x="1715" y="667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7420014" y="2930768"/>
              <a:ext cx="147682" cy="158298"/>
            </a:xfrm>
            <a:custGeom>
              <a:avLst/>
              <a:gdLst/>
              <a:ahLst/>
              <a:cxnLst/>
              <a:rect l="l" t="t" r="r" b="b"/>
              <a:pathLst>
                <a:path w="2977" h="3191" extrusionOk="0">
                  <a:moveTo>
                    <a:pt x="1488" y="0"/>
                  </a:moveTo>
                  <a:lnTo>
                    <a:pt x="1262" y="667"/>
                  </a:lnTo>
                  <a:cubicBezTo>
                    <a:pt x="1155" y="988"/>
                    <a:pt x="917" y="1238"/>
                    <a:pt x="595" y="1357"/>
                  </a:cubicBezTo>
                  <a:lnTo>
                    <a:pt x="0" y="1595"/>
                  </a:lnTo>
                  <a:lnTo>
                    <a:pt x="595" y="1822"/>
                  </a:lnTo>
                  <a:cubicBezTo>
                    <a:pt x="917" y="1941"/>
                    <a:pt x="1155" y="2203"/>
                    <a:pt x="1262" y="2524"/>
                  </a:cubicBezTo>
                  <a:lnTo>
                    <a:pt x="1488" y="3191"/>
                  </a:lnTo>
                  <a:lnTo>
                    <a:pt x="1715" y="2524"/>
                  </a:lnTo>
                  <a:cubicBezTo>
                    <a:pt x="1822" y="2203"/>
                    <a:pt x="2072" y="1941"/>
                    <a:pt x="2381" y="1822"/>
                  </a:cubicBezTo>
                  <a:lnTo>
                    <a:pt x="2977" y="1595"/>
                  </a:lnTo>
                  <a:lnTo>
                    <a:pt x="2381" y="1357"/>
                  </a:lnTo>
                  <a:cubicBezTo>
                    <a:pt x="2072" y="1238"/>
                    <a:pt x="1822" y="988"/>
                    <a:pt x="1715" y="667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1338102" y="157870"/>
            <a:ext cx="1916505" cy="4237274"/>
            <a:chOff x="1338102" y="157870"/>
            <a:chExt cx="1916505" cy="4237274"/>
          </a:xfrm>
        </p:grpSpPr>
        <p:sp>
          <p:nvSpPr>
            <p:cNvPr id="876" name="Google Shape;876;p47"/>
            <p:cNvSpPr/>
            <p:nvPr/>
          </p:nvSpPr>
          <p:spPr>
            <a:xfrm>
              <a:off x="2206519" y="2012920"/>
              <a:ext cx="285888" cy="308360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47"/>
            <p:cNvGrpSpPr/>
            <p:nvPr/>
          </p:nvGrpSpPr>
          <p:grpSpPr>
            <a:xfrm>
              <a:off x="1338102" y="157870"/>
              <a:ext cx="1916505" cy="4237274"/>
              <a:chOff x="1338102" y="157870"/>
              <a:chExt cx="1916505" cy="4237274"/>
            </a:xfrm>
          </p:grpSpPr>
          <p:sp>
            <p:nvSpPr>
              <p:cNvPr id="878" name="Google Shape;878;p47"/>
              <p:cNvSpPr/>
              <p:nvPr/>
            </p:nvSpPr>
            <p:spPr>
              <a:xfrm>
                <a:off x="1614487" y="4028602"/>
                <a:ext cx="339830" cy="366542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6216" extrusionOk="0">
                    <a:moveTo>
                      <a:pt x="2882" y="1"/>
                    </a:moveTo>
                    <a:lnTo>
                      <a:pt x="2441" y="1299"/>
                    </a:lnTo>
                    <a:cubicBezTo>
                      <a:pt x="2239" y="1918"/>
                      <a:pt x="1762" y="2418"/>
                      <a:pt x="1143" y="2656"/>
                    </a:cubicBezTo>
                    <a:lnTo>
                      <a:pt x="0" y="3108"/>
                    </a:lnTo>
                    <a:lnTo>
                      <a:pt x="1143" y="3561"/>
                    </a:lnTo>
                    <a:cubicBezTo>
                      <a:pt x="1762" y="3799"/>
                      <a:pt x="2239" y="4287"/>
                      <a:pt x="2441" y="4918"/>
                    </a:cubicBezTo>
                    <a:lnTo>
                      <a:pt x="2882" y="6216"/>
                    </a:lnTo>
                    <a:lnTo>
                      <a:pt x="3310" y="4918"/>
                    </a:lnTo>
                    <a:cubicBezTo>
                      <a:pt x="3524" y="4287"/>
                      <a:pt x="4001" y="3799"/>
                      <a:pt x="4608" y="3561"/>
                    </a:cubicBezTo>
                    <a:lnTo>
                      <a:pt x="5763" y="3108"/>
                    </a:lnTo>
                    <a:lnTo>
                      <a:pt x="4608" y="2656"/>
                    </a:lnTo>
                    <a:cubicBezTo>
                      <a:pt x="4001" y="2418"/>
                      <a:pt x="3524" y="1918"/>
                      <a:pt x="3310" y="1299"/>
                    </a:cubicBezTo>
                    <a:lnTo>
                      <a:pt x="288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7"/>
              <p:cNvSpPr/>
              <p:nvPr/>
            </p:nvSpPr>
            <p:spPr>
              <a:xfrm>
                <a:off x="2155044" y="1214020"/>
                <a:ext cx="285888" cy="308360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6216" extrusionOk="0">
                    <a:moveTo>
                      <a:pt x="2882" y="1"/>
                    </a:moveTo>
                    <a:lnTo>
                      <a:pt x="2441" y="1299"/>
                    </a:lnTo>
                    <a:cubicBezTo>
                      <a:pt x="2239" y="1918"/>
                      <a:pt x="1762" y="2418"/>
                      <a:pt x="1143" y="2656"/>
                    </a:cubicBezTo>
                    <a:lnTo>
                      <a:pt x="0" y="3108"/>
                    </a:lnTo>
                    <a:lnTo>
                      <a:pt x="1143" y="3561"/>
                    </a:lnTo>
                    <a:cubicBezTo>
                      <a:pt x="1762" y="3799"/>
                      <a:pt x="2239" y="4287"/>
                      <a:pt x="2441" y="4918"/>
                    </a:cubicBezTo>
                    <a:lnTo>
                      <a:pt x="2882" y="6216"/>
                    </a:lnTo>
                    <a:lnTo>
                      <a:pt x="3310" y="4918"/>
                    </a:lnTo>
                    <a:cubicBezTo>
                      <a:pt x="3524" y="4287"/>
                      <a:pt x="4001" y="3799"/>
                      <a:pt x="4608" y="3561"/>
                    </a:cubicBezTo>
                    <a:lnTo>
                      <a:pt x="5763" y="3108"/>
                    </a:lnTo>
                    <a:lnTo>
                      <a:pt x="4608" y="2656"/>
                    </a:lnTo>
                    <a:cubicBezTo>
                      <a:pt x="4001" y="2418"/>
                      <a:pt x="3524" y="1918"/>
                      <a:pt x="3310" y="1299"/>
                    </a:cubicBezTo>
                    <a:lnTo>
                      <a:pt x="2882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7"/>
              <p:cNvSpPr/>
              <p:nvPr/>
            </p:nvSpPr>
            <p:spPr>
              <a:xfrm>
                <a:off x="1338102" y="2357862"/>
                <a:ext cx="198305" cy="213893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6216" extrusionOk="0">
                    <a:moveTo>
                      <a:pt x="2882" y="1"/>
                    </a:moveTo>
                    <a:lnTo>
                      <a:pt x="2441" y="1299"/>
                    </a:lnTo>
                    <a:cubicBezTo>
                      <a:pt x="2239" y="1918"/>
                      <a:pt x="1762" y="2418"/>
                      <a:pt x="1143" y="2656"/>
                    </a:cubicBezTo>
                    <a:lnTo>
                      <a:pt x="0" y="3108"/>
                    </a:lnTo>
                    <a:lnTo>
                      <a:pt x="1143" y="3561"/>
                    </a:lnTo>
                    <a:cubicBezTo>
                      <a:pt x="1762" y="3799"/>
                      <a:pt x="2239" y="4287"/>
                      <a:pt x="2441" y="4918"/>
                    </a:cubicBezTo>
                    <a:lnTo>
                      <a:pt x="2882" y="6216"/>
                    </a:lnTo>
                    <a:lnTo>
                      <a:pt x="3310" y="4918"/>
                    </a:lnTo>
                    <a:cubicBezTo>
                      <a:pt x="3524" y="4287"/>
                      <a:pt x="4001" y="3799"/>
                      <a:pt x="4608" y="3561"/>
                    </a:cubicBezTo>
                    <a:lnTo>
                      <a:pt x="5763" y="3108"/>
                    </a:lnTo>
                    <a:lnTo>
                      <a:pt x="4608" y="2656"/>
                    </a:lnTo>
                    <a:cubicBezTo>
                      <a:pt x="4001" y="2418"/>
                      <a:pt x="3524" y="1918"/>
                      <a:pt x="3310" y="1299"/>
                    </a:cubicBezTo>
                    <a:lnTo>
                      <a:pt x="288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7"/>
              <p:cNvSpPr/>
              <p:nvPr/>
            </p:nvSpPr>
            <p:spPr>
              <a:xfrm>
                <a:off x="2968719" y="157870"/>
                <a:ext cx="285888" cy="308360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6216" extrusionOk="0">
                    <a:moveTo>
                      <a:pt x="2882" y="1"/>
                    </a:moveTo>
                    <a:lnTo>
                      <a:pt x="2441" y="1299"/>
                    </a:lnTo>
                    <a:cubicBezTo>
                      <a:pt x="2239" y="1918"/>
                      <a:pt x="1762" y="2418"/>
                      <a:pt x="1143" y="2656"/>
                    </a:cubicBezTo>
                    <a:lnTo>
                      <a:pt x="0" y="3108"/>
                    </a:lnTo>
                    <a:lnTo>
                      <a:pt x="1143" y="3561"/>
                    </a:lnTo>
                    <a:cubicBezTo>
                      <a:pt x="1762" y="3799"/>
                      <a:pt x="2239" y="4287"/>
                      <a:pt x="2441" y="4918"/>
                    </a:cubicBezTo>
                    <a:lnTo>
                      <a:pt x="2882" y="6216"/>
                    </a:lnTo>
                    <a:lnTo>
                      <a:pt x="3310" y="4918"/>
                    </a:lnTo>
                    <a:cubicBezTo>
                      <a:pt x="3524" y="4287"/>
                      <a:pt x="4001" y="3799"/>
                      <a:pt x="4608" y="3561"/>
                    </a:cubicBezTo>
                    <a:lnTo>
                      <a:pt x="5763" y="3108"/>
                    </a:lnTo>
                    <a:lnTo>
                      <a:pt x="4608" y="2656"/>
                    </a:lnTo>
                    <a:cubicBezTo>
                      <a:pt x="4001" y="2418"/>
                      <a:pt x="3524" y="1918"/>
                      <a:pt x="3310" y="1299"/>
                    </a:cubicBezTo>
                    <a:lnTo>
                      <a:pt x="288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2" name="Google Shape;882;p47"/>
          <p:cNvGrpSpPr/>
          <p:nvPr/>
        </p:nvGrpSpPr>
        <p:grpSpPr>
          <a:xfrm>
            <a:off x="6166095" y="224979"/>
            <a:ext cx="1140186" cy="4068225"/>
            <a:chOff x="6166095" y="224979"/>
            <a:chExt cx="1140186" cy="4068225"/>
          </a:xfrm>
        </p:grpSpPr>
        <p:sp>
          <p:nvSpPr>
            <p:cNvPr id="883" name="Google Shape;883;p47"/>
            <p:cNvSpPr/>
            <p:nvPr/>
          </p:nvSpPr>
          <p:spPr>
            <a:xfrm>
              <a:off x="6554090" y="4079312"/>
              <a:ext cx="198305" cy="213893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752399" y="1920823"/>
              <a:ext cx="553882" cy="597420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166095" y="224979"/>
              <a:ext cx="489927" cy="528422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7"/>
          <p:cNvGrpSpPr/>
          <p:nvPr/>
        </p:nvGrpSpPr>
        <p:grpSpPr>
          <a:xfrm>
            <a:off x="1404152" y="47841"/>
            <a:ext cx="887695" cy="3191288"/>
            <a:chOff x="1404152" y="47841"/>
            <a:chExt cx="887695" cy="3191288"/>
          </a:xfrm>
        </p:grpSpPr>
        <p:sp>
          <p:nvSpPr>
            <p:cNvPr id="887" name="Google Shape;887;p47"/>
            <p:cNvSpPr/>
            <p:nvPr/>
          </p:nvSpPr>
          <p:spPr>
            <a:xfrm>
              <a:off x="1658244" y="2930770"/>
              <a:ext cx="285888" cy="308360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404152" y="1349987"/>
              <a:ext cx="198305" cy="213893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801920" y="47841"/>
              <a:ext cx="489927" cy="528422"/>
            </a:xfrm>
            <a:custGeom>
              <a:avLst/>
              <a:gdLst/>
              <a:ahLst/>
              <a:cxnLst/>
              <a:rect l="l" t="t" r="r" b="b"/>
              <a:pathLst>
                <a:path w="5763" h="6216" extrusionOk="0">
                  <a:moveTo>
                    <a:pt x="2882" y="1"/>
                  </a:moveTo>
                  <a:lnTo>
                    <a:pt x="2441" y="1299"/>
                  </a:lnTo>
                  <a:cubicBezTo>
                    <a:pt x="2239" y="1918"/>
                    <a:pt x="1762" y="2418"/>
                    <a:pt x="1143" y="2656"/>
                  </a:cubicBezTo>
                  <a:lnTo>
                    <a:pt x="0" y="3108"/>
                  </a:lnTo>
                  <a:lnTo>
                    <a:pt x="1143" y="3561"/>
                  </a:lnTo>
                  <a:cubicBezTo>
                    <a:pt x="1762" y="3799"/>
                    <a:pt x="2239" y="4287"/>
                    <a:pt x="2441" y="4918"/>
                  </a:cubicBezTo>
                  <a:lnTo>
                    <a:pt x="2882" y="6216"/>
                  </a:lnTo>
                  <a:lnTo>
                    <a:pt x="3310" y="4918"/>
                  </a:lnTo>
                  <a:cubicBezTo>
                    <a:pt x="3524" y="4287"/>
                    <a:pt x="4001" y="3799"/>
                    <a:pt x="4608" y="3561"/>
                  </a:cubicBezTo>
                  <a:lnTo>
                    <a:pt x="5763" y="3108"/>
                  </a:lnTo>
                  <a:lnTo>
                    <a:pt x="4608" y="2656"/>
                  </a:lnTo>
                  <a:cubicBezTo>
                    <a:pt x="4001" y="2418"/>
                    <a:pt x="3524" y="1918"/>
                    <a:pt x="3310" y="1299"/>
                  </a:cubicBezTo>
                  <a:lnTo>
                    <a:pt x="2882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0" name="Google Shape;890;p47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3200" dirty="0"/>
              <a:t>Проектирање, дизајнирање и изработка на веб-страна „Модна Пријателка“</a:t>
            </a:r>
            <a:endParaRPr sz="3200" dirty="0"/>
          </a:p>
        </p:txBody>
      </p:sp>
      <p:sp>
        <p:nvSpPr>
          <p:cNvPr id="891" name="Google Shape;891;p47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Изработила: Даниела Јованова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6" name="Google Shape;2386;p76"/>
          <p:cNvGrpSpPr/>
          <p:nvPr/>
        </p:nvGrpSpPr>
        <p:grpSpPr>
          <a:xfrm>
            <a:off x="1497006" y="151006"/>
            <a:ext cx="6362259" cy="4592719"/>
            <a:chOff x="2231650" y="539500"/>
            <a:chExt cx="4680821" cy="3392658"/>
          </a:xfrm>
        </p:grpSpPr>
        <p:grpSp>
          <p:nvGrpSpPr>
            <p:cNvPr id="2387" name="Google Shape;2387;p76"/>
            <p:cNvGrpSpPr/>
            <p:nvPr/>
          </p:nvGrpSpPr>
          <p:grpSpPr>
            <a:xfrm>
              <a:off x="2231650" y="539500"/>
              <a:ext cx="4680821" cy="3392658"/>
              <a:chOff x="2231650" y="539500"/>
              <a:chExt cx="4680821" cy="3392658"/>
            </a:xfrm>
          </p:grpSpPr>
          <p:sp>
            <p:nvSpPr>
              <p:cNvPr id="2388" name="Google Shape;2388;p76"/>
              <p:cNvSpPr/>
              <p:nvPr/>
            </p:nvSpPr>
            <p:spPr>
              <a:xfrm>
                <a:off x="2231650" y="539500"/>
                <a:ext cx="4680794" cy="3392658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76"/>
              <p:cNvSpPr/>
              <p:nvPr/>
            </p:nvSpPr>
            <p:spPr>
              <a:xfrm>
                <a:off x="2231676" y="540650"/>
                <a:ext cx="4680794" cy="201530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390" name="Google Shape;2390;p76"/>
            <p:cNvSpPr/>
            <p:nvPr/>
          </p:nvSpPr>
          <p:spPr>
            <a:xfrm>
              <a:off x="2433046" y="586352"/>
              <a:ext cx="107305" cy="106206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6"/>
            <p:cNvSpPr/>
            <p:nvPr/>
          </p:nvSpPr>
          <p:spPr>
            <a:xfrm>
              <a:off x="2577225" y="586352"/>
              <a:ext cx="107305" cy="106206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6"/>
            <p:cNvSpPr/>
            <p:nvPr/>
          </p:nvSpPr>
          <p:spPr>
            <a:xfrm>
              <a:off x="2288868" y="586352"/>
              <a:ext cx="107305" cy="106206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0BAD976-DBC6-4BEF-854A-C4A91A32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96" y="439492"/>
            <a:ext cx="6362222" cy="4339701"/>
          </a:xfrm>
          <a:prstGeom prst="rect">
            <a:avLst/>
          </a:prstGeom>
        </p:spPr>
      </p:pic>
      <p:grpSp>
        <p:nvGrpSpPr>
          <p:cNvPr id="2412" name="Google Shape;2412;p76"/>
          <p:cNvGrpSpPr/>
          <p:nvPr/>
        </p:nvGrpSpPr>
        <p:grpSpPr>
          <a:xfrm>
            <a:off x="327702" y="3850569"/>
            <a:ext cx="1187995" cy="1259031"/>
            <a:chOff x="988427" y="4331819"/>
            <a:chExt cx="1187995" cy="1259031"/>
          </a:xfrm>
        </p:grpSpPr>
        <p:sp>
          <p:nvSpPr>
            <p:cNvPr id="2413" name="Google Shape;2413;p76"/>
            <p:cNvSpPr/>
            <p:nvPr/>
          </p:nvSpPr>
          <p:spPr>
            <a:xfrm>
              <a:off x="1567722" y="4983500"/>
              <a:ext cx="608700" cy="607350"/>
            </a:xfrm>
            <a:custGeom>
              <a:avLst/>
              <a:gdLst/>
              <a:ahLst/>
              <a:cxnLst/>
              <a:rect l="l" t="t" r="r" b="b"/>
              <a:pathLst>
                <a:path w="24348" h="24294" extrusionOk="0">
                  <a:moveTo>
                    <a:pt x="12027" y="5491"/>
                  </a:moveTo>
                  <a:cubicBezTo>
                    <a:pt x="15386" y="5491"/>
                    <a:pt x="18612" y="8109"/>
                    <a:pt x="18612" y="12066"/>
                  </a:cubicBezTo>
                  <a:cubicBezTo>
                    <a:pt x="18612" y="15637"/>
                    <a:pt x="15691" y="18559"/>
                    <a:pt x="12066" y="18559"/>
                  </a:cubicBezTo>
                  <a:cubicBezTo>
                    <a:pt x="6222" y="18559"/>
                    <a:pt x="3301" y="11525"/>
                    <a:pt x="7467" y="7413"/>
                  </a:cubicBezTo>
                  <a:cubicBezTo>
                    <a:pt x="8794" y="6086"/>
                    <a:pt x="10425" y="5491"/>
                    <a:pt x="12027" y="5491"/>
                  </a:cubicBezTo>
                  <a:close/>
                  <a:moveTo>
                    <a:pt x="10659" y="1"/>
                  </a:moveTo>
                  <a:lnTo>
                    <a:pt x="10659" y="3031"/>
                  </a:lnTo>
                  <a:lnTo>
                    <a:pt x="11254" y="3031"/>
                  </a:lnTo>
                  <a:cubicBezTo>
                    <a:pt x="9847" y="3193"/>
                    <a:pt x="8549" y="3626"/>
                    <a:pt x="7358" y="4329"/>
                  </a:cubicBezTo>
                  <a:lnTo>
                    <a:pt x="4924" y="2003"/>
                  </a:lnTo>
                  <a:lnTo>
                    <a:pt x="2435" y="4654"/>
                  </a:lnTo>
                  <a:lnTo>
                    <a:pt x="4653" y="6872"/>
                  </a:lnTo>
                  <a:cubicBezTo>
                    <a:pt x="4004" y="7846"/>
                    <a:pt x="3517" y="8928"/>
                    <a:pt x="3246" y="10064"/>
                  </a:cubicBezTo>
                  <a:lnTo>
                    <a:pt x="0" y="10064"/>
                  </a:lnTo>
                  <a:lnTo>
                    <a:pt x="0" y="13689"/>
                  </a:lnTo>
                  <a:lnTo>
                    <a:pt x="3192" y="13689"/>
                  </a:lnTo>
                  <a:cubicBezTo>
                    <a:pt x="3409" y="14826"/>
                    <a:pt x="3787" y="15854"/>
                    <a:pt x="4383" y="16827"/>
                  </a:cubicBezTo>
                  <a:lnTo>
                    <a:pt x="2164" y="19316"/>
                  </a:lnTo>
                  <a:lnTo>
                    <a:pt x="4653" y="21913"/>
                  </a:lnTo>
                  <a:lnTo>
                    <a:pt x="7142" y="19641"/>
                  </a:lnTo>
                  <a:cubicBezTo>
                    <a:pt x="8062" y="20182"/>
                    <a:pt x="9036" y="20615"/>
                    <a:pt x="10064" y="20831"/>
                  </a:cubicBezTo>
                  <a:lnTo>
                    <a:pt x="10064" y="24294"/>
                  </a:lnTo>
                  <a:lnTo>
                    <a:pt x="13905" y="24294"/>
                  </a:lnTo>
                  <a:lnTo>
                    <a:pt x="13905" y="20885"/>
                  </a:lnTo>
                  <a:cubicBezTo>
                    <a:pt x="14879" y="20669"/>
                    <a:pt x="15853" y="20290"/>
                    <a:pt x="16719" y="19803"/>
                  </a:cubicBezTo>
                  <a:lnTo>
                    <a:pt x="19370" y="22130"/>
                  </a:lnTo>
                  <a:lnTo>
                    <a:pt x="21805" y="19587"/>
                  </a:lnTo>
                  <a:lnTo>
                    <a:pt x="19532" y="17098"/>
                  </a:lnTo>
                  <a:cubicBezTo>
                    <a:pt x="20181" y="16178"/>
                    <a:pt x="20668" y="15096"/>
                    <a:pt x="20885" y="14014"/>
                  </a:cubicBezTo>
                  <a:lnTo>
                    <a:pt x="24347" y="14014"/>
                  </a:lnTo>
                  <a:lnTo>
                    <a:pt x="24347" y="10227"/>
                  </a:lnTo>
                  <a:lnTo>
                    <a:pt x="20939" y="10227"/>
                  </a:lnTo>
                  <a:cubicBezTo>
                    <a:pt x="20722" y="9199"/>
                    <a:pt x="20290" y="8171"/>
                    <a:pt x="19749" y="7251"/>
                  </a:cubicBezTo>
                  <a:lnTo>
                    <a:pt x="22129" y="4708"/>
                  </a:lnTo>
                  <a:lnTo>
                    <a:pt x="19749" y="2219"/>
                  </a:lnTo>
                  <a:lnTo>
                    <a:pt x="17314" y="4708"/>
                  </a:lnTo>
                  <a:cubicBezTo>
                    <a:pt x="16340" y="4005"/>
                    <a:pt x="15258" y="3518"/>
                    <a:pt x="14122" y="3247"/>
                  </a:cubicBezTo>
                  <a:lnTo>
                    <a:pt x="14122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76"/>
            <p:cNvSpPr/>
            <p:nvPr/>
          </p:nvSpPr>
          <p:spPr>
            <a:xfrm>
              <a:off x="1651732" y="4331819"/>
              <a:ext cx="355321" cy="353632"/>
            </a:xfrm>
            <a:custGeom>
              <a:avLst/>
              <a:gdLst/>
              <a:ahLst/>
              <a:cxnLst/>
              <a:rect l="l" t="t" r="r" b="b"/>
              <a:pathLst>
                <a:path w="11363" h="11309" extrusionOk="0">
                  <a:moveTo>
                    <a:pt x="5596" y="2580"/>
                  </a:moveTo>
                  <a:cubicBezTo>
                    <a:pt x="7164" y="2580"/>
                    <a:pt x="8657" y="3793"/>
                    <a:pt x="8657" y="5627"/>
                  </a:cubicBezTo>
                  <a:cubicBezTo>
                    <a:pt x="8657" y="7304"/>
                    <a:pt x="7304" y="8711"/>
                    <a:pt x="5627" y="8711"/>
                  </a:cubicBezTo>
                  <a:cubicBezTo>
                    <a:pt x="2922" y="8711"/>
                    <a:pt x="1569" y="5411"/>
                    <a:pt x="3463" y="3463"/>
                  </a:cubicBezTo>
                  <a:cubicBezTo>
                    <a:pt x="4090" y="2853"/>
                    <a:pt x="4851" y="2580"/>
                    <a:pt x="5596" y="2580"/>
                  </a:cubicBezTo>
                  <a:close/>
                  <a:moveTo>
                    <a:pt x="4978" y="0"/>
                  </a:moveTo>
                  <a:lnTo>
                    <a:pt x="4978" y="1407"/>
                  </a:lnTo>
                  <a:lnTo>
                    <a:pt x="5248" y="1407"/>
                  </a:lnTo>
                  <a:cubicBezTo>
                    <a:pt x="4599" y="1461"/>
                    <a:pt x="4004" y="1677"/>
                    <a:pt x="3463" y="2002"/>
                  </a:cubicBezTo>
                  <a:lnTo>
                    <a:pt x="2272" y="920"/>
                  </a:lnTo>
                  <a:lnTo>
                    <a:pt x="1136" y="2164"/>
                  </a:lnTo>
                  <a:lnTo>
                    <a:pt x="2164" y="3192"/>
                  </a:lnTo>
                  <a:cubicBezTo>
                    <a:pt x="1840" y="3625"/>
                    <a:pt x="1623" y="4112"/>
                    <a:pt x="1515" y="4653"/>
                  </a:cubicBezTo>
                  <a:lnTo>
                    <a:pt x="0" y="4653"/>
                  </a:lnTo>
                  <a:lnTo>
                    <a:pt x="0" y="6330"/>
                  </a:lnTo>
                  <a:lnTo>
                    <a:pt x="1461" y="6330"/>
                  </a:lnTo>
                  <a:cubicBezTo>
                    <a:pt x="1569" y="6871"/>
                    <a:pt x="1731" y="7358"/>
                    <a:pt x="2056" y="7791"/>
                  </a:cubicBezTo>
                  <a:lnTo>
                    <a:pt x="974" y="8982"/>
                  </a:lnTo>
                  <a:lnTo>
                    <a:pt x="2164" y="10172"/>
                  </a:lnTo>
                  <a:lnTo>
                    <a:pt x="3300" y="9144"/>
                  </a:lnTo>
                  <a:cubicBezTo>
                    <a:pt x="3733" y="9414"/>
                    <a:pt x="4166" y="9577"/>
                    <a:pt x="4653" y="9685"/>
                  </a:cubicBezTo>
                  <a:lnTo>
                    <a:pt x="4653" y="11308"/>
                  </a:lnTo>
                  <a:lnTo>
                    <a:pt x="6439" y="11308"/>
                  </a:lnTo>
                  <a:lnTo>
                    <a:pt x="6439" y="9685"/>
                  </a:lnTo>
                  <a:cubicBezTo>
                    <a:pt x="6926" y="9631"/>
                    <a:pt x="7358" y="9468"/>
                    <a:pt x="7737" y="9198"/>
                  </a:cubicBezTo>
                  <a:lnTo>
                    <a:pt x="8982" y="10280"/>
                  </a:lnTo>
                  <a:lnTo>
                    <a:pt x="10118" y="9090"/>
                  </a:lnTo>
                  <a:lnTo>
                    <a:pt x="9090" y="7954"/>
                  </a:lnTo>
                  <a:cubicBezTo>
                    <a:pt x="9360" y="7521"/>
                    <a:pt x="9577" y="7034"/>
                    <a:pt x="9685" y="6493"/>
                  </a:cubicBezTo>
                  <a:lnTo>
                    <a:pt x="11362" y="6547"/>
                  </a:lnTo>
                  <a:lnTo>
                    <a:pt x="11362" y="4761"/>
                  </a:lnTo>
                  <a:lnTo>
                    <a:pt x="9739" y="4761"/>
                  </a:lnTo>
                  <a:cubicBezTo>
                    <a:pt x="9631" y="4274"/>
                    <a:pt x="9468" y="3787"/>
                    <a:pt x="9198" y="3355"/>
                  </a:cubicBezTo>
                  <a:lnTo>
                    <a:pt x="10334" y="2164"/>
                  </a:lnTo>
                  <a:lnTo>
                    <a:pt x="9198" y="1028"/>
                  </a:lnTo>
                  <a:lnTo>
                    <a:pt x="8062" y="2164"/>
                  </a:lnTo>
                  <a:cubicBezTo>
                    <a:pt x="7629" y="1840"/>
                    <a:pt x="7142" y="1623"/>
                    <a:pt x="6601" y="1515"/>
                  </a:cubicBezTo>
                  <a:lnTo>
                    <a:pt x="6601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6"/>
            <p:cNvSpPr/>
            <p:nvPr/>
          </p:nvSpPr>
          <p:spPr>
            <a:xfrm>
              <a:off x="988427" y="4799142"/>
              <a:ext cx="454662" cy="452530"/>
            </a:xfrm>
            <a:custGeom>
              <a:avLst/>
              <a:gdLst/>
              <a:ahLst/>
              <a:cxnLst/>
              <a:rect l="l" t="t" r="r" b="b"/>
              <a:pathLst>
                <a:path w="11363" h="11309" extrusionOk="0">
                  <a:moveTo>
                    <a:pt x="5596" y="2580"/>
                  </a:moveTo>
                  <a:cubicBezTo>
                    <a:pt x="7164" y="2580"/>
                    <a:pt x="8657" y="3793"/>
                    <a:pt x="8657" y="5627"/>
                  </a:cubicBezTo>
                  <a:cubicBezTo>
                    <a:pt x="8657" y="7304"/>
                    <a:pt x="7304" y="8711"/>
                    <a:pt x="5627" y="8711"/>
                  </a:cubicBezTo>
                  <a:cubicBezTo>
                    <a:pt x="2922" y="8711"/>
                    <a:pt x="1569" y="5411"/>
                    <a:pt x="3463" y="3463"/>
                  </a:cubicBezTo>
                  <a:cubicBezTo>
                    <a:pt x="4090" y="2853"/>
                    <a:pt x="4851" y="2580"/>
                    <a:pt x="5596" y="2580"/>
                  </a:cubicBezTo>
                  <a:close/>
                  <a:moveTo>
                    <a:pt x="4978" y="0"/>
                  </a:moveTo>
                  <a:lnTo>
                    <a:pt x="4978" y="1407"/>
                  </a:lnTo>
                  <a:lnTo>
                    <a:pt x="5248" y="1407"/>
                  </a:lnTo>
                  <a:cubicBezTo>
                    <a:pt x="4599" y="1461"/>
                    <a:pt x="4004" y="1677"/>
                    <a:pt x="3463" y="2002"/>
                  </a:cubicBezTo>
                  <a:lnTo>
                    <a:pt x="2272" y="920"/>
                  </a:lnTo>
                  <a:lnTo>
                    <a:pt x="1136" y="2164"/>
                  </a:lnTo>
                  <a:lnTo>
                    <a:pt x="2164" y="3192"/>
                  </a:lnTo>
                  <a:cubicBezTo>
                    <a:pt x="1840" y="3625"/>
                    <a:pt x="1623" y="4112"/>
                    <a:pt x="1515" y="4653"/>
                  </a:cubicBezTo>
                  <a:lnTo>
                    <a:pt x="0" y="4653"/>
                  </a:lnTo>
                  <a:lnTo>
                    <a:pt x="0" y="6330"/>
                  </a:lnTo>
                  <a:lnTo>
                    <a:pt x="1461" y="6330"/>
                  </a:lnTo>
                  <a:cubicBezTo>
                    <a:pt x="1569" y="6871"/>
                    <a:pt x="1731" y="7358"/>
                    <a:pt x="2056" y="7791"/>
                  </a:cubicBezTo>
                  <a:lnTo>
                    <a:pt x="974" y="8982"/>
                  </a:lnTo>
                  <a:lnTo>
                    <a:pt x="2164" y="10172"/>
                  </a:lnTo>
                  <a:lnTo>
                    <a:pt x="3300" y="9144"/>
                  </a:lnTo>
                  <a:cubicBezTo>
                    <a:pt x="3733" y="9414"/>
                    <a:pt x="4166" y="9577"/>
                    <a:pt x="4653" y="9685"/>
                  </a:cubicBezTo>
                  <a:lnTo>
                    <a:pt x="4653" y="11308"/>
                  </a:lnTo>
                  <a:lnTo>
                    <a:pt x="6439" y="11308"/>
                  </a:lnTo>
                  <a:lnTo>
                    <a:pt x="6439" y="9685"/>
                  </a:lnTo>
                  <a:cubicBezTo>
                    <a:pt x="6926" y="9631"/>
                    <a:pt x="7358" y="9468"/>
                    <a:pt x="7737" y="9198"/>
                  </a:cubicBezTo>
                  <a:lnTo>
                    <a:pt x="8982" y="10280"/>
                  </a:lnTo>
                  <a:lnTo>
                    <a:pt x="10118" y="9090"/>
                  </a:lnTo>
                  <a:lnTo>
                    <a:pt x="9090" y="7954"/>
                  </a:lnTo>
                  <a:cubicBezTo>
                    <a:pt x="9360" y="7521"/>
                    <a:pt x="9577" y="7034"/>
                    <a:pt x="9685" y="6493"/>
                  </a:cubicBezTo>
                  <a:lnTo>
                    <a:pt x="11362" y="6547"/>
                  </a:lnTo>
                  <a:lnTo>
                    <a:pt x="11362" y="4761"/>
                  </a:lnTo>
                  <a:lnTo>
                    <a:pt x="9739" y="4761"/>
                  </a:lnTo>
                  <a:cubicBezTo>
                    <a:pt x="9631" y="4274"/>
                    <a:pt x="9468" y="3787"/>
                    <a:pt x="9198" y="3355"/>
                  </a:cubicBezTo>
                  <a:lnTo>
                    <a:pt x="10334" y="2164"/>
                  </a:lnTo>
                  <a:lnTo>
                    <a:pt x="9198" y="1028"/>
                  </a:lnTo>
                  <a:lnTo>
                    <a:pt x="8062" y="2164"/>
                  </a:lnTo>
                  <a:cubicBezTo>
                    <a:pt x="7629" y="1840"/>
                    <a:pt x="7142" y="1623"/>
                    <a:pt x="6601" y="1515"/>
                  </a:cubicBezTo>
                  <a:lnTo>
                    <a:pt x="660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16" name="Google Shape;2416;p76"/>
          <p:cNvGrpSpPr/>
          <p:nvPr/>
        </p:nvGrpSpPr>
        <p:grpSpPr>
          <a:xfrm>
            <a:off x="-4640" y="1996187"/>
            <a:ext cx="1289075" cy="1151125"/>
            <a:chOff x="474150" y="3446550"/>
            <a:chExt cx="1289075" cy="1151125"/>
          </a:xfrm>
        </p:grpSpPr>
        <p:sp>
          <p:nvSpPr>
            <p:cNvPr id="2417" name="Google Shape;2417;p76"/>
            <p:cNvSpPr/>
            <p:nvPr/>
          </p:nvSpPr>
          <p:spPr>
            <a:xfrm>
              <a:off x="549900" y="3446550"/>
              <a:ext cx="1151100" cy="1151125"/>
            </a:xfrm>
            <a:custGeom>
              <a:avLst/>
              <a:gdLst/>
              <a:ahLst/>
              <a:cxnLst/>
              <a:rect l="l" t="t" r="r" b="b"/>
              <a:pathLst>
                <a:path w="46044" h="46045" extrusionOk="0">
                  <a:moveTo>
                    <a:pt x="23049" y="1"/>
                  </a:moveTo>
                  <a:cubicBezTo>
                    <a:pt x="10334" y="1"/>
                    <a:pt x="0" y="10335"/>
                    <a:pt x="0" y="23050"/>
                  </a:cubicBezTo>
                  <a:cubicBezTo>
                    <a:pt x="0" y="35764"/>
                    <a:pt x="10334" y="46044"/>
                    <a:pt x="23049" y="46044"/>
                  </a:cubicBezTo>
                  <a:cubicBezTo>
                    <a:pt x="35709" y="46044"/>
                    <a:pt x="46044" y="35764"/>
                    <a:pt x="46044" y="23050"/>
                  </a:cubicBezTo>
                  <a:cubicBezTo>
                    <a:pt x="46044" y="10335"/>
                    <a:pt x="35709" y="1"/>
                    <a:pt x="2304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6"/>
            <p:cNvSpPr/>
            <p:nvPr/>
          </p:nvSpPr>
          <p:spPr>
            <a:xfrm>
              <a:off x="708150" y="3757650"/>
              <a:ext cx="1055075" cy="831750"/>
            </a:xfrm>
            <a:custGeom>
              <a:avLst/>
              <a:gdLst/>
              <a:ahLst/>
              <a:cxnLst/>
              <a:rect l="l" t="t" r="r" b="b"/>
              <a:pathLst>
                <a:path w="42203" h="33270" extrusionOk="0">
                  <a:moveTo>
                    <a:pt x="37117" y="1"/>
                  </a:moveTo>
                  <a:lnTo>
                    <a:pt x="37117" y="1"/>
                  </a:lnTo>
                  <a:cubicBezTo>
                    <a:pt x="36386" y="15805"/>
                    <a:pt x="23239" y="27483"/>
                    <a:pt x="8353" y="27483"/>
                  </a:cubicBezTo>
                  <a:cubicBezTo>
                    <a:pt x="5605" y="27483"/>
                    <a:pt x="2799" y="27085"/>
                    <a:pt x="0" y="26242"/>
                  </a:cubicBezTo>
                  <a:lnTo>
                    <a:pt x="0" y="26242"/>
                  </a:lnTo>
                  <a:cubicBezTo>
                    <a:pt x="4455" y="30881"/>
                    <a:pt x="10479" y="33269"/>
                    <a:pt x="16548" y="33269"/>
                  </a:cubicBezTo>
                  <a:cubicBezTo>
                    <a:pt x="21168" y="33269"/>
                    <a:pt x="25813" y="31885"/>
                    <a:pt x="29812" y="29056"/>
                  </a:cubicBezTo>
                  <a:cubicBezTo>
                    <a:pt x="39118" y="22509"/>
                    <a:pt x="42202" y="10119"/>
                    <a:pt x="37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6"/>
            <p:cNvSpPr/>
            <p:nvPr/>
          </p:nvSpPr>
          <p:spPr>
            <a:xfrm>
              <a:off x="1012500" y="3695450"/>
              <a:ext cx="411200" cy="436625"/>
            </a:xfrm>
            <a:custGeom>
              <a:avLst/>
              <a:gdLst/>
              <a:ahLst/>
              <a:cxnLst/>
              <a:rect l="l" t="t" r="r" b="b"/>
              <a:pathLst>
                <a:path w="16448" h="17465" extrusionOk="0">
                  <a:moveTo>
                    <a:pt x="3896" y="0"/>
                  </a:moveTo>
                  <a:lnTo>
                    <a:pt x="2056" y="2705"/>
                  </a:lnTo>
                  <a:lnTo>
                    <a:pt x="3138" y="2705"/>
                  </a:lnTo>
                  <a:lnTo>
                    <a:pt x="3138" y="11146"/>
                  </a:lnTo>
                  <a:cubicBezTo>
                    <a:pt x="757" y="11849"/>
                    <a:pt x="0" y="14879"/>
                    <a:pt x="1840" y="16556"/>
                  </a:cubicBezTo>
                  <a:cubicBezTo>
                    <a:pt x="2480" y="17178"/>
                    <a:pt x="3274" y="17464"/>
                    <a:pt x="4056" y="17464"/>
                  </a:cubicBezTo>
                  <a:cubicBezTo>
                    <a:pt x="5454" y="17464"/>
                    <a:pt x="6814" y="16548"/>
                    <a:pt x="7196" y="14987"/>
                  </a:cubicBezTo>
                  <a:lnTo>
                    <a:pt x="13743" y="14987"/>
                  </a:lnTo>
                  <a:lnTo>
                    <a:pt x="13743" y="16069"/>
                  </a:lnTo>
                  <a:lnTo>
                    <a:pt x="16448" y="14230"/>
                  </a:lnTo>
                  <a:lnTo>
                    <a:pt x="13743" y="12390"/>
                  </a:lnTo>
                  <a:lnTo>
                    <a:pt x="13743" y="13472"/>
                  </a:lnTo>
                  <a:lnTo>
                    <a:pt x="7196" y="13472"/>
                  </a:lnTo>
                  <a:cubicBezTo>
                    <a:pt x="6871" y="12228"/>
                    <a:pt x="5897" y="11254"/>
                    <a:pt x="4599" y="11038"/>
                  </a:cubicBezTo>
                  <a:lnTo>
                    <a:pt x="4599" y="2705"/>
                  </a:lnTo>
                  <a:lnTo>
                    <a:pt x="5681" y="2705"/>
                  </a:lnTo>
                  <a:lnTo>
                    <a:pt x="389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6"/>
            <p:cNvSpPr/>
            <p:nvPr/>
          </p:nvSpPr>
          <p:spPr>
            <a:xfrm>
              <a:off x="474150" y="3512125"/>
              <a:ext cx="1160575" cy="1021975"/>
            </a:xfrm>
            <a:custGeom>
              <a:avLst/>
              <a:gdLst/>
              <a:ahLst/>
              <a:cxnLst/>
              <a:rect l="l" t="t" r="r" b="b"/>
              <a:pathLst>
                <a:path w="46423" h="40879" extrusionOk="0">
                  <a:moveTo>
                    <a:pt x="26025" y="949"/>
                  </a:moveTo>
                  <a:cubicBezTo>
                    <a:pt x="36792" y="949"/>
                    <a:pt x="45503" y="9660"/>
                    <a:pt x="45503" y="20427"/>
                  </a:cubicBezTo>
                  <a:cubicBezTo>
                    <a:pt x="45503" y="28272"/>
                    <a:pt x="40795" y="35414"/>
                    <a:pt x="33491" y="38390"/>
                  </a:cubicBezTo>
                  <a:cubicBezTo>
                    <a:pt x="31089" y="39393"/>
                    <a:pt x="28563" y="39881"/>
                    <a:pt x="26055" y="39881"/>
                  </a:cubicBezTo>
                  <a:cubicBezTo>
                    <a:pt x="20993" y="39881"/>
                    <a:pt x="16009" y="37896"/>
                    <a:pt x="12282" y="34169"/>
                  </a:cubicBezTo>
                  <a:cubicBezTo>
                    <a:pt x="0" y="21942"/>
                    <a:pt x="8711" y="949"/>
                    <a:pt x="26025" y="949"/>
                  </a:cubicBezTo>
                  <a:close/>
                  <a:moveTo>
                    <a:pt x="26021" y="1"/>
                  </a:moveTo>
                  <a:cubicBezTo>
                    <a:pt x="20709" y="1"/>
                    <a:pt x="15489" y="2070"/>
                    <a:pt x="11579" y="5981"/>
                  </a:cubicBezTo>
                  <a:cubicBezTo>
                    <a:pt x="5735" y="11824"/>
                    <a:pt x="4004" y="20589"/>
                    <a:pt x="7142" y="28272"/>
                  </a:cubicBezTo>
                  <a:cubicBezTo>
                    <a:pt x="10334" y="35901"/>
                    <a:pt x="17747" y="40878"/>
                    <a:pt x="26025" y="40878"/>
                  </a:cubicBezTo>
                  <a:cubicBezTo>
                    <a:pt x="37279" y="40824"/>
                    <a:pt x="46422" y="31681"/>
                    <a:pt x="46422" y="20427"/>
                  </a:cubicBezTo>
                  <a:cubicBezTo>
                    <a:pt x="46422" y="12149"/>
                    <a:pt x="41445" y="4736"/>
                    <a:pt x="33816" y="1544"/>
                  </a:cubicBezTo>
                  <a:cubicBezTo>
                    <a:pt x="31293" y="506"/>
                    <a:pt x="28645" y="1"/>
                    <a:pt x="26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6"/>
            <p:cNvSpPr/>
            <p:nvPr/>
          </p:nvSpPr>
          <p:spPr>
            <a:xfrm>
              <a:off x="1074700" y="3589925"/>
              <a:ext cx="56850" cy="48425"/>
            </a:xfrm>
            <a:custGeom>
              <a:avLst/>
              <a:gdLst/>
              <a:ahLst/>
              <a:cxnLst/>
              <a:rect l="l" t="t" r="r" b="b"/>
              <a:pathLst>
                <a:path w="2274" h="1937" extrusionOk="0">
                  <a:moveTo>
                    <a:pt x="1353" y="1"/>
                  </a:moveTo>
                  <a:cubicBezTo>
                    <a:pt x="434" y="1"/>
                    <a:pt x="1" y="1029"/>
                    <a:pt x="596" y="1624"/>
                  </a:cubicBezTo>
                  <a:cubicBezTo>
                    <a:pt x="794" y="1841"/>
                    <a:pt x="1047" y="1937"/>
                    <a:pt x="1295" y="1937"/>
                  </a:cubicBezTo>
                  <a:cubicBezTo>
                    <a:pt x="1792" y="1937"/>
                    <a:pt x="2273" y="1552"/>
                    <a:pt x="2273" y="975"/>
                  </a:cubicBezTo>
                  <a:cubicBezTo>
                    <a:pt x="2273" y="434"/>
                    <a:pt x="1840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6"/>
            <p:cNvSpPr/>
            <p:nvPr/>
          </p:nvSpPr>
          <p:spPr>
            <a:xfrm>
              <a:off x="1519725" y="4025475"/>
              <a:ext cx="48725" cy="48725"/>
            </a:xfrm>
            <a:custGeom>
              <a:avLst/>
              <a:gdLst/>
              <a:ahLst/>
              <a:cxnLst/>
              <a:rect l="l" t="t" r="r" b="b"/>
              <a:pathLst>
                <a:path w="1949" h="1949" extrusionOk="0">
                  <a:moveTo>
                    <a:pt x="974" y="1"/>
                  </a:moveTo>
                  <a:cubicBezTo>
                    <a:pt x="433" y="1"/>
                    <a:pt x="0" y="434"/>
                    <a:pt x="0" y="975"/>
                  </a:cubicBezTo>
                  <a:cubicBezTo>
                    <a:pt x="0" y="1516"/>
                    <a:pt x="433" y="1949"/>
                    <a:pt x="974" y="1949"/>
                  </a:cubicBezTo>
                  <a:cubicBezTo>
                    <a:pt x="1515" y="1949"/>
                    <a:pt x="1948" y="1516"/>
                    <a:pt x="1948" y="975"/>
                  </a:cubicBezTo>
                  <a:cubicBezTo>
                    <a:pt x="1948" y="434"/>
                    <a:pt x="1515" y="1"/>
                    <a:pt x="97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6"/>
            <p:cNvSpPr/>
            <p:nvPr/>
          </p:nvSpPr>
          <p:spPr>
            <a:xfrm>
              <a:off x="1075075" y="4398750"/>
              <a:ext cx="56475" cy="48475"/>
            </a:xfrm>
            <a:custGeom>
              <a:avLst/>
              <a:gdLst/>
              <a:ahLst/>
              <a:cxnLst/>
              <a:rect l="l" t="t" r="r" b="b"/>
              <a:pathLst>
                <a:path w="2259" h="1939" extrusionOk="0">
                  <a:moveTo>
                    <a:pt x="1272" y="1"/>
                  </a:moveTo>
                  <a:cubicBezTo>
                    <a:pt x="398" y="1"/>
                    <a:pt x="0" y="1045"/>
                    <a:pt x="581" y="1626"/>
                  </a:cubicBezTo>
                  <a:cubicBezTo>
                    <a:pt x="779" y="1843"/>
                    <a:pt x="1032" y="1939"/>
                    <a:pt x="1280" y="1939"/>
                  </a:cubicBezTo>
                  <a:cubicBezTo>
                    <a:pt x="1777" y="1939"/>
                    <a:pt x="2258" y="1554"/>
                    <a:pt x="2258" y="977"/>
                  </a:cubicBezTo>
                  <a:cubicBezTo>
                    <a:pt x="2258" y="436"/>
                    <a:pt x="1825" y="3"/>
                    <a:pt x="1338" y="3"/>
                  </a:cubicBezTo>
                  <a:cubicBezTo>
                    <a:pt x="1316" y="2"/>
                    <a:pt x="1294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6"/>
            <p:cNvSpPr/>
            <p:nvPr/>
          </p:nvSpPr>
          <p:spPr>
            <a:xfrm>
              <a:off x="678400" y="4025475"/>
              <a:ext cx="56825" cy="48850"/>
            </a:xfrm>
            <a:custGeom>
              <a:avLst/>
              <a:gdLst/>
              <a:ahLst/>
              <a:cxnLst/>
              <a:rect l="l" t="t" r="r" b="b"/>
              <a:pathLst>
                <a:path w="2273" h="1954" extrusionOk="0">
                  <a:moveTo>
                    <a:pt x="1299" y="1"/>
                  </a:moveTo>
                  <a:cubicBezTo>
                    <a:pt x="433" y="1"/>
                    <a:pt x="0" y="1029"/>
                    <a:pt x="595" y="1678"/>
                  </a:cubicBezTo>
                  <a:cubicBezTo>
                    <a:pt x="785" y="1868"/>
                    <a:pt x="1024" y="1953"/>
                    <a:pt x="1262" y="1953"/>
                  </a:cubicBezTo>
                  <a:cubicBezTo>
                    <a:pt x="1770" y="1953"/>
                    <a:pt x="2272" y="1564"/>
                    <a:pt x="2272" y="975"/>
                  </a:cubicBezTo>
                  <a:cubicBezTo>
                    <a:pt x="2272" y="434"/>
                    <a:pt x="1840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76"/>
          <p:cNvGrpSpPr/>
          <p:nvPr/>
        </p:nvGrpSpPr>
        <p:grpSpPr>
          <a:xfrm>
            <a:off x="300300" y="404399"/>
            <a:ext cx="424019" cy="3752459"/>
            <a:chOff x="300300" y="404399"/>
            <a:chExt cx="424019" cy="3752459"/>
          </a:xfrm>
        </p:grpSpPr>
        <p:sp>
          <p:nvSpPr>
            <p:cNvPr id="2426" name="Google Shape;2426;p76"/>
            <p:cNvSpPr/>
            <p:nvPr/>
          </p:nvSpPr>
          <p:spPr>
            <a:xfrm rot="10800000">
              <a:off x="309048" y="404399"/>
              <a:ext cx="314806" cy="337478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76"/>
            <p:cNvSpPr/>
            <p:nvPr/>
          </p:nvSpPr>
          <p:spPr>
            <a:xfrm rot="10800000">
              <a:off x="300300" y="3700809"/>
              <a:ext cx="424019" cy="456049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28" name="Google Shape;2428;p76"/>
          <p:cNvGrpSpPr/>
          <p:nvPr/>
        </p:nvGrpSpPr>
        <p:grpSpPr>
          <a:xfrm>
            <a:off x="-83039" y="931318"/>
            <a:ext cx="1251707" cy="886525"/>
            <a:chOff x="-83039" y="931318"/>
            <a:chExt cx="1251707" cy="886525"/>
          </a:xfrm>
        </p:grpSpPr>
        <p:sp>
          <p:nvSpPr>
            <p:cNvPr id="2429" name="Google Shape;2429;p76"/>
            <p:cNvSpPr/>
            <p:nvPr/>
          </p:nvSpPr>
          <p:spPr>
            <a:xfrm rot="10800000">
              <a:off x="953716" y="931318"/>
              <a:ext cx="214952" cy="326287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76"/>
            <p:cNvSpPr/>
            <p:nvPr/>
          </p:nvSpPr>
          <p:spPr>
            <a:xfrm rot="10800000">
              <a:off x="-83039" y="1214666"/>
              <a:ext cx="560631" cy="603177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31" name="Google Shape;2431;p76"/>
          <p:cNvGrpSpPr/>
          <p:nvPr/>
        </p:nvGrpSpPr>
        <p:grpSpPr>
          <a:xfrm>
            <a:off x="8173252" y="1257605"/>
            <a:ext cx="728158" cy="1561656"/>
            <a:chOff x="8173252" y="1257605"/>
            <a:chExt cx="728158" cy="1561656"/>
          </a:xfrm>
        </p:grpSpPr>
        <p:sp>
          <p:nvSpPr>
            <p:cNvPr id="2432" name="Google Shape;2432;p76"/>
            <p:cNvSpPr/>
            <p:nvPr/>
          </p:nvSpPr>
          <p:spPr>
            <a:xfrm>
              <a:off x="8173252" y="1257605"/>
              <a:ext cx="214952" cy="326287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6"/>
            <p:cNvSpPr/>
            <p:nvPr/>
          </p:nvSpPr>
          <p:spPr>
            <a:xfrm>
              <a:off x="8586604" y="2481783"/>
              <a:ext cx="314806" cy="337478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4" name="Google Shape;2434;p76"/>
          <p:cNvGrpSpPr/>
          <p:nvPr/>
        </p:nvGrpSpPr>
        <p:grpSpPr>
          <a:xfrm>
            <a:off x="7878734" y="646311"/>
            <a:ext cx="1225951" cy="1739886"/>
            <a:chOff x="7054776" y="741877"/>
            <a:chExt cx="1225951" cy="1739886"/>
          </a:xfrm>
        </p:grpSpPr>
        <p:sp>
          <p:nvSpPr>
            <p:cNvPr id="2435" name="Google Shape;2435;p76"/>
            <p:cNvSpPr/>
            <p:nvPr/>
          </p:nvSpPr>
          <p:spPr>
            <a:xfrm>
              <a:off x="7054776" y="741877"/>
              <a:ext cx="424019" cy="456049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6"/>
            <p:cNvSpPr/>
            <p:nvPr/>
          </p:nvSpPr>
          <p:spPr>
            <a:xfrm>
              <a:off x="7720097" y="1878586"/>
              <a:ext cx="560631" cy="603177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0"/>
          <p:cNvSpPr txBox="1">
            <a:spLocks noGrp="1"/>
          </p:cNvSpPr>
          <p:nvPr>
            <p:ph type="title"/>
          </p:nvPr>
        </p:nvSpPr>
        <p:spPr>
          <a:xfrm>
            <a:off x="704100" y="588077"/>
            <a:ext cx="773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Целта со </a:t>
            </a:r>
            <a:r>
              <a:rPr lang="en-GB" dirty="0"/>
              <a:t>Blog</a:t>
            </a:r>
            <a:endParaRPr dirty="0"/>
          </a:p>
        </p:txBody>
      </p:sp>
      <p:sp>
        <p:nvSpPr>
          <p:cNvPr id="1414" name="Google Shape;1414;p60"/>
          <p:cNvSpPr txBox="1">
            <a:spLocks noGrp="1"/>
          </p:cNvSpPr>
          <p:nvPr>
            <p:ph type="title" idx="2"/>
          </p:nvPr>
        </p:nvSpPr>
        <p:spPr>
          <a:xfrm>
            <a:off x="1005350" y="17763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Да се добива повратна информација</a:t>
            </a:r>
            <a:endParaRPr dirty="0"/>
          </a:p>
        </p:txBody>
      </p:sp>
      <p:sp>
        <p:nvSpPr>
          <p:cNvPr id="1415" name="Google Shape;1415;p60"/>
          <p:cNvSpPr txBox="1">
            <a:spLocks noGrp="1"/>
          </p:cNvSpPr>
          <p:nvPr>
            <p:ph type="subTitle" idx="1"/>
          </p:nvPr>
        </p:nvSpPr>
        <p:spPr>
          <a:xfrm>
            <a:off x="1012491" y="270836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Да биде како вид социјална мрежа каде може да се добиат критики и пофалби за тоа како изгледа вашата комбинација</a:t>
            </a:r>
            <a:endParaRPr dirty="0"/>
          </a:p>
        </p:txBody>
      </p:sp>
      <p:sp>
        <p:nvSpPr>
          <p:cNvPr id="1416" name="Google Shape;1416;p60"/>
          <p:cNvSpPr txBox="1">
            <a:spLocks noGrp="1"/>
          </p:cNvSpPr>
          <p:nvPr>
            <p:ph type="title" idx="3"/>
          </p:nvPr>
        </p:nvSpPr>
        <p:spPr>
          <a:xfrm>
            <a:off x="3445494" y="17763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Информирање</a:t>
            </a:r>
            <a:endParaRPr dirty="0"/>
          </a:p>
        </p:txBody>
      </p:sp>
      <p:sp>
        <p:nvSpPr>
          <p:cNvPr id="1417" name="Google Shape;1417;p60"/>
          <p:cNvSpPr txBox="1">
            <a:spLocks noGrp="1"/>
          </p:cNvSpPr>
          <p:nvPr>
            <p:ph type="subTitle" idx="4"/>
          </p:nvPr>
        </p:nvSpPr>
        <p:spPr>
          <a:xfrm>
            <a:off x="3421998" y="2104515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Да се информираме за трендовите и новите парчиња облека. Да заштедиме пари и да ја заштедиме природата со продавање на нашата стара облека</a:t>
            </a:r>
            <a:endParaRPr dirty="0"/>
          </a:p>
        </p:txBody>
      </p:sp>
      <p:sp>
        <p:nvSpPr>
          <p:cNvPr id="1418" name="Google Shape;1418;p60"/>
          <p:cNvSpPr txBox="1">
            <a:spLocks noGrp="1"/>
          </p:cNvSpPr>
          <p:nvPr>
            <p:ph type="title" idx="5"/>
          </p:nvPr>
        </p:nvSpPr>
        <p:spPr>
          <a:xfrm>
            <a:off x="5885639" y="17763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Дружење</a:t>
            </a:r>
            <a:endParaRPr dirty="0"/>
          </a:p>
        </p:txBody>
      </p:sp>
      <p:sp>
        <p:nvSpPr>
          <p:cNvPr id="1419" name="Google Shape;1419;p60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Да се создаде блискост и пријатечство помеѓу луѓето кои се заинтересирани во модата.</a:t>
            </a:r>
            <a:endParaRPr dirty="0"/>
          </a:p>
        </p:txBody>
      </p:sp>
      <p:cxnSp>
        <p:nvCxnSpPr>
          <p:cNvPr id="1426" name="Google Shape;1426;p60"/>
          <p:cNvCxnSpPr/>
          <p:nvPr/>
        </p:nvCxnSpPr>
        <p:spPr>
          <a:xfrm rot="10800000">
            <a:off x="1199100" y="4457550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60"/>
          <p:cNvCxnSpPr/>
          <p:nvPr/>
        </p:nvCxnSpPr>
        <p:spPr>
          <a:xfrm rot="10800000">
            <a:off x="1199100" y="1309725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8" name="Google Shape;1428;p60"/>
          <p:cNvSpPr/>
          <p:nvPr/>
        </p:nvSpPr>
        <p:spPr>
          <a:xfrm>
            <a:off x="2045400" y="1535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60"/>
          <p:cNvSpPr/>
          <p:nvPr/>
        </p:nvSpPr>
        <p:spPr>
          <a:xfrm>
            <a:off x="4485563" y="1535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60"/>
          <p:cNvSpPr/>
          <p:nvPr/>
        </p:nvSpPr>
        <p:spPr>
          <a:xfrm>
            <a:off x="6925738" y="1535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60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60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60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60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8" name="Google Shape;1438;p60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439" name="Google Shape;1439;p60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44" name="Google Shape;1444;p60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74"/>
          <p:cNvSpPr txBox="1">
            <a:spLocks noGrp="1"/>
          </p:cNvSpPr>
          <p:nvPr>
            <p:ph type="title"/>
          </p:nvPr>
        </p:nvSpPr>
        <p:spPr>
          <a:xfrm>
            <a:off x="704088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Целта на </a:t>
            </a:r>
            <a:r>
              <a:rPr lang="en-GB" dirty="0"/>
              <a:t>Laundry Basket</a:t>
            </a:r>
            <a:endParaRPr dirty="0"/>
          </a:p>
        </p:txBody>
      </p:sp>
      <p:sp>
        <p:nvSpPr>
          <p:cNvPr id="2188" name="Google Shape;2188;p74"/>
          <p:cNvSpPr txBox="1">
            <a:spLocks noGrp="1"/>
          </p:cNvSpPr>
          <p:nvPr>
            <p:ph type="subTitle" idx="4294967295"/>
          </p:nvPr>
        </p:nvSpPr>
        <p:spPr>
          <a:xfrm>
            <a:off x="811072" y="1607793"/>
            <a:ext cx="1819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1600" dirty="0"/>
              <a:t>Да знае корисникот колку пати облекол некое парче.</a:t>
            </a:r>
            <a:endParaRPr sz="1600" dirty="0"/>
          </a:p>
        </p:txBody>
      </p:sp>
      <p:sp>
        <p:nvSpPr>
          <p:cNvPr id="2189" name="Google Shape;2189;p74"/>
          <p:cNvSpPr txBox="1">
            <a:spLocks noGrp="1"/>
          </p:cNvSpPr>
          <p:nvPr>
            <p:ph type="subTitle" idx="4294967295"/>
          </p:nvPr>
        </p:nvSpPr>
        <p:spPr>
          <a:xfrm>
            <a:off x="905654" y="3285713"/>
            <a:ext cx="1819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1600" dirty="0"/>
              <a:t>Да знае дали му е време да се испере.</a:t>
            </a:r>
            <a:endParaRPr sz="1600" dirty="0"/>
          </a:p>
        </p:txBody>
      </p:sp>
      <p:sp>
        <p:nvSpPr>
          <p:cNvPr id="2190" name="Google Shape;2190;p74"/>
          <p:cNvSpPr txBox="1">
            <a:spLocks noGrp="1"/>
          </p:cNvSpPr>
          <p:nvPr>
            <p:ph type="subTitle" idx="4294967295"/>
          </p:nvPr>
        </p:nvSpPr>
        <p:spPr>
          <a:xfrm>
            <a:off x="6458450" y="1875769"/>
            <a:ext cx="1819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1600" dirty="0"/>
              <a:t>Организација на алиштата за перење по боја.</a:t>
            </a:r>
            <a:endParaRPr sz="1600" dirty="0"/>
          </a:p>
        </p:txBody>
      </p:sp>
      <p:sp>
        <p:nvSpPr>
          <p:cNvPr id="2191" name="Google Shape;2191;p74"/>
          <p:cNvSpPr txBox="1">
            <a:spLocks noGrp="1"/>
          </p:cNvSpPr>
          <p:nvPr>
            <p:ph type="subTitle" idx="4294967295"/>
          </p:nvPr>
        </p:nvSpPr>
        <p:spPr>
          <a:xfrm>
            <a:off x="6567059" y="3253945"/>
            <a:ext cx="1819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1600" dirty="0"/>
              <a:t>Да може да следи корисникот кои парчиња најчесто ги носи.</a:t>
            </a:r>
            <a:endParaRPr sz="1600" dirty="0"/>
          </a:p>
        </p:txBody>
      </p:sp>
      <p:grpSp>
        <p:nvGrpSpPr>
          <p:cNvPr id="2192" name="Google Shape;2192;p74"/>
          <p:cNvGrpSpPr/>
          <p:nvPr/>
        </p:nvGrpSpPr>
        <p:grpSpPr>
          <a:xfrm>
            <a:off x="2777234" y="1654632"/>
            <a:ext cx="3594113" cy="2609332"/>
            <a:chOff x="3856375" y="1746425"/>
            <a:chExt cx="1630575" cy="1183800"/>
          </a:xfrm>
        </p:grpSpPr>
        <p:sp>
          <p:nvSpPr>
            <p:cNvPr id="2193" name="Google Shape;2193;p74"/>
            <p:cNvSpPr/>
            <p:nvPr/>
          </p:nvSpPr>
          <p:spPr>
            <a:xfrm>
              <a:off x="5119625" y="2150150"/>
              <a:ext cx="251250" cy="85050"/>
            </a:xfrm>
            <a:custGeom>
              <a:avLst/>
              <a:gdLst/>
              <a:ahLst/>
              <a:cxnLst/>
              <a:rect l="l" t="t" r="r" b="b"/>
              <a:pathLst>
                <a:path w="10050" h="3402" extrusionOk="0">
                  <a:moveTo>
                    <a:pt x="9154" y="1"/>
                  </a:moveTo>
                  <a:cubicBezTo>
                    <a:pt x="6912" y="1"/>
                    <a:pt x="4663" y="431"/>
                    <a:pt x="2584" y="1258"/>
                  </a:cubicBezTo>
                  <a:cubicBezTo>
                    <a:pt x="1727" y="1616"/>
                    <a:pt x="512" y="2199"/>
                    <a:pt x="24" y="3294"/>
                  </a:cubicBezTo>
                  <a:cubicBezTo>
                    <a:pt x="1" y="3330"/>
                    <a:pt x="24" y="3378"/>
                    <a:pt x="60" y="3402"/>
                  </a:cubicBezTo>
                  <a:lnTo>
                    <a:pt x="96" y="3402"/>
                  </a:lnTo>
                  <a:cubicBezTo>
                    <a:pt x="120" y="3402"/>
                    <a:pt x="143" y="3390"/>
                    <a:pt x="155" y="3354"/>
                  </a:cubicBezTo>
                  <a:cubicBezTo>
                    <a:pt x="632" y="2306"/>
                    <a:pt x="1798" y="1735"/>
                    <a:pt x="2644" y="1401"/>
                  </a:cubicBezTo>
                  <a:cubicBezTo>
                    <a:pt x="4701" y="574"/>
                    <a:pt x="6938" y="144"/>
                    <a:pt x="9153" y="144"/>
                  </a:cubicBezTo>
                  <a:cubicBezTo>
                    <a:pt x="9424" y="144"/>
                    <a:pt x="9696" y="150"/>
                    <a:pt x="9966" y="163"/>
                  </a:cubicBezTo>
                  <a:cubicBezTo>
                    <a:pt x="9972" y="165"/>
                    <a:pt x="9978" y="165"/>
                    <a:pt x="9984" y="165"/>
                  </a:cubicBezTo>
                  <a:cubicBezTo>
                    <a:pt x="10022" y="165"/>
                    <a:pt x="10049" y="133"/>
                    <a:pt x="10049" y="92"/>
                  </a:cubicBezTo>
                  <a:cubicBezTo>
                    <a:pt x="10049" y="56"/>
                    <a:pt x="10014" y="20"/>
                    <a:pt x="9978" y="20"/>
                  </a:cubicBezTo>
                  <a:cubicBezTo>
                    <a:pt x="9704" y="7"/>
                    <a:pt x="9429" y="1"/>
                    <a:pt x="9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4"/>
            <p:cNvSpPr/>
            <p:nvPr/>
          </p:nvSpPr>
          <p:spPr>
            <a:xfrm>
              <a:off x="5121125" y="2217950"/>
              <a:ext cx="41100" cy="70225"/>
            </a:xfrm>
            <a:custGeom>
              <a:avLst/>
              <a:gdLst/>
              <a:ahLst/>
              <a:cxnLst/>
              <a:rect l="l" t="t" r="r" b="b"/>
              <a:pathLst>
                <a:path w="1644" h="2809" extrusionOk="0">
                  <a:moveTo>
                    <a:pt x="726" y="0"/>
                  </a:moveTo>
                  <a:cubicBezTo>
                    <a:pt x="706" y="0"/>
                    <a:pt x="686" y="10"/>
                    <a:pt x="667" y="23"/>
                  </a:cubicBezTo>
                  <a:cubicBezTo>
                    <a:pt x="441" y="273"/>
                    <a:pt x="155" y="582"/>
                    <a:pt x="83" y="975"/>
                  </a:cubicBezTo>
                  <a:cubicBezTo>
                    <a:pt x="0" y="1368"/>
                    <a:pt x="155" y="1797"/>
                    <a:pt x="488" y="2142"/>
                  </a:cubicBezTo>
                  <a:cubicBezTo>
                    <a:pt x="774" y="2440"/>
                    <a:pt x="1167" y="2642"/>
                    <a:pt x="1536" y="2797"/>
                  </a:cubicBezTo>
                  <a:cubicBezTo>
                    <a:pt x="1536" y="2809"/>
                    <a:pt x="1548" y="2809"/>
                    <a:pt x="1560" y="2809"/>
                  </a:cubicBezTo>
                  <a:cubicBezTo>
                    <a:pt x="1595" y="2809"/>
                    <a:pt x="1619" y="2797"/>
                    <a:pt x="1631" y="2761"/>
                  </a:cubicBezTo>
                  <a:cubicBezTo>
                    <a:pt x="1643" y="2726"/>
                    <a:pt x="1631" y="2678"/>
                    <a:pt x="1595" y="2666"/>
                  </a:cubicBezTo>
                  <a:cubicBezTo>
                    <a:pt x="1238" y="2511"/>
                    <a:pt x="869" y="2321"/>
                    <a:pt x="595" y="2035"/>
                  </a:cubicBezTo>
                  <a:cubicBezTo>
                    <a:pt x="298" y="1725"/>
                    <a:pt x="167" y="1344"/>
                    <a:pt x="226" y="999"/>
                  </a:cubicBezTo>
                  <a:cubicBezTo>
                    <a:pt x="298" y="654"/>
                    <a:pt x="560" y="356"/>
                    <a:pt x="774" y="130"/>
                  </a:cubicBezTo>
                  <a:cubicBezTo>
                    <a:pt x="810" y="94"/>
                    <a:pt x="810" y="47"/>
                    <a:pt x="774" y="23"/>
                  </a:cubicBezTo>
                  <a:cubicBezTo>
                    <a:pt x="758" y="7"/>
                    <a:pt x="742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4"/>
            <p:cNvSpPr/>
            <p:nvPr/>
          </p:nvSpPr>
          <p:spPr>
            <a:xfrm>
              <a:off x="5207125" y="2196775"/>
              <a:ext cx="138450" cy="37225"/>
            </a:xfrm>
            <a:custGeom>
              <a:avLst/>
              <a:gdLst/>
              <a:ahLst/>
              <a:cxnLst/>
              <a:rect l="l" t="t" r="r" b="b"/>
              <a:pathLst>
                <a:path w="5538" h="1489" extrusionOk="0">
                  <a:moveTo>
                    <a:pt x="5454" y="1"/>
                  </a:moveTo>
                  <a:cubicBezTo>
                    <a:pt x="4085" y="1"/>
                    <a:pt x="2704" y="191"/>
                    <a:pt x="1382" y="584"/>
                  </a:cubicBezTo>
                  <a:cubicBezTo>
                    <a:pt x="858" y="739"/>
                    <a:pt x="334" y="941"/>
                    <a:pt x="25" y="1358"/>
                  </a:cubicBezTo>
                  <a:cubicBezTo>
                    <a:pt x="1" y="1394"/>
                    <a:pt x="13" y="1441"/>
                    <a:pt x="49" y="1465"/>
                  </a:cubicBezTo>
                  <a:cubicBezTo>
                    <a:pt x="60" y="1477"/>
                    <a:pt x="72" y="1489"/>
                    <a:pt x="84" y="1489"/>
                  </a:cubicBezTo>
                  <a:cubicBezTo>
                    <a:pt x="108" y="1489"/>
                    <a:pt x="132" y="1477"/>
                    <a:pt x="144" y="1453"/>
                  </a:cubicBezTo>
                  <a:cubicBezTo>
                    <a:pt x="430" y="1060"/>
                    <a:pt x="930" y="870"/>
                    <a:pt x="1418" y="727"/>
                  </a:cubicBezTo>
                  <a:cubicBezTo>
                    <a:pt x="2716" y="346"/>
                    <a:pt x="4061" y="155"/>
                    <a:pt x="5418" y="155"/>
                  </a:cubicBezTo>
                  <a:lnTo>
                    <a:pt x="5454" y="155"/>
                  </a:lnTo>
                  <a:cubicBezTo>
                    <a:pt x="5502" y="155"/>
                    <a:pt x="5537" y="120"/>
                    <a:pt x="5537" y="84"/>
                  </a:cubicBezTo>
                  <a:cubicBezTo>
                    <a:pt x="5537" y="36"/>
                    <a:pt x="550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4"/>
            <p:cNvSpPr/>
            <p:nvPr/>
          </p:nvSpPr>
          <p:spPr>
            <a:xfrm>
              <a:off x="5219925" y="2117050"/>
              <a:ext cx="129825" cy="32125"/>
            </a:xfrm>
            <a:custGeom>
              <a:avLst/>
              <a:gdLst/>
              <a:ahLst/>
              <a:cxnLst/>
              <a:rect l="l" t="t" r="r" b="b"/>
              <a:pathLst>
                <a:path w="5193" h="1285" extrusionOk="0">
                  <a:moveTo>
                    <a:pt x="3173" y="0"/>
                  </a:moveTo>
                  <a:cubicBezTo>
                    <a:pt x="2033" y="0"/>
                    <a:pt x="889" y="398"/>
                    <a:pt x="37" y="1154"/>
                  </a:cubicBezTo>
                  <a:cubicBezTo>
                    <a:pt x="1" y="1178"/>
                    <a:pt x="1" y="1225"/>
                    <a:pt x="25" y="1261"/>
                  </a:cubicBezTo>
                  <a:cubicBezTo>
                    <a:pt x="49" y="1273"/>
                    <a:pt x="60" y="1285"/>
                    <a:pt x="84" y="1285"/>
                  </a:cubicBezTo>
                  <a:cubicBezTo>
                    <a:pt x="108" y="1285"/>
                    <a:pt x="120" y="1273"/>
                    <a:pt x="132" y="1261"/>
                  </a:cubicBezTo>
                  <a:cubicBezTo>
                    <a:pt x="960" y="537"/>
                    <a:pt x="2064" y="155"/>
                    <a:pt x="3166" y="155"/>
                  </a:cubicBezTo>
                  <a:cubicBezTo>
                    <a:pt x="3822" y="155"/>
                    <a:pt x="4477" y="290"/>
                    <a:pt x="5073" y="570"/>
                  </a:cubicBezTo>
                  <a:cubicBezTo>
                    <a:pt x="5082" y="573"/>
                    <a:pt x="5092" y="575"/>
                    <a:pt x="5101" y="575"/>
                  </a:cubicBezTo>
                  <a:cubicBezTo>
                    <a:pt x="5130" y="575"/>
                    <a:pt x="5159" y="561"/>
                    <a:pt x="5168" y="535"/>
                  </a:cubicBezTo>
                  <a:cubicBezTo>
                    <a:pt x="5192" y="499"/>
                    <a:pt x="5168" y="451"/>
                    <a:pt x="5133" y="427"/>
                  </a:cubicBezTo>
                  <a:cubicBezTo>
                    <a:pt x="4522" y="140"/>
                    <a:pt x="3848" y="0"/>
                    <a:pt x="3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4"/>
            <p:cNvSpPr/>
            <p:nvPr/>
          </p:nvSpPr>
          <p:spPr>
            <a:xfrm>
              <a:off x="5315475" y="2176750"/>
              <a:ext cx="24750" cy="73625"/>
            </a:xfrm>
            <a:custGeom>
              <a:avLst/>
              <a:gdLst/>
              <a:ahLst/>
              <a:cxnLst/>
              <a:rect l="l" t="t" r="r" b="b"/>
              <a:pathLst>
                <a:path w="990" h="2945" extrusionOk="0">
                  <a:moveTo>
                    <a:pt x="100" y="1"/>
                  </a:moveTo>
                  <a:cubicBezTo>
                    <a:pt x="68" y="1"/>
                    <a:pt x="34" y="22"/>
                    <a:pt x="25" y="52"/>
                  </a:cubicBezTo>
                  <a:cubicBezTo>
                    <a:pt x="13" y="99"/>
                    <a:pt x="37" y="135"/>
                    <a:pt x="84" y="147"/>
                  </a:cubicBezTo>
                  <a:cubicBezTo>
                    <a:pt x="394" y="242"/>
                    <a:pt x="656" y="492"/>
                    <a:pt x="751" y="802"/>
                  </a:cubicBezTo>
                  <a:cubicBezTo>
                    <a:pt x="846" y="1076"/>
                    <a:pt x="822" y="1385"/>
                    <a:pt x="715" y="1742"/>
                  </a:cubicBezTo>
                  <a:cubicBezTo>
                    <a:pt x="572" y="2147"/>
                    <a:pt x="346" y="2528"/>
                    <a:pt x="37" y="2826"/>
                  </a:cubicBezTo>
                  <a:cubicBezTo>
                    <a:pt x="1" y="2850"/>
                    <a:pt x="1" y="2897"/>
                    <a:pt x="37" y="2933"/>
                  </a:cubicBezTo>
                  <a:cubicBezTo>
                    <a:pt x="48" y="2945"/>
                    <a:pt x="72" y="2945"/>
                    <a:pt x="84" y="2945"/>
                  </a:cubicBezTo>
                  <a:cubicBezTo>
                    <a:pt x="108" y="2945"/>
                    <a:pt x="120" y="2945"/>
                    <a:pt x="144" y="2933"/>
                  </a:cubicBezTo>
                  <a:cubicBezTo>
                    <a:pt x="465" y="2611"/>
                    <a:pt x="703" y="2219"/>
                    <a:pt x="846" y="1790"/>
                  </a:cubicBezTo>
                  <a:cubicBezTo>
                    <a:pt x="977" y="1397"/>
                    <a:pt x="989" y="1052"/>
                    <a:pt x="894" y="766"/>
                  </a:cubicBezTo>
                  <a:cubicBezTo>
                    <a:pt x="775" y="409"/>
                    <a:pt x="477" y="111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4"/>
            <p:cNvSpPr/>
            <p:nvPr/>
          </p:nvSpPr>
          <p:spPr>
            <a:xfrm>
              <a:off x="5202075" y="1944225"/>
              <a:ext cx="113725" cy="35000"/>
            </a:xfrm>
            <a:custGeom>
              <a:avLst/>
              <a:gdLst/>
              <a:ahLst/>
              <a:cxnLst/>
              <a:rect l="l" t="t" r="r" b="b"/>
              <a:pathLst>
                <a:path w="4549" h="1400" extrusionOk="0">
                  <a:moveTo>
                    <a:pt x="4467" y="0"/>
                  </a:moveTo>
                  <a:cubicBezTo>
                    <a:pt x="4448" y="0"/>
                    <a:pt x="4430" y="6"/>
                    <a:pt x="4418" y="18"/>
                  </a:cubicBezTo>
                  <a:cubicBezTo>
                    <a:pt x="3636" y="816"/>
                    <a:pt x="2554" y="1250"/>
                    <a:pt x="1496" y="1250"/>
                  </a:cubicBezTo>
                  <a:cubicBezTo>
                    <a:pt x="1023" y="1250"/>
                    <a:pt x="554" y="1163"/>
                    <a:pt x="120" y="982"/>
                  </a:cubicBezTo>
                  <a:cubicBezTo>
                    <a:pt x="110" y="976"/>
                    <a:pt x="99" y="973"/>
                    <a:pt x="88" y="973"/>
                  </a:cubicBezTo>
                  <a:cubicBezTo>
                    <a:pt x="60" y="973"/>
                    <a:pt x="33" y="992"/>
                    <a:pt x="24" y="1018"/>
                  </a:cubicBezTo>
                  <a:cubicBezTo>
                    <a:pt x="1" y="1054"/>
                    <a:pt x="24" y="1102"/>
                    <a:pt x="60" y="1113"/>
                  </a:cubicBezTo>
                  <a:cubicBezTo>
                    <a:pt x="513" y="1304"/>
                    <a:pt x="1001" y="1399"/>
                    <a:pt x="1501" y="1399"/>
                  </a:cubicBezTo>
                  <a:cubicBezTo>
                    <a:pt x="2596" y="1399"/>
                    <a:pt x="3715" y="947"/>
                    <a:pt x="4525" y="125"/>
                  </a:cubicBezTo>
                  <a:cubicBezTo>
                    <a:pt x="4549" y="90"/>
                    <a:pt x="4549" y="42"/>
                    <a:pt x="4525" y="18"/>
                  </a:cubicBezTo>
                  <a:cubicBezTo>
                    <a:pt x="4507" y="6"/>
                    <a:pt x="4486" y="0"/>
                    <a:pt x="4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4"/>
            <p:cNvSpPr/>
            <p:nvPr/>
          </p:nvSpPr>
          <p:spPr>
            <a:xfrm>
              <a:off x="5252375" y="1974325"/>
              <a:ext cx="100625" cy="65025"/>
            </a:xfrm>
            <a:custGeom>
              <a:avLst/>
              <a:gdLst/>
              <a:ahLst/>
              <a:cxnLst/>
              <a:rect l="l" t="t" r="r" b="b"/>
              <a:pathLst>
                <a:path w="4025" h="2601" extrusionOk="0">
                  <a:moveTo>
                    <a:pt x="87" y="0"/>
                  </a:moveTo>
                  <a:cubicBezTo>
                    <a:pt x="78" y="0"/>
                    <a:pt x="69" y="2"/>
                    <a:pt x="60" y="5"/>
                  </a:cubicBezTo>
                  <a:cubicBezTo>
                    <a:pt x="13" y="17"/>
                    <a:pt x="1" y="64"/>
                    <a:pt x="13" y="100"/>
                  </a:cubicBezTo>
                  <a:cubicBezTo>
                    <a:pt x="298" y="910"/>
                    <a:pt x="858" y="1612"/>
                    <a:pt x="1549" y="2041"/>
                  </a:cubicBezTo>
                  <a:cubicBezTo>
                    <a:pt x="2144" y="2410"/>
                    <a:pt x="2822" y="2600"/>
                    <a:pt x="3513" y="2600"/>
                  </a:cubicBezTo>
                  <a:cubicBezTo>
                    <a:pt x="3656" y="2600"/>
                    <a:pt x="3811" y="2588"/>
                    <a:pt x="3954" y="2576"/>
                  </a:cubicBezTo>
                  <a:cubicBezTo>
                    <a:pt x="4001" y="2576"/>
                    <a:pt x="4025" y="2541"/>
                    <a:pt x="4025" y="2493"/>
                  </a:cubicBezTo>
                  <a:cubicBezTo>
                    <a:pt x="4015" y="2462"/>
                    <a:pt x="3987" y="2431"/>
                    <a:pt x="3956" y="2431"/>
                  </a:cubicBezTo>
                  <a:cubicBezTo>
                    <a:pt x="3951" y="2431"/>
                    <a:pt x="3946" y="2432"/>
                    <a:pt x="3942" y="2434"/>
                  </a:cubicBezTo>
                  <a:cubicBezTo>
                    <a:pt x="3800" y="2450"/>
                    <a:pt x="3658" y="2459"/>
                    <a:pt x="3517" y="2459"/>
                  </a:cubicBezTo>
                  <a:cubicBezTo>
                    <a:pt x="2852" y="2459"/>
                    <a:pt x="2201" y="2275"/>
                    <a:pt x="1632" y="1922"/>
                  </a:cubicBezTo>
                  <a:cubicBezTo>
                    <a:pt x="965" y="1505"/>
                    <a:pt x="429" y="826"/>
                    <a:pt x="155" y="52"/>
                  </a:cubicBezTo>
                  <a:cubicBezTo>
                    <a:pt x="146" y="16"/>
                    <a:pt x="116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4"/>
            <p:cNvSpPr/>
            <p:nvPr/>
          </p:nvSpPr>
          <p:spPr>
            <a:xfrm>
              <a:off x="3856375" y="2700700"/>
              <a:ext cx="1630575" cy="172975"/>
            </a:xfrm>
            <a:custGeom>
              <a:avLst/>
              <a:gdLst/>
              <a:ahLst/>
              <a:cxnLst/>
              <a:rect l="l" t="t" r="r" b="b"/>
              <a:pathLst>
                <a:path w="65223" h="6919" extrusionOk="0">
                  <a:moveTo>
                    <a:pt x="3453" y="1"/>
                  </a:moveTo>
                  <a:cubicBezTo>
                    <a:pt x="1548" y="1"/>
                    <a:pt x="0" y="1549"/>
                    <a:pt x="0" y="3454"/>
                  </a:cubicBezTo>
                  <a:cubicBezTo>
                    <a:pt x="0" y="5371"/>
                    <a:pt x="1548" y="6918"/>
                    <a:pt x="3453" y="6918"/>
                  </a:cubicBezTo>
                  <a:lnTo>
                    <a:pt x="65223" y="6918"/>
                  </a:lnTo>
                  <a:lnTo>
                    <a:pt x="65223" y="6299"/>
                  </a:lnTo>
                  <a:lnTo>
                    <a:pt x="3525" y="6299"/>
                  </a:lnTo>
                  <a:cubicBezTo>
                    <a:pt x="1953" y="6299"/>
                    <a:pt x="691" y="5037"/>
                    <a:pt x="691" y="3478"/>
                  </a:cubicBezTo>
                  <a:lnTo>
                    <a:pt x="691" y="3430"/>
                  </a:lnTo>
                  <a:cubicBezTo>
                    <a:pt x="691" y="1870"/>
                    <a:pt x="1953" y="608"/>
                    <a:pt x="3525" y="608"/>
                  </a:cubicBezTo>
                  <a:lnTo>
                    <a:pt x="65223" y="608"/>
                  </a:lnTo>
                  <a:lnTo>
                    <a:pt x="6522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4"/>
            <p:cNvSpPr/>
            <p:nvPr/>
          </p:nvSpPr>
          <p:spPr>
            <a:xfrm>
              <a:off x="3873625" y="2715900"/>
              <a:ext cx="1595475" cy="142600"/>
            </a:xfrm>
            <a:custGeom>
              <a:avLst/>
              <a:gdLst/>
              <a:ahLst/>
              <a:cxnLst/>
              <a:rect l="l" t="t" r="r" b="b"/>
              <a:pathLst>
                <a:path w="63819" h="5704" extrusionOk="0">
                  <a:moveTo>
                    <a:pt x="2835" y="0"/>
                  </a:moveTo>
                  <a:cubicBezTo>
                    <a:pt x="1263" y="0"/>
                    <a:pt x="1" y="1262"/>
                    <a:pt x="1" y="2822"/>
                  </a:cubicBezTo>
                  <a:lnTo>
                    <a:pt x="1" y="2870"/>
                  </a:lnTo>
                  <a:cubicBezTo>
                    <a:pt x="1" y="4429"/>
                    <a:pt x="1263" y="5703"/>
                    <a:pt x="2835" y="5703"/>
                  </a:cubicBezTo>
                  <a:lnTo>
                    <a:pt x="63818" y="5703"/>
                  </a:lnTo>
                  <a:lnTo>
                    <a:pt x="63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4"/>
            <p:cNvSpPr/>
            <p:nvPr/>
          </p:nvSpPr>
          <p:spPr>
            <a:xfrm>
              <a:off x="3871850" y="2714100"/>
              <a:ext cx="1599025" cy="146175"/>
            </a:xfrm>
            <a:custGeom>
              <a:avLst/>
              <a:gdLst/>
              <a:ahLst/>
              <a:cxnLst/>
              <a:rect l="l" t="t" r="r" b="b"/>
              <a:pathLst>
                <a:path w="63961" h="5847" extrusionOk="0">
                  <a:moveTo>
                    <a:pt x="63818" y="144"/>
                  </a:moveTo>
                  <a:lnTo>
                    <a:pt x="63818" y="5692"/>
                  </a:lnTo>
                  <a:lnTo>
                    <a:pt x="2906" y="5692"/>
                  </a:lnTo>
                  <a:cubicBezTo>
                    <a:pt x="1382" y="5692"/>
                    <a:pt x="143" y="4466"/>
                    <a:pt x="143" y="2942"/>
                  </a:cubicBezTo>
                  <a:lnTo>
                    <a:pt x="143" y="2894"/>
                  </a:lnTo>
                  <a:cubicBezTo>
                    <a:pt x="143" y="1382"/>
                    <a:pt x="1382" y="144"/>
                    <a:pt x="2906" y="144"/>
                  </a:cubicBezTo>
                  <a:close/>
                  <a:moveTo>
                    <a:pt x="2906" y="1"/>
                  </a:moveTo>
                  <a:cubicBezTo>
                    <a:pt x="1298" y="1"/>
                    <a:pt x="1" y="1298"/>
                    <a:pt x="1" y="2894"/>
                  </a:cubicBezTo>
                  <a:lnTo>
                    <a:pt x="1" y="2942"/>
                  </a:lnTo>
                  <a:cubicBezTo>
                    <a:pt x="1" y="4537"/>
                    <a:pt x="1298" y="5847"/>
                    <a:pt x="2906" y="5847"/>
                  </a:cubicBezTo>
                  <a:lnTo>
                    <a:pt x="63889" y="5847"/>
                  </a:lnTo>
                  <a:cubicBezTo>
                    <a:pt x="63937" y="5847"/>
                    <a:pt x="63961" y="5811"/>
                    <a:pt x="63961" y="5775"/>
                  </a:cubicBezTo>
                  <a:lnTo>
                    <a:pt x="63961" y="72"/>
                  </a:lnTo>
                  <a:cubicBezTo>
                    <a:pt x="63961" y="24"/>
                    <a:pt x="63937" y="1"/>
                    <a:pt x="6388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4"/>
            <p:cNvSpPr/>
            <p:nvPr/>
          </p:nvSpPr>
          <p:spPr>
            <a:xfrm>
              <a:off x="4457925" y="2785250"/>
              <a:ext cx="517650" cy="3600"/>
            </a:xfrm>
            <a:custGeom>
              <a:avLst/>
              <a:gdLst/>
              <a:ahLst/>
              <a:cxnLst/>
              <a:rect l="l" t="t" r="r" b="b"/>
              <a:pathLst>
                <a:path w="20706" h="144" extrusionOk="0">
                  <a:moveTo>
                    <a:pt x="84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84" y="143"/>
                  </a:cubicBezTo>
                  <a:lnTo>
                    <a:pt x="20623" y="143"/>
                  </a:lnTo>
                  <a:cubicBezTo>
                    <a:pt x="20670" y="143"/>
                    <a:pt x="20706" y="119"/>
                    <a:pt x="20706" y="72"/>
                  </a:cubicBezTo>
                  <a:cubicBezTo>
                    <a:pt x="20706" y="36"/>
                    <a:pt x="20670" y="0"/>
                    <a:pt x="20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4"/>
            <p:cNvSpPr/>
            <p:nvPr/>
          </p:nvSpPr>
          <p:spPr>
            <a:xfrm>
              <a:off x="4248375" y="2745350"/>
              <a:ext cx="390550" cy="3600"/>
            </a:xfrm>
            <a:custGeom>
              <a:avLst/>
              <a:gdLst/>
              <a:ahLst/>
              <a:cxnLst/>
              <a:rect l="l" t="t" r="r" b="b"/>
              <a:pathLst>
                <a:path w="15622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08"/>
                    <a:pt x="25" y="144"/>
                    <a:pt x="72" y="144"/>
                  </a:cubicBezTo>
                  <a:lnTo>
                    <a:pt x="15550" y="144"/>
                  </a:lnTo>
                  <a:cubicBezTo>
                    <a:pt x="15598" y="144"/>
                    <a:pt x="15622" y="108"/>
                    <a:pt x="15622" y="72"/>
                  </a:cubicBezTo>
                  <a:cubicBezTo>
                    <a:pt x="15622" y="25"/>
                    <a:pt x="15598" y="1"/>
                    <a:pt x="15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4"/>
            <p:cNvSpPr/>
            <p:nvPr/>
          </p:nvSpPr>
          <p:spPr>
            <a:xfrm>
              <a:off x="3954900" y="2745350"/>
              <a:ext cx="243500" cy="3600"/>
            </a:xfrm>
            <a:custGeom>
              <a:avLst/>
              <a:gdLst/>
              <a:ahLst/>
              <a:cxnLst/>
              <a:rect l="l" t="t" r="r" b="b"/>
              <a:pathLst>
                <a:path w="9740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9668" y="144"/>
                  </a:lnTo>
                  <a:cubicBezTo>
                    <a:pt x="9716" y="144"/>
                    <a:pt x="9740" y="108"/>
                    <a:pt x="9740" y="72"/>
                  </a:cubicBezTo>
                  <a:cubicBezTo>
                    <a:pt x="9740" y="25"/>
                    <a:pt x="9716" y="1"/>
                    <a:pt x="9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4"/>
            <p:cNvSpPr/>
            <p:nvPr/>
          </p:nvSpPr>
          <p:spPr>
            <a:xfrm>
              <a:off x="4823750" y="2745350"/>
              <a:ext cx="350375" cy="3600"/>
            </a:xfrm>
            <a:custGeom>
              <a:avLst/>
              <a:gdLst/>
              <a:ahLst/>
              <a:cxnLst/>
              <a:rect l="l" t="t" r="r" b="b"/>
              <a:pathLst>
                <a:path w="14015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08"/>
                    <a:pt x="25" y="144"/>
                    <a:pt x="72" y="144"/>
                  </a:cubicBezTo>
                  <a:lnTo>
                    <a:pt x="13943" y="144"/>
                  </a:lnTo>
                  <a:cubicBezTo>
                    <a:pt x="13979" y="144"/>
                    <a:pt x="14014" y="108"/>
                    <a:pt x="14014" y="72"/>
                  </a:cubicBezTo>
                  <a:cubicBezTo>
                    <a:pt x="14014" y="25"/>
                    <a:pt x="13979" y="1"/>
                    <a:pt x="1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4"/>
            <p:cNvSpPr/>
            <p:nvPr/>
          </p:nvSpPr>
          <p:spPr>
            <a:xfrm>
              <a:off x="5241375" y="2745350"/>
              <a:ext cx="229500" cy="3600"/>
            </a:xfrm>
            <a:custGeom>
              <a:avLst/>
              <a:gdLst/>
              <a:ahLst/>
              <a:cxnLst/>
              <a:rect l="l" t="t" r="r" b="b"/>
              <a:pathLst>
                <a:path w="9180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9108" y="144"/>
                  </a:lnTo>
                  <a:cubicBezTo>
                    <a:pt x="9156" y="144"/>
                    <a:pt x="9180" y="108"/>
                    <a:pt x="9180" y="72"/>
                  </a:cubicBezTo>
                  <a:cubicBezTo>
                    <a:pt x="9180" y="25"/>
                    <a:pt x="9156" y="1"/>
                    <a:pt x="9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4"/>
            <p:cNvSpPr/>
            <p:nvPr/>
          </p:nvSpPr>
          <p:spPr>
            <a:xfrm>
              <a:off x="5264575" y="2785250"/>
              <a:ext cx="206300" cy="3600"/>
            </a:xfrm>
            <a:custGeom>
              <a:avLst/>
              <a:gdLst/>
              <a:ahLst/>
              <a:cxnLst/>
              <a:rect l="l" t="t" r="r" b="b"/>
              <a:pathLst>
                <a:path w="8252" h="144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8180" y="143"/>
                  </a:lnTo>
                  <a:cubicBezTo>
                    <a:pt x="8228" y="143"/>
                    <a:pt x="8252" y="119"/>
                    <a:pt x="8252" y="72"/>
                  </a:cubicBezTo>
                  <a:cubicBezTo>
                    <a:pt x="8252" y="36"/>
                    <a:pt x="8228" y="0"/>
                    <a:pt x="8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4"/>
            <p:cNvSpPr/>
            <p:nvPr/>
          </p:nvSpPr>
          <p:spPr>
            <a:xfrm>
              <a:off x="4091825" y="2747150"/>
              <a:ext cx="77400" cy="126525"/>
            </a:xfrm>
            <a:custGeom>
              <a:avLst/>
              <a:gdLst/>
              <a:ahLst/>
              <a:cxnLst/>
              <a:rect l="l" t="t" r="r" b="b"/>
              <a:pathLst>
                <a:path w="3096" h="5061" extrusionOk="0">
                  <a:moveTo>
                    <a:pt x="643" y="0"/>
                  </a:moveTo>
                  <a:cubicBezTo>
                    <a:pt x="524" y="1369"/>
                    <a:pt x="298" y="2858"/>
                    <a:pt x="0" y="4453"/>
                  </a:cubicBezTo>
                  <a:lnTo>
                    <a:pt x="0" y="5060"/>
                  </a:lnTo>
                  <a:lnTo>
                    <a:pt x="2822" y="5060"/>
                  </a:lnTo>
                  <a:lnTo>
                    <a:pt x="2822" y="4453"/>
                  </a:lnTo>
                  <a:cubicBezTo>
                    <a:pt x="3013" y="3024"/>
                    <a:pt x="3096" y="1536"/>
                    <a:pt x="3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4"/>
            <p:cNvSpPr/>
            <p:nvPr/>
          </p:nvSpPr>
          <p:spPr>
            <a:xfrm>
              <a:off x="4090025" y="2745350"/>
              <a:ext cx="81000" cy="130100"/>
            </a:xfrm>
            <a:custGeom>
              <a:avLst/>
              <a:gdLst/>
              <a:ahLst/>
              <a:cxnLst/>
              <a:rect l="l" t="t" r="r" b="b"/>
              <a:pathLst>
                <a:path w="3240" h="5204" extrusionOk="0">
                  <a:moveTo>
                    <a:pt x="3096" y="144"/>
                  </a:moveTo>
                  <a:cubicBezTo>
                    <a:pt x="3085" y="1703"/>
                    <a:pt x="3001" y="3168"/>
                    <a:pt x="2811" y="4513"/>
                  </a:cubicBezTo>
                  <a:lnTo>
                    <a:pt x="2811" y="5049"/>
                  </a:lnTo>
                  <a:lnTo>
                    <a:pt x="144" y="5049"/>
                  </a:lnTo>
                  <a:lnTo>
                    <a:pt x="144" y="4537"/>
                  </a:lnTo>
                  <a:cubicBezTo>
                    <a:pt x="465" y="2846"/>
                    <a:pt x="679" y="1406"/>
                    <a:pt x="787" y="144"/>
                  </a:cubicBezTo>
                  <a:close/>
                  <a:moveTo>
                    <a:pt x="715" y="1"/>
                  </a:moveTo>
                  <a:cubicBezTo>
                    <a:pt x="679" y="1"/>
                    <a:pt x="644" y="25"/>
                    <a:pt x="644" y="60"/>
                  </a:cubicBezTo>
                  <a:cubicBezTo>
                    <a:pt x="537" y="1334"/>
                    <a:pt x="322" y="2787"/>
                    <a:pt x="1" y="4513"/>
                  </a:cubicBezTo>
                  <a:lnTo>
                    <a:pt x="1" y="5132"/>
                  </a:lnTo>
                  <a:cubicBezTo>
                    <a:pt x="1" y="5168"/>
                    <a:pt x="25" y="5204"/>
                    <a:pt x="72" y="5204"/>
                  </a:cubicBezTo>
                  <a:lnTo>
                    <a:pt x="2894" y="5204"/>
                  </a:lnTo>
                  <a:cubicBezTo>
                    <a:pt x="2930" y="5204"/>
                    <a:pt x="2965" y="5168"/>
                    <a:pt x="2965" y="5132"/>
                  </a:cubicBezTo>
                  <a:lnTo>
                    <a:pt x="2965" y="4525"/>
                  </a:lnTo>
                  <a:cubicBezTo>
                    <a:pt x="3144" y="3156"/>
                    <a:pt x="3239" y="1668"/>
                    <a:pt x="3239" y="72"/>
                  </a:cubicBezTo>
                  <a:cubicBezTo>
                    <a:pt x="3239" y="48"/>
                    <a:pt x="3227" y="37"/>
                    <a:pt x="3215" y="13"/>
                  </a:cubicBezTo>
                  <a:cubicBezTo>
                    <a:pt x="3204" y="1"/>
                    <a:pt x="3192" y="1"/>
                    <a:pt x="3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4"/>
            <p:cNvSpPr/>
            <p:nvPr/>
          </p:nvSpPr>
          <p:spPr>
            <a:xfrm>
              <a:off x="4090025" y="2747150"/>
              <a:ext cx="71775" cy="83650"/>
            </a:xfrm>
            <a:custGeom>
              <a:avLst/>
              <a:gdLst/>
              <a:ahLst/>
              <a:cxnLst/>
              <a:rect l="l" t="t" r="r" b="b"/>
              <a:pathLst>
                <a:path w="2871" h="3346" extrusionOk="0">
                  <a:moveTo>
                    <a:pt x="620" y="0"/>
                  </a:moveTo>
                  <a:cubicBezTo>
                    <a:pt x="572" y="1191"/>
                    <a:pt x="358" y="2298"/>
                    <a:pt x="1" y="3346"/>
                  </a:cubicBezTo>
                  <a:lnTo>
                    <a:pt x="2251" y="3346"/>
                  </a:lnTo>
                  <a:cubicBezTo>
                    <a:pt x="2620" y="2358"/>
                    <a:pt x="2811" y="1239"/>
                    <a:pt x="2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4"/>
            <p:cNvSpPr/>
            <p:nvPr/>
          </p:nvSpPr>
          <p:spPr>
            <a:xfrm>
              <a:off x="4088250" y="2745350"/>
              <a:ext cx="75325" cy="87550"/>
            </a:xfrm>
            <a:custGeom>
              <a:avLst/>
              <a:gdLst/>
              <a:ahLst/>
              <a:cxnLst/>
              <a:rect l="l" t="t" r="r" b="b"/>
              <a:pathLst>
                <a:path w="3013" h="3502" extrusionOk="0">
                  <a:moveTo>
                    <a:pt x="2858" y="144"/>
                  </a:moveTo>
                  <a:cubicBezTo>
                    <a:pt x="2798" y="1334"/>
                    <a:pt x="2608" y="2418"/>
                    <a:pt x="2274" y="3346"/>
                  </a:cubicBezTo>
                  <a:lnTo>
                    <a:pt x="179" y="3346"/>
                  </a:lnTo>
                  <a:cubicBezTo>
                    <a:pt x="524" y="2311"/>
                    <a:pt x="715" y="1239"/>
                    <a:pt x="762" y="144"/>
                  </a:cubicBezTo>
                  <a:close/>
                  <a:moveTo>
                    <a:pt x="691" y="1"/>
                  </a:moveTo>
                  <a:cubicBezTo>
                    <a:pt x="643" y="1"/>
                    <a:pt x="608" y="25"/>
                    <a:pt x="608" y="72"/>
                  </a:cubicBezTo>
                  <a:cubicBezTo>
                    <a:pt x="572" y="1203"/>
                    <a:pt x="369" y="2323"/>
                    <a:pt x="0" y="3394"/>
                  </a:cubicBezTo>
                  <a:cubicBezTo>
                    <a:pt x="0" y="3418"/>
                    <a:pt x="0" y="3442"/>
                    <a:pt x="12" y="3466"/>
                  </a:cubicBezTo>
                  <a:cubicBezTo>
                    <a:pt x="24" y="3489"/>
                    <a:pt x="48" y="3501"/>
                    <a:pt x="72" y="3501"/>
                  </a:cubicBezTo>
                  <a:lnTo>
                    <a:pt x="2322" y="3501"/>
                  </a:lnTo>
                  <a:cubicBezTo>
                    <a:pt x="2358" y="3501"/>
                    <a:pt x="2382" y="3477"/>
                    <a:pt x="2394" y="3442"/>
                  </a:cubicBezTo>
                  <a:cubicBezTo>
                    <a:pt x="2751" y="2465"/>
                    <a:pt x="2953" y="1334"/>
                    <a:pt x="3013" y="72"/>
                  </a:cubicBezTo>
                  <a:cubicBezTo>
                    <a:pt x="3013" y="48"/>
                    <a:pt x="3001" y="37"/>
                    <a:pt x="2989" y="13"/>
                  </a:cubicBezTo>
                  <a:cubicBezTo>
                    <a:pt x="2977" y="1"/>
                    <a:pt x="2965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4"/>
            <p:cNvSpPr/>
            <p:nvPr/>
          </p:nvSpPr>
          <p:spPr>
            <a:xfrm>
              <a:off x="4252550" y="2778100"/>
              <a:ext cx="69375" cy="95575"/>
            </a:xfrm>
            <a:custGeom>
              <a:avLst/>
              <a:gdLst/>
              <a:ahLst/>
              <a:cxnLst/>
              <a:rect l="l" t="t" r="r" b="b"/>
              <a:pathLst>
                <a:path w="2775" h="3823" extrusionOk="0">
                  <a:moveTo>
                    <a:pt x="1" y="1"/>
                  </a:moveTo>
                  <a:lnTo>
                    <a:pt x="120" y="3215"/>
                  </a:lnTo>
                  <a:lnTo>
                    <a:pt x="120" y="3822"/>
                  </a:lnTo>
                  <a:lnTo>
                    <a:pt x="2775" y="3822"/>
                  </a:lnTo>
                  <a:lnTo>
                    <a:pt x="2775" y="3215"/>
                  </a:lnTo>
                  <a:cubicBezTo>
                    <a:pt x="2751" y="2167"/>
                    <a:pt x="2691" y="1096"/>
                    <a:pt x="2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4"/>
            <p:cNvSpPr/>
            <p:nvPr/>
          </p:nvSpPr>
          <p:spPr>
            <a:xfrm>
              <a:off x="4250775" y="2776025"/>
              <a:ext cx="72950" cy="99425"/>
            </a:xfrm>
            <a:custGeom>
              <a:avLst/>
              <a:gdLst/>
              <a:ahLst/>
              <a:cxnLst/>
              <a:rect l="l" t="t" r="r" b="b"/>
              <a:pathLst>
                <a:path w="2918" h="3977" extrusionOk="0">
                  <a:moveTo>
                    <a:pt x="2596" y="155"/>
                  </a:moveTo>
                  <a:cubicBezTo>
                    <a:pt x="2691" y="1238"/>
                    <a:pt x="2751" y="2286"/>
                    <a:pt x="2774" y="3274"/>
                  </a:cubicBezTo>
                  <a:cubicBezTo>
                    <a:pt x="2774" y="3286"/>
                    <a:pt x="2774" y="3286"/>
                    <a:pt x="2774" y="3286"/>
                  </a:cubicBezTo>
                  <a:lnTo>
                    <a:pt x="2774" y="3822"/>
                  </a:lnTo>
                  <a:lnTo>
                    <a:pt x="262" y="3822"/>
                  </a:lnTo>
                  <a:lnTo>
                    <a:pt x="262" y="3286"/>
                  </a:lnTo>
                  <a:lnTo>
                    <a:pt x="155" y="155"/>
                  </a:lnTo>
                  <a:close/>
                  <a:moveTo>
                    <a:pt x="72" y="0"/>
                  </a:moveTo>
                  <a:cubicBezTo>
                    <a:pt x="48" y="0"/>
                    <a:pt x="36" y="12"/>
                    <a:pt x="24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19" y="3286"/>
                  </a:lnTo>
                  <a:lnTo>
                    <a:pt x="119" y="3905"/>
                  </a:lnTo>
                  <a:cubicBezTo>
                    <a:pt x="119" y="3941"/>
                    <a:pt x="155" y="3977"/>
                    <a:pt x="191" y="3977"/>
                  </a:cubicBezTo>
                  <a:lnTo>
                    <a:pt x="2846" y="3977"/>
                  </a:lnTo>
                  <a:cubicBezTo>
                    <a:pt x="2881" y="3977"/>
                    <a:pt x="2917" y="3941"/>
                    <a:pt x="2917" y="3905"/>
                  </a:cubicBezTo>
                  <a:lnTo>
                    <a:pt x="2917" y="3310"/>
                  </a:lnTo>
                  <a:cubicBezTo>
                    <a:pt x="2917" y="3298"/>
                    <a:pt x="2917" y="3298"/>
                    <a:pt x="2917" y="3286"/>
                  </a:cubicBezTo>
                  <a:cubicBezTo>
                    <a:pt x="2893" y="2262"/>
                    <a:pt x="2834" y="1191"/>
                    <a:pt x="2739" y="72"/>
                  </a:cubicBezTo>
                  <a:cubicBezTo>
                    <a:pt x="2727" y="36"/>
                    <a:pt x="2703" y="0"/>
                    <a:pt x="2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4"/>
            <p:cNvSpPr/>
            <p:nvPr/>
          </p:nvSpPr>
          <p:spPr>
            <a:xfrm>
              <a:off x="4235000" y="2778100"/>
              <a:ext cx="76800" cy="152125"/>
            </a:xfrm>
            <a:custGeom>
              <a:avLst/>
              <a:gdLst/>
              <a:ahLst/>
              <a:cxnLst/>
              <a:rect l="l" t="t" r="r" b="b"/>
              <a:pathLst>
                <a:path w="3072" h="6085" extrusionOk="0">
                  <a:moveTo>
                    <a:pt x="464" y="1"/>
                  </a:moveTo>
                  <a:cubicBezTo>
                    <a:pt x="572" y="1882"/>
                    <a:pt x="381" y="3930"/>
                    <a:pt x="0" y="6085"/>
                  </a:cubicBezTo>
                  <a:lnTo>
                    <a:pt x="2560" y="6085"/>
                  </a:lnTo>
                  <a:cubicBezTo>
                    <a:pt x="2893" y="3941"/>
                    <a:pt x="3072" y="1894"/>
                    <a:pt x="3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4"/>
            <p:cNvSpPr/>
            <p:nvPr/>
          </p:nvSpPr>
          <p:spPr>
            <a:xfrm>
              <a:off x="5051750" y="2733150"/>
              <a:ext cx="83375" cy="140525"/>
            </a:xfrm>
            <a:custGeom>
              <a:avLst/>
              <a:gdLst/>
              <a:ahLst/>
              <a:cxnLst/>
              <a:rect l="l" t="t" r="r" b="b"/>
              <a:pathLst>
                <a:path w="3335" h="5621" extrusionOk="0">
                  <a:moveTo>
                    <a:pt x="120" y="1"/>
                  </a:moveTo>
                  <a:cubicBezTo>
                    <a:pt x="1" y="1525"/>
                    <a:pt x="108" y="3192"/>
                    <a:pt x="501" y="5001"/>
                  </a:cubicBezTo>
                  <a:lnTo>
                    <a:pt x="525" y="5001"/>
                  </a:lnTo>
                  <a:lnTo>
                    <a:pt x="525" y="5620"/>
                  </a:lnTo>
                  <a:lnTo>
                    <a:pt x="3335" y="5620"/>
                  </a:lnTo>
                  <a:lnTo>
                    <a:pt x="3335" y="5001"/>
                  </a:lnTo>
                  <a:cubicBezTo>
                    <a:pt x="2954" y="3489"/>
                    <a:pt x="2692" y="1810"/>
                    <a:pt x="2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4"/>
            <p:cNvSpPr/>
            <p:nvPr/>
          </p:nvSpPr>
          <p:spPr>
            <a:xfrm>
              <a:off x="5049675" y="2731075"/>
              <a:ext cx="87525" cy="144375"/>
            </a:xfrm>
            <a:custGeom>
              <a:avLst/>
              <a:gdLst/>
              <a:ahLst/>
              <a:cxnLst/>
              <a:rect l="l" t="t" r="r" b="b"/>
              <a:pathLst>
                <a:path w="3501" h="5775" extrusionOk="0">
                  <a:moveTo>
                    <a:pt x="2548" y="155"/>
                  </a:moveTo>
                  <a:cubicBezTo>
                    <a:pt x="2703" y="1989"/>
                    <a:pt x="2977" y="3644"/>
                    <a:pt x="3346" y="5096"/>
                  </a:cubicBezTo>
                  <a:lnTo>
                    <a:pt x="3346" y="5620"/>
                  </a:lnTo>
                  <a:lnTo>
                    <a:pt x="679" y="5620"/>
                  </a:lnTo>
                  <a:lnTo>
                    <a:pt x="679" y="5084"/>
                  </a:lnTo>
                  <a:cubicBezTo>
                    <a:pt x="679" y="5060"/>
                    <a:pt x="667" y="5049"/>
                    <a:pt x="655" y="5037"/>
                  </a:cubicBezTo>
                  <a:cubicBezTo>
                    <a:pt x="274" y="3322"/>
                    <a:pt x="155" y="1727"/>
                    <a:pt x="274" y="155"/>
                  </a:cubicBezTo>
                  <a:close/>
                  <a:moveTo>
                    <a:pt x="203" y="0"/>
                  </a:moveTo>
                  <a:cubicBezTo>
                    <a:pt x="167" y="0"/>
                    <a:pt x="132" y="36"/>
                    <a:pt x="132" y="72"/>
                  </a:cubicBezTo>
                  <a:cubicBezTo>
                    <a:pt x="1" y="1691"/>
                    <a:pt x="132" y="3334"/>
                    <a:pt x="513" y="5108"/>
                  </a:cubicBezTo>
                  <a:cubicBezTo>
                    <a:pt x="513" y="5120"/>
                    <a:pt x="524" y="5132"/>
                    <a:pt x="536" y="5144"/>
                  </a:cubicBezTo>
                  <a:lnTo>
                    <a:pt x="536" y="5703"/>
                  </a:lnTo>
                  <a:cubicBezTo>
                    <a:pt x="536" y="5739"/>
                    <a:pt x="560" y="5775"/>
                    <a:pt x="608" y="5775"/>
                  </a:cubicBezTo>
                  <a:lnTo>
                    <a:pt x="3418" y="5775"/>
                  </a:lnTo>
                  <a:cubicBezTo>
                    <a:pt x="3465" y="5775"/>
                    <a:pt x="3501" y="5739"/>
                    <a:pt x="3501" y="5692"/>
                  </a:cubicBezTo>
                  <a:lnTo>
                    <a:pt x="3501" y="5084"/>
                  </a:lnTo>
                  <a:cubicBezTo>
                    <a:pt x="3501" y="5084"/>
                    <a:pt x="3489" y="5072"/>
                    <a:pt x="3489" y="5072"/>
                  </a:cubicBezTo>
                  <a:cubicBezTo>
                    <a:pt x="3120" y="3608"/>
                    <a:pt x="2846" y="1929"/>
                    <a:pt x="2691" y="72"/>
                  </a:cubicBezTo>
                  <a:cubicBezTo>
                    <a:pt x="2691" y="36"/>
                    <a:pt x="2656" y="0"/>
                    <a:pt x="2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4"/>
            <p:cNvSpPr/>
            <p:nvPr/>
          </p:nvSpPr>
          <p:spPr>
            <a:xfrm>
              <a:off x="5060100" y="2733150"/>
              <a:ext cx="71750" cy="84575"/>
            </a:xfrm>
            <a:custGeom>
              <a:avLst/>
              <a:gdLst/>
              <a:ahLst/>
              <a:cxnLst/>
              <a:rect l="l" t="t" r="r" b="b"/>
              <a:pathLst>
                <a:path w="2870" h="3383" extrusionOk="0">
                  <a:moveTo>
                    <a:pt x="0" y="1"/>
                  </a:moveTo>
                  <a:cubicBezTo>
                    <a:pt x="36" y="1215"/>
                    <a:pt x="203" y="2346"/>
                    <a:pt x="512" y="3382"/>
                  </a:cubicBezTo>
                  <a:lnTo>
                    <a:pt x="2870" y="3382"/>
                  </a:lnTo>
                  <a:cubicBezTo>
                    <a:pt x="2596" y="2263"/>
                    <a:pt x="2417" y="1132"/>
                    <a:pt x="2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4"/>
            <p:cNvSpPr/>
            <p:nvPr/>
          </p:nvSpPr>
          <p:spPr>
            <a:xfrm>
              <a:off x="5058000" y="2731075"/>
              <a:ext cx="75650" cy="88425"/>
            </a:xfrm>
            <a:custGeom>
              <a:avLst/>
              <a:gdLst/>
              <a:ahLst/>
              <a:cxnLst/>
              <a:rect l="l" t="t" r="r" b="b"/>
              <a:pathLst>
                <a:path w="3026" h="3537" extrusionOk="0">
                  <a:moveTo>
                    <a:pt x="2370" y="155"/>
                  </a:moveTo>
                  <a:cubicBezTo>
                    <a:pt x="2430" y="1203"/>
                    <a:pt x="2596" y="2286"/>
                    <a:pt x="2858" y="3394"/>
                  </a:cubicBezTo>
                  <a:lnTo>
                    <a:pt x="656" y="3394"/>
                  </a:lnTo>
                  <a:cubicBezTo>
                    <a:pt x="370" y="2441"/>
                    <a:pt x="203" y="1381"/>
                    <a:pt x="156" y="155"/>
                  </a:cubicBezTo>
                  <a:close/>
                  <a:moveTo>
                    <a:pt x="84" y="0"/>
                  </a:moveTo>
                  <a:cubicBezTo>
                    <a:pt x="60" y="0"/>
                    <a:pt x="37" y="12"/>
                    <a:pt x="25" y="24"/>
                  </a:cubicBezTo>
                  <a:cubicBezTo>
                    <a:pt x="13" y="36"/>
                    <a:pt x="1" y="60"/>
                    <a:pt x="1" y="84"/>
                  </a:cubicBezTo>
                  <a:cubicBezTo>
                    <a:pt x="49" y="1381"/>
                    <a:pt x="227" y="2501"/>
                    <a:pt x="525" y="3489"/>
                  </a:cubicBezTo>
                  <a:cubicBezTo>
                    <a:pt x="537" y="3513"/>
                    <a:pt x="561" y="3536"/>
                    <a:pt x="596" y="3536"/>
                  </a:cubicBezTo>
                  <a:lnTo>
                    <a:pt x="2954" y="3536"/>
                  </a:lnTo>
                  <a:cubicBezTo>
                    <a:pt x="2977" y="3536"/>
                    <a:pt x="3001" y="3525"/>
                    <a:pt x="3013" y="3513"/>
                  </a:cubicBezTo>
                  <a:cubicBezTo>
                    <a:pt x="3025" y="3489"/>
                    <a:pt x="3025" y="3465"/>
                    <a:pt x="3025" y="3441"/>
                  </a:cubicBezTo>
                  <a:cubicBezTo>
                    <a:pt x="2739" y="2298"/>
                    <a:pt x="2573" y="1167"/>
                    <a:pt x="2513" y="72"/>
                  </a:cubicBezTo>
                  <a:cubicBezTo>
                    <a:pt x="2513" y="36"/>
                    <a:pt x="2477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4"/>
            <p:cNvSpPr/>
            <p:nvPr/>
          </p:nvSpPr>
          <p:spPr>
            <a:xfrm>
              <a:off x="5174700" y="2787025"/>
              <a:ext cx="77400" cy="86650"/>
            </a:xfrm>
            <a:custGeom>
              <a:avLst/>
              <a:gdLst/>
              <a:ahLst/>
              <a:cxnLst/>
              <a:rect l="l" t="t" r="r" b="b"/>
              <a:pathLst>
                <a:path w="3096" h="3466" extrusionOk="0">
                  <a:moveTo>
                    <a:pt x="36" y="1"/>
                  </a:moveTo>
                  <a:cubicBezTo>
                    <a:pt x="0" y="858"/>
                    <a:pt x="72" y="1822"/>
                    <a:pt x="226" y="2858"/>
                  </a:cubicBezTo>
                  <a:lnTo>
                    <a:pt x="226" y="3465"/>
                  </a:lnTo>
                  <a:lnTo>
                    <a:pt x="3096" y="3465"/>
                  </a:lnTo>
                  <a:lnTo>
                    <a:pt x="3096" y="2858"/>
                  </a:lnTo>
                  <a:cubicBezTo>
                    <a:pt x="2905" y="1882"/>
                    <a:pt x="2786" y="929"/>
                    <a:pt x="2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4"/>
            <p:cNvSpPr/>
            <p:nvPr/>
          </p:nvSpPr>
          <p:spPr>
            <a:xfrm>
              <a:off x="5172900" y="2785250"/>
              <a:ext cx="81000" cy="90200"/>
            </a:xfrm>
            <a:custGeom>
              <a:avLst/>
              <a:gdLst/>
              <a:ahLst/>
              <a:cxnLst/>
              <a:rect l="l" t="t" r="r" b="b"/>
              <a:pathLst>
                <a:path w="3240" h="3608" extrusionOk="0">
                  <a:moveTo>
                    <a:pt x="2739" y="143"/>
                  </a:moveTo>
                  <a:cubicBezTo>
                    <a:pt x="2787" y="1012"/>
                    <a:pt x="2906" y="1953"/>
                    <a:pt x="3096" y="2917"/>
                  </a:cubicBezTo>
                  <a:lnTo>
                    <a:pt x="3096" y="3453"/>
                  </a:lnTo>
                  <a:lnTo>
                    <a:pt x="370" y="3453"/>
                  </a:lnTo>
                  <a:lnTo>
                    <a:pt x="370" y="2917"/>
                  </a:lnTo>
                  <a:cubicBezTo>
                    <a:pt x="203" y="1846"/>
                    <a:pt x="144" y="929"/>
                    <a:pt x="179" y="143"/>
                  </a:cubicBezTo>
                  <a:close/>
                  <a:moveTo>
                    <a:pt x="108" y="0"/>
                  </a:moveTo>
                  <a:cubicBezTo>
                    <a:pt x="72" y="0"/>
                    <a:pt x="36" y="36"/>
                    <a:pt x="36" y="72"/>
                  </a:cubicBezTo>
                  <a:cubicBezTo>
                    <a:pt x="1" y="881"/>
                    <a:pt x="60" y="1822"/>
                    <a:pt x="215" y="2917"/>
                  </a:cubicBezTo>
                  <a:lnTo>
                    <a:pt x="215" y="3536"/>
                  </a:lnTo>
                  <a:cubicBezTo>
                    <a:pt x="215" y="3572"/>
                    <a:pt x="251" y="3608"/>
                    <a:pt x="298" y="3608"/>
                  </a:cubicBezTo>
                  <a:lnTo>
                    <a:pt x="3168" y="3608"/>
                  </a:lnTo>
                  <a:cubicBezTo>
                    <a:pt x="3204" y="3608"/>
                    <a:pt x="3239" y="3572"/>
                    <a:pt x="3239" y="3536"/>
                  </a:cubicBezTo>
                  <a:lnTo>
                    <a:pt x="3239" y="2917"/>
                  </a:lnTo>
                  <a:cubicBezTo>
                    <a:pt x="3049" y="1905"/>
                    <a:pt x="2930" y="953"/>
                    <a:pt x="2882" y="72"/>
                  </a:cubicBezTo>
                  <a:cubicBezTo>
                    <a:pt x="2882" y="36"/>
                    <a:pt x="2846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4"/>
            <p:cNvSpPr/>
            <p:nvPr/>
          </p:nvSpPr>
          <p:spPr>
            <a:xfrm>
              <a:off x="5186300" y="2787025"/>
              <a:ext cx="86650" cy="117000"/>
            </a:xfrm>
            <a:custGeom>
              <a:avLst/>
              <a:gdLst/>
              <a:ahLst/>
              <a:cxnLst/>
              <a:rect l="l" t="t" r="r" b="b"/>
              <a:pathLst>
                <a:path w="3466" h="4680" extrusionOk="0">
                  <a:moveTo>
                    <a:pt x="1" y="1"/>
                  </a:moveTo>
                  <a:cubicBezTo>
                    <a:pt x="167" y="1679"/>
                    <a:pt x="441" y="3239"/>
                    <a:pt x="858" y="4680"/>
                  </a:cubicBezTo>
                  <a:lnTo>
                    <a:pt x="3465" y="4680"/>
                  </a:lnTo>
                  <a:cubicBezTo>
                    <a:pt x="3049" y="3180"/>
                    <a:pt x="2763" y="1620"/>
                    <a:pt x="2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4"/>
            <p:cNvSpPr/>
            <p:nvPr/>
          </p:nvSpPr>
          <p:spPr>
            <a:xfrm>
              <a:off x="5184525" y="2785250"/>
              <a:ext cx="90500" cy="120575"/>
            </a:xfrm>
            <a:custGeom>
              <a:avLst/>
              <a:gdLst/>
              <a:ahLst/>
              <a:cxnLst/>
              <a:rect l="l" t="t" r="r" b="b"/>
              <a:pathLst>
                <a:path w="3620" h="4823" extrusionOk="0">
                  <a:moveTo>
                    <a:pt x="2608" y="143"/>
                  </a:moveTo>
                  <a:cubicBezTo>
                    <a:pt x="2762" y="1679"/>
                    <a:pt x="3036" y="3203"/>
                    <a:pt x="3441" y="4668"/>
                  </a:cubicBezTo>
                  <a:lnTo>
                    <a:pt x="988" y="4668"/>
                  </a:lnTo>
                  <a:cubicBezTo>
                    <a:pt x="595" y="3346"/>
                    <a:pt x="322" y="1822"/>
                    <a:pt x="155" y="143"/>
                  </a:cubicBezTo>
                  <a:close/>
                  <a:moveTo>
                    <a:pt x="72" y="0"/>
                  </a:moveTo>
                  <a:cubicBezTo>
                    <a:pt x="48" y="0"/>
                    <a:pt x="36" y="12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cubicBezTo>
                    <a:pt x="167" y="1822"/>
                    <a:pt x="453" y="3394"/>
                    <a:pt x="857" y="4763"/>
                  </a:cubicBezTo>
                  <a:cubicBezTo>
                    <a:pt x="869" y="4798"/>
                    <a:pt x="905" y="4822"/>
                    <a:pt x="929" y="4822"/>
                  </a:cubicBezTo>
                  <a:lnTo>
                    <a:pt x="3536" y="4822"/>
                  </a:lnTo>
                  <a:cubicBezTo>
                    <a:pt x="3560" y="4822"/>
                    <a:pt x="3584" y="4810"/>
                    <a:pt x="3596" y="4798"/>
                  </a:cubicBezTo>
                  <a:cubicBezTo>
                    <a:pt x="3620" y="4775"/>
                    <a:pt x="3620" y="4751"/>
                    <a:pt x="3608" y="4727"/>
                  </a:cubicBezTo>
                  <a:cubicBezTo>
                    <a:pt x="3191" y="3215"/>
                    <a:pt x="2905" y="1643"/>
                    <a:pt x="2750" y="72"/>
                  </a:cubicBezTo>
                  <a:cubicBezTo>
                    <a:pt x="2750" y="36"/>
                    <a:pt x="2715" y="0"/>
                    <a:pt x="2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4"/>
            <p:cNvSpPr/>
            <p:nvPr/>
          </p:nvSpPr>
          <p:spPr>
            <a:xfrm>
              <a:off x="4425800" y="2759650"/>
              <a:ext cx="76500" cy="114025"/>
            </a:xfrm>
            <a:custGeom>
              <a:avLst/>
              <a:gdLst/>
              <a:ahLst/>
              <a:cxnLst/>
              <a:rect l="l" t="t" r="r" b="b"/>
              <a:pathLst>
                <a:path w="3060" h="4561" extrusionOk="0">
                  <a:moveTo>
                    <a:pt x="536" y="0"/>
                  </a:moveTo>
                  <a:cubicBezTo>
                    <a:pt x="607" y="1501"/>
                    <a:pt x="810" y="2917"/>
                    <a:pt x="0" y="3953"/>
                  </a:cubicBezTo>
                  <a:lnTo>
                    <a:pt x="0" y="4560"/>
                  </a:lnTo>
                  <a:lnTo>
                    <a:pt x="2869" y="4560"/>
                  </a:lnTo>
                  <a:lnTo>
                    <a:pt x="2869" y="3953"/>
                  </a:lnTo>
                  <a:cubicBezTo>
                    <a:pt x="2953" y="2727"/>
                    <a:pt x="3012" y="1381"/>
                    <a:pt x="3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4"/>
            <p:cNvSpPr/>
            <p:nvPr/>
          </p:nvSpPr>
          <p:spPr>
            <a:xfrm>
              <a:off x="4424000" y="2757850"/>
              <a:ext cx="80100" cy="117600"/>
            </a:xfrm>
            <a:custGeom>
              <a:avLst/>
              <a:gdLst/>
              <a:ahLst/>
              <a:cxnLst/>
              <a:rect l="l" t="t" r="r" b="b"/>
              <a:pathLst>
                <a:path w="3204" h="4704" extrusionOk="0">
                  <a:moveTo>
                    <a:pt x="3061" y="144"/>
                  </a:moveTo>
                  <a:cubicBezTo>
                    <a:pt x="3013" y="1430"/>
                    <a:pt x="2953" y="2775"/>
                    <a:pt x="2870" y="4013"/>
                  </a:cubicBezTo>
                  <a:lnTo>
                    <a:pt x="2870" y="4549"/>
                  </a:lnTo>
                  <a:lnTo>
                    <a:pt x="143" y="4549"/>
                  </a:lnTo>
                  <a:lnTo>
                    <a:pt x="143" y="4049"/>
                  </a:lnTo>
                  <a:cubicBezTo>
                    <a:pt x="858" y="3108"/>
                    <a:pt x="786" y="1882"/>
                    <a:pt x="715" y="584"/>
                  </a:cubicBezTo>
                  <a:cubicBezTo>
                    <a:pt x="703" y="441"/>
                    <a:pt x="691" y="299"/>
                    <a:pt x="691" y="144"/>
                  </a:cubicBezTo>
                  <a:close/>
                  <a:moveTo>
                    <a:pt x="608" y="1"/>
                  </a:moveTo>
                  <a:cubicBezTo>
                    <a:pt x="596" y="1"/>
                    <a:pt x="572" y="1"/>
                    <a:pt x="560" y="25"/>
                  </a:cubicBezTo>
                  <a:cubicBezTo>
                    <a:pt x="548" y="37"/>
                    <a:pt x="536" y="49"/>
                    <a:pt x="536" y="72"/>
                  </a:cubicBezTo>
                  <a:cubicBezTo>
                    <a:pt x="548" y="251"/>
                    <a:pt x="560" y="418"/>
                    <a:pt x="572" y="596"/>
                  </a:cubicBezTo>
                  <a:cubicBezTo>
                    <a:pt x="644" y="1870"/>
                    <a:pt x="715" y="3085"/>
                    <a:pt x="13" y="3978"/>
                  </a:cubicBezTo>
                  <a:cubicBezTo>
                    <a:pt x="1" y="3989"/>
                    <a:pt x="1" y="4001"/>
                    <a:pt x="1" y="4013"/>
                  </a:cubicBezTo>
                  <a:lnTo>
                    <a:pt x="1" y="4632"/>
                  </a:lnTo>
                  <a:cubicBezTo>
                    <a:pt x="1" y="4668"/>
                    <a:pt x="36" y="4704"/>
                    <a:pt x="72" y="4704"/>
                  </a:cubicBezTo>
                  <a:lnTo>
                    <a:pt x="2941" y="4704"/>
                  </a:lnTo>
                  <a:cubicBezTo>
                    <a:pt x="2977" y="4704"/>
                    <a:pt x="3013" y="4668"/>
                    <a:pt x="3013" y="4621"/>
                  </a:cubicBezTo>
                  <a:lnTo>
                    <a:pt x="3013" y="4025"/>
                  </a:lnTo>
                  <a:cubicBezTo>
                    <a:pt x="3108" y="2751"/>
                    <a:pt x="3156" y="1370"/>
                    <a:pt x="3203" y="72"/>
                  </a:cubicBezTo>
                  <a:cubicBezTo>
                    <a:pt x="3203" y="49"/>
                    <a:pt x="3203" y="37"/>
                    <a:pt x="3180" y="13"/>
                  </a:cubicBezTo>
                  <a:cubicBezTo>
                    <a:pt x="3168" y="1"/>
                    <a:pt x="3156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4"/>
            <p:cNvSpPr/>
            <p:nvPr/>
          </p:nvSpPr>
          <p:spPr>
            <a:xfrm>
              <a:off x="4424900" y="2759650"/>
              <a:ext cx="69975" cy="94675"/>
            </a:xfrm>
            <a:custGeom>
              <a:avLst/>
              <a:gdLst/>
              <a:ahLst/>
              <a:cxnLst/>
              <a:rect l="l" t="t" r="r" b="b"/>
              <a:pathLst>
                <a:path w="2799" h="3787" extrusionOk="0">
                  <a:moveTo>
                    <a:pt x="429" y="0"/>
                  </a:moveTo>
                  <a:cubicBezTo>
                    <a:pt x="477" y="1191"/>
                    <a:pt x="310" y="2465"/>
                    <a:pt x="0" y="3787"/>
                  </a:cubicBezTo>
                  <a:lnTo>
                    <a:pt x="2370" y="3787"/>
                  </a:lnTo>
                  <a:cubicBezTo>
                    <a:pt x="2655" y="2524"/>
                    <a:pt x="2786" y="1262"/>
                    <a:pt x="27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4"/>
            <p:cNvSpPr/>
            <p:nvPr/>
          </p:nvSpPr>
          <p:spPr>
            <a:xfrm>
              <a:off x="4422800" y="2757850"/>
              <a:ext cx="74150" cy="98250"/>
            </a:xfrm>
            <a:custGeom>
              <a:avLst/>
              <a:gdLst/>
              <a:ahLst/>
              <a:cxnLst/>
              <a:rect l="l" t="t" r="r" b="b"/>
              <a:pathLst>
                <a:path w="2966" h="3930" extrusionOk="0">
                  <a:moveTo>
                    <a:pt x="2811" y="144"/>
                  </a:moveTo>
                  <a:cubicBezTo>
                    <a:pt x="2799" y="1394"/>
                    <a:pt x="2656" y="2608"/>
                    <a:pt x="2394" y="3775"/>
                  </a:cubicBezTo>
                  <a:lnTo>
                    <a:pt x="180" y="3775"/>
                  </a:lnTo>
                  <a:cubicBezTo>
                    <a:pt x="489" y="2442"/>
                    <a:pt x="620" y="1251"/>
                    <a:pt x="596" y="144"/>
                  </a:cubicBezTo>
                  <a:close/>
                  <a:moveTo>
                    <a:pt x="513" y="1"/>
                  </a:moveTo>
                  <a:cubicBezTo>
                    <a:pt x="501" y="1"/>
                    <a:pt x="477" y="13"/>
                    <a:pt x="465" y="25"/>
                  </a:cubicBezTo>
                  <a:cubicBezTo>
                    <a:pt x="453" y="37"/>
                    <a:pt x="442" y="60"/>
                    <a:pt x="442" y="72"/>
                  </a:cubicBezTo>
                  <a:cubicBezTo>
                    <a:pt x="489" y="1215"/>
                    <a:pt x="346" y="2442"/>
                    <a:pt x="13" y="3835"/>
                  </a:cubicBezTo>
                  <a:cubicBezTo>
                    <a:pt x="1" y="3859"/>
                    <a:pt x="13" y="3882"/>
                    <a:pt x="25" y="3894"/>
                  </a:cubicBezTo>
                  <a:cubicBezTo>
                    <a:pt x="37" y="3918"/>
                    <a:pt x="61" y="3930"/>
                    <a:pt x="84" y="3930"/>
                  </a:cubicBezTo>
                  <a:lnTo>
                    <a:pt x="2454" y="3930"/>
                  </a:lnTo>
                  <a:cubicBezTo>
                    <a:pt x="2489" y="3930"/>
                    <a:pt x="2513" y="3906"/>
                    <a:pt x="2525" y="3870"/>
                  </a:cubicBezTo>
                  <a:cubicBezTo>
                    <a:pt x="2799" y="2656"/>
                    <a:pt x="2954" y="1370"/>
                    <a:pt x="2966" y="72"/>
                  </a:cubicBezTo>
                  <a:cubicBezTo>
                    <a:pt x="2966" y="60"/>
                    <a:pt x="2954" y="37"/>
                    <a:pt x="2942" y="25"/>
                  </a:cubicBezTo>
                  <a:cubicBezTo>
                    <a:pt x="2930" y="13"/>
                    <a:pt x="2906" y="1"/>
                    <a:pt x="2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4"/>
            <p:cNvSpPr/>
            <p:nvPr/>
          </p:nvSpPr>
          <p:spPr>
            <a:xfrm>
              <a:off x="3956675" y="1746425"/>
              <a:ext cx="1429975" cy="874250"/>
            </a:xfrm>
            <a:custGeom>
              <a:avLst/>
              <a:gdLst/>
              <a:ahLst/>
              <a:cxnLst/>
              <a:rect l="l" t="t" r="r" b="b"/>
              <a:pathLst>
                <a:path w="57199" h="34970" extrusionOk="0">
                  <a:moveTo>
                    <a:pt x="3787" y="1"/>
                  </a:moveTo>
                  <a:cubicBezTo>
                    <a:pt x="1703" y="1"/>
                    <a:pt x="1" y="1703"/>
                    <a:pt x="1" y="3787"/>
                  </a:cubicBezTo>
                  <a:lnTo>
                    <a:pt x="1" y="34969"/>
                  </a:lnTo>
                  <a:lnTo>
                    <a:pt x="57198" y="34969"/>
                  </a:lnTo>
                  <a:lnTo>
                    <a:pt x="57198" y="3787"/>
                  </a:lnTo>
                  <a:cubicBezTo>
                    <a:pt x="57198" y="1703"/>
                    <a:pt x="55496" y="1"/>
                    <a:pt x="534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4"/>
            <p:cNvSpPr/>
            <p:nvPr/>
          </p:nvSpPr>
          <p:spPr>
            <a:xfrm>
              <a:off x="5366075" y="1946750"/>
              <a:ext cx="3900" cy="169400"/>
            </a:xfrm>
            <a:custGeom>
              <a:avLst/>
              <a:gdLst/>
              <a:ahLst/>
              <a:cxnLst/>
              <a:rect l="l" t="t" r="r" b="b"/>
              <a:pathLst>
                <a:path w="156" h="6776" extrusionOk="0">
                  <a:moveTo>
                    <a:pt x="72" y="0"/>
                  </a:moveTo>
                  <a:cubicBezTo>
                    <a:pt x="37" y="0"/>
                    <a:pt x="1" y="36"/>
                    <a:pt x="1" y="84"/>
                  </a:cubicBezTo>
                  <a:lnTo>
                    <a:pt x="1" y="6704"/>
                  </a:lnTo>
                  <a:cubicBezTo>
                    <a:pt x="1" y="6739"/>
                    <a:pt x="37" y="6775"/>
                    <a:pt x="72" y="6775"/>
                  </a:cubicBezTo>
                  <a:cubicBezTo>
                    <a:pt x="120" y="6775"/>
                    <a:pt x="156" y="6739"/>
                    <a:pt x="156" y="6704"/>
                  </a:cubicBezTo>
                  <a:lnTo>
                    <a:pt x="156" y="84"/>
                  </a:lnTo>
                  <a:cubicBezTo>
                    <a:pt x="156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4"/>
            <p:cNvSpPr/>
            <p:nvPr/>
          </p:nvSpPr>
          <p:spPr>
            <a:xfrm>
              <a:off x="5185100" y="1763100"/>
              <a:ext cx="184875" cy="149750"/>
            </a:xfrm>
            <a:custGeom>
              <a:avLst/>
              <a:gdLst/>
              <a:ahLst/>
              <a:cxnLst/>
              <a:rect l="l" t="t" r="r" b="b"/>
              <a:pathLst>
                <a:path w="7395" h="5990" extrusionOk="0">
                  <a:moveTo>
                    <a:pt x="72" y="0"/>
                  </a:moveTo>
                  <a:cubicBezTo>
                    <a:pt x="37" y="0"/>
                    <a:pt x="1" y="36"/>
                    <a:pt x="1" y="84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2930" y="155"/>
                  </a:lnTo>
                  <a:cubicBezTo>
                    <a:pt x="5311" y="155"/>
                    <a:pt x="7240" y="2084"/>
                    <a:pt x="7240" y="4465"/>
                  </a:cubicBezTo>
                  <a:lnTo>
                    <a:pt x="7240" y="5918"/>
                  </a:lnTo>
                  <a:cubicBezTo>
                    <a:pt x="7240" y="5953"/>
                    <a:pt x="7276" y="5989"/>
                    <a:pt x="7311" y="5989"/>
                  </a:cubicBezTo>
                  <a:cubicBezTo>
                    <a:pt x="7359" y="5989"/>
                    <a:pt x="7395" y="5953"/>
                    <a:pt x="7395" y="5918"/>
                  </a:cubicBezTo>
                  <a:lnTo>
                    <a:pt x="7395" y="4465"/>
                  </a:lnTo>
                  <a:cubicBezTo>
                    <a:pt x="7395" y="2001"/>
                    <a:pt x="5394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4"/>
            <p:cNvSpPr/>
            <p:nvPr/>
          </p:nvSpPr>
          <p:spPr>
            <a:xfrm>
              <a:off x="4563000" y="1759525"/>
              <a:ext cx="217325" cy="43475"/>
            </a:xfrm>
            <a:custGeom>
              <a:avLst/>
              <a:gdLst/>
              <a:ahLst/>
              <a:cxnLst/>
              <a:rect l="l" t="t" r="r" b="b"/>
              <a:pathLst>
                <a:path w="8693" h="1739" extrusionOk="0">
                  <a:moveTo>
                    <a:pt x="882" y="0"/>
                  </a:moveTo>
                  <a:cubicBezTo>
                    <a:pt x="394" y="0"/>
                    <a:pt x="1" y="381"/>
                    <a:pt x="1" y="870"/>
                  </a:cubicBezTo>
                  <a:cubicBezTo>
                    <a:pt x="1" y="1358"/>
                    <a:pt x="394" y="1739"/>
                    <a:pt x="882" y="1739"/>
                  </a:cubicBezTo>
                  <a:lnTo>
                    <a:pt x="7811" y="1739"/>
                  </a:lnTo>
                  <a:cubicBezTo>
                    <a:pt x="8299" y="1739"/>
                    <a:pt x="8692" y="1358"/>
                    <a:pt x="8692" y="870"/>
                  </a:cubicBezTo>
                  <a:cubicBezTo>
                    <a:pt x="8692" y="393"/>
                    <a:pt x="8299" y="0"/>
                    <a:pt x="7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4"/>
            <p:cNvSpPr/>
            <p:nvPr/>
          </p:nvSpPr>
          <p:spPr>
            <a:xfrm>
              <a:off x="4561225" y="1757450"/>
              <a:ext cx="220875" cy="47650"/>
            </a:xfrm>
            <a:custGeom>
              <a:avLst/>
              <a:gdLst/>
              <a:ahLst/>
              <a:cxnLst/>
              <a:rect l="l" t="t" r="r" b="b"/>
              <a:pathLst>
                <a:path w="8835" h="1906" extrusionOk="0">
                  <a:moveTo>
                    <a:pt x="7882" y="155"/>
                  </a:moveTo>
                  <a:cubicBezTo>
                    <a:pt x="8323" y="155"/>
                    <a:pt x="8680" y="512"/>
                    <a:pt x="8680" y="953"/>
                  </a:cubicBezTo>
                  <a:cubicBezTo>
                    <a:pt x="8680" y="1393"/>
                    <a:pt x="8323" y="1750"/>
                    <a:pt x="7882" y="1750"/>
                  </a:cubicBezTo>
                  <a:lnTo>
                    <a:pt x="953" y="1750"/>
                  </a:lnTo>
                  <a:cubicBezTo>
                    <a:pt x="512" y="1750"/>
                    <a:pt x="155" y="1393"/>
                    <a:pt x="155" y="953"/>
                  </a:cubicBezTo>
                  <a:cubicBezTo>
                    <a:pt x="155" y="512"/>
                    <a:pt x="512" y="155"/>
                    <a:pt x="953" y="155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6"/>
                    <a:pt x="429" y="1905"/>
                    <a:pt x="953" y="1905"/>
                  </a:cubicBezTo>
                  <a:lnTo>
                    <a:pt x="7882" y="1905"/>
                  </a:lnTo>
                  <a:cubicBezTo>
                    <a:pt x="8406" y="1905"/>
                    <a:pt x="8835" y="1476"/>
                    <a:pt x="8835" y="953"/>
                  </a:cubicBezTo>
                  <a:cubicBezTo>
                    <a:pt x="8835" y="429"/>
                    <a:pt x="8406" y="0"/>
                    <a:pt x="7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4"/>
            <p:cNvSpPr/>
            <p:nvPr/>
          </p:nvSpPr>
          <p:spPr>
            <a:xfrm>
              <a:off x="4600225" y="176755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44"/>
                  </a:moveTo>
                  <a:cubicBezTo>
                    <a:pt x="774" y="144"/>
                    <a:pt x="953" y="322"/>
                    <a:pt x="953" y="549"/>
                  </a:cubicBezTo>
                  <a:cubicBezTo>
                    <a:pt x="953" y="763"/>
                    <a:pt x="774" y="941"/>
                    <a:pt x="548" y="941"/>
                  </a:cubicBezTo>
                  <a:cubicBezTo>
                    <a:pt x="333" y="941"/>
                    <a:pt x="155" y="763"/>
                    <a:pt x="155" y="549"/>
                  </a:cubicBezTo>
                  <a:cubicBezTo>
                    <a:pt x="155" y="322"/>
                    <a:pt x="333" y="144"/>
                    <a:pt x="548" y="144"/>
                  </a:cubicBezTo>
                  <a:close/>
                  <a:moveTo>
                    <a:pt x="548" y="1"/>
                  </a:moveTo>
                  <a:cubicBezTo>
                    <a:pt x="250" y="1"/>
                    <a:pt x="0" y="251"/>
                    <a:pt x="0" y="549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5" y="1096"/>
                    <a:pt x="1095" y="846"/>
                    <a:pt x="1095" y="549"/>
                  </a:cubicBezTo>
                  <a:cubicBezTo>
                    <a:pt x="1095" y="251"/>
                    <a:pt x="84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4"/>
            <p:cNvSpPr/>
            <p:nvPr/>
          </p:nvSpPr>
          <p:spPr>
            <a:xfrm>
              <a:off x="4000642" y="1781263"/>
              <a:ext cx="1329375" cy="751600"/>
            </a:xfrm>
            <a:custGeom>
              <a:avLst/>
              <a:gdLst/>
              <a:ahLst/>
              <a:cxnLst/>
              <a:rect l="l" t="t" r="r" b="b"/>
              <a:pathLst>
                <a:path w="53175" h="30064" extrusionOk="0">
                  <a:moveTo>
                    <a:pt x="3263" y="0"/>
                  </a:moveTo>
                  <a:cubicBezTo>
                    <a:pt x="1465" y="0"/>
                    <a:pt x="1" y="1465"/>
                    <a:pt x="1" y="3275"/>
                  </a:cubicBezTo>
                  <a:lnTo>
                    <a:pt x="1" y="30064"/>
                  </a:lnTo>
                  <a:lnTo>
                    <a:pt x="53174" y="30064"/>
                  </a:lnTo>
                  <a:lnTo>
                    <a:pt x="53174" y="3275"/>
                  </a:lnTo>
                  <a:cubicBezTo>
                    <a:pt x="53174" y="1465"/>
                    <a:pt x="51710" y="0"/>
                    <a:pt x="49912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74"/>
            <p:cNvSpPr/>
            <p:nvPr/>
          </p:nvSpPr>
          <p:spPr>
            <a:xfrm>
              <a:off x="3891800" y="2591475"/>
              <a:ext cx="1566875" cy="109250"/>
            </a:xfrm>
            <a:custGeom>
              <a:avLst/>
              <a:gdLst/>
              <a:ahLst/>
              <a:cxnLst/>
              <a:rect l="l" t="t" r="r" b="b"/>
              <a:pathLst>
                <a:path w="62675" h="4370" extrusionOk="0">
                  <a:moveTo>
                    <a:pt x="988" y="0"/>
                  </a:moveTo>
                  <a:cubicBezTo>
                    <a:pt x="346" y="0"/>
                    <a:pt x="0" y="727"/>
                    <a:pt x="381" y="1227"/>
                  </a:cubicBezTo>
                  <a:lnTo>
                    <a:pt x="1000" y="2048"/>
                  </a:lnTo>
                  <a:cubicBezTo>
                    <a:pt x="2131" y="3513"/>
                    <a:pt x="3870" y="4370"/>
                    <a:pt x="5715" y="4370"/>
                  </a:cubicBezTo>
                  <a:lnTo>
                    <a:pt x="56960" y="4370"/>
                  </a:lnTo>
                  <a:cubicBezTo>
                    <a:pt x="58805" y="4370"/>
                    <a:pt x="60544" y="3501"/>
                    <a:pt x="61675" y="2048"/>
                  </a:cubicBezTo>
                  <a:lnTo>
                    <a:pt x="62294" y="1227"/>
                  </a:lnTo>
                  <a:cubicBezTo>
                    <a:pt x="62675" y="727"/>
                    <a:pt x="62318" y="0"/>
                    <a:pt x="6168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4"/>
            <p:cNvSpPr/>
            <p:nvPr/>
          </p:nvSpPr>
          <p:spPr>
            <a:xfrm>
              <a:off x="4524900" y="2591475"/>
              <a:ext cx="300675" cy="45850"/>
            </a:xfrm>
            <a:custGeom>
              <a:avLst/>
              <a:gdLst/>
              <a:ahLst/>
              <a:cxnLst/>
              <a:rect l="l" t="t" r="r" b="b"/>
              <a:pathLst>
                <a:path w="12027" h="1834" extrusionOk="0">
                  <a:moveTo>
                    <a:pt x="1" y="0"/>
                  </a:moveTo>
                  <a:cubicBezTo>
                    <a:pt x="1" y="1012"/>
                    <a:pt x="822" y="1834"/>
                    <a:pt x="1834" y="1834"/>
                  </a:cubicBezTo>
                  <a:lnTo>
                    <a:pt x="10193" y="1834"/>
                  </a:lnTo>
                  <a:cubicBezTo>
                    <a:pt x="11205" y="1834"/>
                    <a:pt x="12026" y="1012"/>
                    <a:pt x="12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4"/>
            <p:cNvSpPr/>
            <p:nvPr/>
          </p:nvSpPr>
          <p:spPr>
            <a:xfrm>
              <a:off x="4523125" y="2589675"/>
              <a:ext cx="304225" cy="49450"/>
            </a:xfrm>
            <a:custGeom>
              <a:avLst/>
              <a:gdLst/>
              <a:ahLst/>
              <a:cxnLst/>
              <a:rect l="l" t="t" r="r" b="b"/>
              <a:pathLst>
                <a:path w="12169" h="1978" extrusionOk="0">
                  <a:moveTo>
                    <a:pt x="12014" y="156"/>
                  </a:moveTo>
                  <a:cubicBezTo>
                    <a:pt x="11978" y="1084"/>
                    <a:pt x="11204" y="1834"/>
                    <a:pt x="10264" y="1834"/>
                  </a:cubicBezTo>
                  <a:lnTo>
                    <a:pt x="1905" y="1834"/>
                  </a:lnTo>
                  <a:cubicBezTo>
                    <a:pt x="965" y="1834"/>
                    <a:pt x="191" y="1084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132"/>
                    <a:pt x="858" y="1977"/>
                    <a:pt x="1905" y="1977"/>
                  </a:cubicBezTo>
                  <a:lnTo>
                    <a:pt x="10264" y="1977"/>
                  </a:lnTo>
                  <a:cubicBezTo>
                    <a:pt x="11311" y="1977"/>
                    <a:pt x="12169" y="1132"/>
                    <a:pt x="12169" y="72"/>
                  </a:cubicBezTo>
                  <a:cubicBezTo>
                    <a:pt x="12169" y="37"/>
                    <a:pt x="12133" y="1"/>
                    <a:pt x="1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4"/>
            <p:cNvSpPr/>
            <p:nvPr/>
          </p:nvSpPr>
          <p:spPr>
            <a:xfrm>
              <a:off x="3941500" y="2667675"/>
              <a:ext cx="1467475" cy="33050"/>
            </a:xfrm>
            <a:custGeom>
              <a:avLst/>
              <a:gdLst/>
              <a:ahLst/>
              <a:cxnLst/>
              <a:rect l="l" t="t" r="r" b="b"/>
              <a:pathLst>
                <a:path w="58699" h="1322" extrusionOk="0">
                  <a:moveTo>
                    <a:pt x="1" y="0"/>
                  </a:moveTo>
                  <a:cubicBezTo>
                    <a:pt x="1048" y="846"/>
                    <a:pt x="2358" y="1322"/>
                    <a:pt x="3727" y="1322"/>
                  </a:cubicBezTo>
                  <a:lnTo>
                    <a:pt x="54972" y="1322"/>
                  </a:lnTo>
                  <a:cubicBezTo>
                    <a:pt x="56341" y="1322"/>
                    <a:pt x="57651" y="846"/>
                    <a:pt x="5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4"/>
            <p:cNvSpPr/>
            <p:nvPr/>
          </p:nvSpPr>
          <p:spPr>
            <a:xfrm>
              <a:off x="3939425" y="2665875"/>
              <a:ext cx="1471625" cy="36650"/>
            </a:xfrm>
            <a:custGeom>
              <a:avLst/>
              <a:gdLst/>
              <a:ahLst/>
              <a:cxnLst/>
              <a:rect l="l" t="t" r="r" b="b"/>
              <a:pathLst>
                <a:path w="58865" h="1466" extrusionOk="0">
                  <a:moveTo>
                    <a:pt x="58567" y="144"/>
                  </a:moveTo>
                  <a:cubicBezTo>
                    <a:pt x="57555" y="906"/>
                    <a:pt x="56317" y="1311"/>
                    <a:pt x="55055" y="1311"/>
                  </a:cubicBezTo>
                  <a:lnTo>
                    <a:pt x="3810" y="1311"/>
                  </a:lnTo>
                  <a:cubicBezTo>
                    <a:pt x="2548" y="1311"/>
                    <a:pt x="1310" y="906"/>
                    <a:pt x="310" y="144"/>
                  </a:cubicBezTo>
                  <a:close/>
                  <a:moveTo>
                    <a:pt x="84" y="1"/>
                  </a:moveTo>
                  <a:cubicBezTo>
                    <a:pt x="60" y="1"/>
                    <a:pt x="24" y="25"/>
                    <a:pt x="12" y="48"/>
                  </a:cubicBezTo>
                  <a:cubicBezTo>
                    <a:pt x="0" y="84"/>
                    <a:pt x="12" y="108"/>
                    <a:pt x="36" y="132"/>
                  </a:cubicBezTo>
                  <a:cubicBezTo>
                    <a:pt x="1108" y="989"/>
                    <a:pt x="2441" y="1465"/>
                    <a:pt x="3810" y="1465"/>
                  </a:cubicBezTo>
                  <a:lnTo>
                    <a:pt x="55055" y="1465"/>
                  </a:lnTo>
                  <a:cubicBezTo>
                    <a:pt x="56424" y="1465"/>
                    <a:pt x="57757" y="989"/>
                    <a:pt x="58829" y="132"/>
                  </a:cubicBezTo>
                  <a:cubicBezTo>
                    <a:pt x="58853" y="108"/>
                    <a:pt x="58865" y="84"/>
                    <a:pt x="58853" y="48"/>
                  </a:cubicBezTo>
                  <a:cubicBezTo>
                    <a:pt x="58841" y="25"/>
                    <a:pt x="58817" y="1"/>
                    <a:pt x="58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4"/>
            <p:cNvSpPr/>
            <p:nvPr/>
          </p:nvSpPr>
          <p:spPr>
            <a:xfrm>
              <a:off x="4253150" y="2602775"/>
              <a:ext cx="135450" cy="3600"/>
            </a:xfrm>
            <a:custGeom>
              <a:avLst/>
              <a:gdLst/>
              <a:ahLst/>
              <a:cxnLst/>
              <a:rect l="l" t="t" r="r" b="b"/>
              <a:pathLst>
                <a:path w="5418" h="144" extrusionOk="0">
                  <a:moveTo>
                    <a:pt x="72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lnTo>
                    <a:pt x="5346" y="144"/>
                  </a:lnTo>
                  <a:cubicBezTo>
                    <a:pt x="5382" y="144"/>
                    <a:pt x="5418" y="120"/>
                    <a:pt x="5418" y="72"/>
                  </a:cubicBezTo>
                  <a:cubicBezTo>
                    <a:pt x="5418" y="36"/>
                    <a:pt x="5382" y="1"/>
                    <a:pt x="5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4"/>
            <p:cNvSpPr/>
            <p:nvPr/>
          </p:nvSpPr>
          <p:spPr>
            <a:xfrm>
              <a:off x="3933475" y="2602775"/>
              <a:ext cx="273550" cy="3600"/>
            </a:xfrm>
            <a:custGeom>
              <a:avLst/>
              <a:gdLst/>
              <a:ahLst/>
              <a:cxnLst/>
              <a:rect l="l" t="t" r="r" b="b"/>
              <a:pathLst>
                <a:path w="10942" h="144" extrusionOk="0">
                  <a:moveTo>
                    <a:pt x="72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lnTo>
                    <a:pt x="10871" y="144"/>
                  </a:lnTo>
                  <a:cubicBezTo>
                    <a:pt x="10906" y="144"/>
                    <a:pt x="10942" y="120"/>
                    <a:pt x="10942" y="72"/>
                  </a:cubicBezTo>
                  <a:cubicBezTo>
                    <a:pt x="10942" y="36"/>
                    <a:pt x="10906" y="1"/>
                    <a:pt x="10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4"/>
            <p:cNvSpPr/>
            <p:nvPr/>
          </p:nvSpPr>
          <p:spPr>
            <a:xfrm>
              <a:off x="4303750" y="1891075"/>
              <a:ext cx="392325" cy="53900"/>
            </a:xfrm>
            <a:custGeom>
              <a:avLst/>
              <a:gdLst/>
              <a:ahLst/>
              <a:cxnLst/>
              <a:rect l="l" t="t" r="r" b="b"/>
              <a:pathLst>
                <a:path w="15693" h="2156" extrusionOk="0">
                  <a:moveTo>
                    <a:pt x="2167" y="1"/>
                  </a:moveTo>
                  <a:cubicBezTo>
                    <a:pt x="965" y="1"/>
                    <a:pt x="0" y="965"/>
                    <a:pt x="0" y="2156"/>
                  </a:cubicBezTo>
                  <a:lnTo>
                    <a:pt x="15693" y="2156"/>
                  </a:lnTo>
                  <a:lnTo>
                    <a:pt x="156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4"/>
            <p:cNvSpPr/>
            <p:nvPr/>
          </p:nvSpPr>
          <p:spPr>
            <a:xfrm>
              <a:off x="4301975" y="1889300"/>
              <a:ext cx="396200" cy="57775"/>
            </a:xfrm>
            <a:custGeom>
              <a:avLst/>
              <a:gdLst/>
              <a:ahLst/>
              <a:cxnLst/>
              <a:rect l="l" t="t" r="r" b="b"/>
              <a:pathLst>
                <a:path w="15848" h="2311" extrusionOk="0">
                  <a:moveTo>
                    <a:pt x="15692" y="143"/>
                  </a:moveTo>
                  <a:lnTo>
                    <a:pt x="15692" y="2156"/>
                  </a:lnTo>
                  <a:lnTo>
                    <a:pt x="143" y="2156"/>
                  </a:lnTo>
                  <a:cubicBezTo>
                    <a:pt x="191" y="1036"/>
                    <a:pt x="1107" y="143"/>
                    <a:pt x="2238" y="143"/>
                  </a:cubicBezTo>
                  <a:close/>
                  <a:moveTo>
                    <a:pt x="2238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2275"/>
                    <a:pt x="36" y="2310"/>
                    <a:pt x="71" y="2310"/>
                  </a:cubicBezTo>
                  <a:lnTo>
                    <a:pt x="15764" y="2310"/>
                  </a:lnTo>
                  <a:cubicBezTo>
                    <a:pt x="15812" y="2310"/>
                    <a:pt x="15847" y="2275"/>
                    <a:pt x="15847" y="2227"/>
                  </a:cubicBezTo>
                  <a:lnTo>
                    <a:pt x="15847" y="72"/>
                  </a:lnTo>
                  <a:cubicBezTo>
                    <a:pt x="15847" y="24"/>
                    <a:pt x="15812" y="1"/>
                    <a:pt x="1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4"/>
            <p:cNvSpPr/>
            <p:nvPr/>
          </p:nvSpPr>
          <p:spPr>
            <a:xfrm>
              <a:off x="4335000" y="1891075"/>
              <a:ext cx="361075" cy="54200"/>
            </a:xfrm>
            <a:custGeom>
              <a:avLst/>
              <a:gdLst/>
              <a:ahLst/>
              <a:cxnLst/>
              <a:rect l="l" t="t" r="r" b="b"/>
              <a:pathLst>
                <a:path w="14443" h="2168" extrusionOk="0">
                  <a:moveTo>
                    <a:pt x="917" y="1"/>
                  </a:moveTo>
                  <a:cubicBezTo>
                    <a:pt x="584" y="1"/>
                    <a:pt x="274" y="72"/>
                    <a:pt x="1" y="203"/>
                  </a:cubicBezTo>
                  <a:lnTo>
                    <a:pt x="1584" y="2168"/>
                  </a:lnTo>
                  <a:lnTo>
                    <a:pt x="14443" y="2168"/>
                  </a:lnTo>
                  <a:lnTo>
                    <a:pt x="14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4"/>
            <p:cNvSpPr/>
            <p:nvPr/>
          </p:nvSpPr>
          <p:spPr>
            <a:xfrm>
              <a:off x="4332925" y="1889000"/>
              <a:ext cx="365250" cy="58075"/>
            </a:xfrm>
            <a:custGeom>
              <a:avLst/>
              <a:gdLst/>
              <a:ahLst/>
              <a:cxnLst/>
              <a:rect l="l" t="t" r="r" b="b"/>
              <a:pathLst>
                <a:path w="14610" h="2323" extrusionOk="0">
                  <a:moveTo>
                    <a:pt x="14454" y="155"/>
                  </a:moveTo>
                  <a:lnTo>
                    <a:pt x="14454" y="2168"/>
                  </a:lnTo>
                  <a:lnTo>
                    <a:pt x="1703" y="2168"/>
                  </a:lnTo>
                  <a:lnTo>
                    <a:pt x="203" y="310"/>
                  </a:lnTo>
                  <a:cubicBezTo>
                    <a:pt x="453" y="215"/>
                    <a:pt x="727" y="155"/>
                    <a:pt x="1000" y="155"/>
                  </a:cubicBezTo>
                  <a:close/>
                  <a:moveTo>
                    <a:pt x="1000" y="1"/>
                  </a:moveTo>
                  <a:cubicBezTo>
                    <a:pt x="667" y="1"/>
                    <a:pt x="346" y="72"/>
                    <a:pt x="48" y="215"/>
                  </a:cubicBezTo>
                  <a:cubicBezTo>
                    <a:pt x="36" y="227"/>
                    <a:pt x="12" y="251"/>
                    <a:pt x="12" y="263"/>
                  </a:cubicBezTo>
                  <a:cubicBezTo>
                    <a:pt x="0" y="286"/>
                    <a:pt x="12" y="310"/>
                    <a:pt x="24" y="334"/>
                  </a:cubicBezTo>
                  <a:lnTo>
                    <a:pt x="1608" y="2287"/>
                  </a:lnTo>
                  <a:cubicBezTo>
                    <a:pt x="1620" y="2310"/>
                    <a:pt x="1643" y="2322"/>
                    <a:pt x="1667" y="2322"/>
                  </a:cubicBezTo>
                  <a:lnTo>
                    <a:pt x="14526" y="2322"/>
                  </a:lnTo>
                  <a:cubicBezTo>
                    <a:pt x="14574" y="2322"/>
                    <a:pt x="14609" y="2287"/>
                    <a:pt x="14597" y="2239"/>
                  </a:cubicBezTo>
                  <a:lnTo>
                    <a:pt x="14597" y="84"/>
                  </a:lnTo>
                  <a:cubicBezTo>
                    <a:pt x="14597" y="36"/>
                    <a:pt x="14574" y="1"/>
                    <a:pt x="14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4"/>
            <p:cNvSpPr/>
            <p:nvPr/>
          </p:nvSpPr>
          <p:spPr>
            <a:xfrm>
              <a:off x="4358825" y="1889300"/>
              <a:ext cx="512575" cy="636125"/>
            </a:xfrm>
            <a:custGeom>
              <a:avLst/>
              <a:gdLst/>
              <a:ahLst/>
              <a:cxnLst/>
              <a:rect l="l" t="t" r="r" b="b"/>
              <a:pathLst>
                <a:path w="20503" h="25445" extrusionOk="0">
                  <a:moveTo>
                    <a:pt x="14621" y="143"/>
                  </a:moveTo>
                  <a:cubicBezTo>
                    <a:pt x="15657" y="143"/>
                    <a:pt x="16526" y="882"/>
                    <a:pt x="16681" y="1906"/>
                  </a:cubicBezTo>
                  <a:lnTo>
                    <a:pt x="20336" y="25301"/>
                  </a:lnTo>
                  <a:lnTo>
                    <a:pt x="7453" y="25301"/>
                  </a:lnTo>
                  <a:cubicBezTo>
                    <a:pt x="6608" y="25301"/>
                    <a:pt x="5906" y="24694"/>
                    <a:pt x="5775" y="23849"/>
                  </a:cubicBezTo>
                  <a:lnTo>
                    <a:pt x="2346" y="1941"/>
                  </a:lnTo>
                  <a:cubicBezTo>
                    <a:pt x="2215" y="1096"/>
                    <a:pt x="1655" y="429"/>
                    <a:pt x="893" y="143"/>
                  </a:cubicBezTo>
                  <a:close/>
                  <a:moveTo>
                    <a:pt x="83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83" y="143"/>
                  </a:cubicBezTo>
                  <a:cubicBezTo>
                    <a:pt x="1143" y="143"/>
                    <a:pt x="2036" y="905"/>
                    <a:pt x="2203" y="1965"/>
                  </a:cubicBezTo>
                  <a:lnTo>
                    <a:pt x="5620" y="23873"/>
                  </a:lnTo>
                  <a:cubicBezTo>
                    <a:pt x="5763" y="24789"/>
                    <a:pt x="6537" y="25444"/>
                    <a:pt x="7453" y="25444"/>
                  </a:cubicBezTo>
                  <a:lnTo>
                    <a:pt x="20431" y="25444"/>
                  </a:lnTo>
                  <a:cubicBezTo>
                    <a:pt x="20443" y="25444"/>
                    <a:pt x="20467" y="25432"/>
                    <a:pt x="20479" y="25420"/>
                  </a:cubicBezTo>
                  <a:cubicBezTo>
                    <a:pt x="20503" y="25408"/>
                    <a:pt x="20503" y="25385"/>
                    <a:pt x="20503" y="25361"/>
                  </a:cubicBezTo>
                  <a:lnTo>
                    <a:pt x="16836" y="1882"/>
                  </a:lnTo>
                  <a:cubicBezTo>
                    <a:pt x="16657" y="786"/>
                    <a:pt x="15728" y="1"/>
                    <a:pt x="1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4"/>
            <p:cNvSpPr/>
            <p:nvPr/>
          </p:nvSpPr>
          <p:spPr>
            <a:xfrm>
              <a:off x="4552000" y="2469425"/>
              <a:ext cx="426850" cy="54200"/>
            </a:xfrm>
            <a:custGeom>
              <a:avLst/>
              <a:gdLst/>
              <a:ahLst/>
              <a:cxnLst/>
              <a:rect l="l" t="t" r="r" b="b"/>
              <a:pathLst>
                <a:path w="17074" h="2168" extrusionOk="0">
                  <a:moveTo>
                    <a:pt x="2155" y="1"/>
                  </a:moveTo>
                  <a:cubicBezTo>
                    <a:pt x="2155" y="1203"/>
                    <a:pt x="1191" y="2168"/>
                    <a:pt x="0" y="2168"/>
                  </a:cubicBezTo>
                  <a:lnTo>
                    <a:pt x="14919" y="2168"/>
                  </a:lnTo>
                  <a:cubicBezTo>
                    <a:pt x="16109" y="2168"/>
                    <a:pt x="17074" y="1203"/>
                    <a:pt x="17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4"/>
            <p:cNvSpPr/>
            <p:nvPr/>
          </p:nvSpPr>
          <p:spPr>
            <a:xfrm>
              <a:off x="4549900" y="2467650"/>
              <a:ext cx="431050" cy="57775"/>
            </a:xfrm>
            <a:custGeom>
              <a:avLst/>
              <a:gdLst/>
              <a:ahLst/>
              <a:cxnLst/>
              <a:rect l="l" t="t" r="r" b="b"/>
              <a:pathLst>
                <a:path w="17242" h="2311" extrusionOk="0">
                  <a:moveTo>
                    <a:pt x="17086" y="155"/>
                  </a:moveTo>
                  <a:cubicBezTo>
                    <a:pt x="17051" y="1262"/>
                    <a:pt x="16122" y="2167"/>
                    <a:pt x="15003" y="2167"/>
                  </a:cubicBezTo>
                  <a:lnTo>
                    <a:pt x="882" y="2167"/>
                  </a:lnTo>
                  <a:cubicBezTo>
                    <a:pt x="1704" y="1846"/>
                    <a:pt x="2287" y="1072"/>
                    <a:pt x="2311" y="155"/>
                  </a:cubicBezTo>
                  <a:close/>
                  <a:moveTo>
                    <a:pt x="2239" y="0"/>
                  </a:moveTo>
                  <a:cubicBezTo>
                    <a:pt x="2204" y="0"/>
                    <a:pt x="2168" y="36"/>
                    <a:pt x="2168" y="72"/>
                  </a:cubicBezTo>
                  <a:cubicBezTo>
                    <a:pt x="2168" y="1227"/>
                    <a:pt x="1227" y="2167"/>
                    <a:pt x="84" y="2167"/>
                  </a:cubicBezTo>
                  <a:cubicBezTo>
                    <a:pt x="37" y="2167"/>
                    <a:pt x="1" y="2191"/>
                    <a:pt x="1" y="2239"/>
                  </a:cubicBezTo>
                  <a:cubicBezTo>
                    <a:pt x="1" y="2274"/>
                    <a:pt x="37" y="2310"/>
                    <a:pt x="84" y="2310"/>
                  </a:cubicBezTo>
                  <a:lnTo>
                    <a:pt x="15003" y="2310"/>
                  </a:lnTo>
                  <a:cubicBezTo>
                    <a:pt x="16229" y="2310"/>
                    <a:pt x="17241" y="1310"/>
                    <a:pt x="17241" y="72"/>
                  </a:cubicBezTo>
                  <a:cubicBezTo>
                    <a:pt x="17241" y="36"/>
                    <a:pt x="17205" y="0"/>
                    <a:pt x="17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4"/>
            <p:cNvSpPr/>
            <p:nvPr/>
          </p:nvSpPr>
          <p:spPr>
            <a:xfrm>
              <a:off x="4446025" y="1952700"/>
              <a:ext cx="309300" cy="3900"/>
            </a:xfrm>
            <a:custGeom>
              <a:avLst/>
              <a:gdLst/>
              <a:ahLst/>
              <a:cxnLst/>
              <a:rect l="l" t="t" r="r" b="b"/>
              <a:pathLst>
                <a:path w="12372" h="156" extrusionOk="0">
                  <a:moveTo>
                    <a:pt x="72" y="1"/>
                  </a:moveTo>
                  <a:cubicBezTo>
                    <a:pt x="24" y="1"/>
                    <a:pt x="1" y="36"/>
                    <a:pt x="1" y="72"/>
                  </a:cubicBezTo>
                  <a:cubicBezTo>
                    <a:pt x="1" y="120"/>
                    <a:pt x="24" y="155"/>
                    <a:pt x="72" y="155"/>
                  </a:cubicBezTo>
                  <a:lnTo>
                    <a:pt x="12300" y="155"/>
                  </a:lnTo>
                  <a:cubicBezTo>
                    <a:pt x="12336" y="155"/>
                    <a:pt x="12371" y="120"/>
                    <a:pt x="12371" y="72"/>
                  </a:cubicBezTo>
                  <a:cubicBezTo>
                    <a:pt x="12371" y="36"/>
                    <a:pt x="12336" y="1"/>
                    <a:pt x="12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4"/>
            <p:cNvSpPr/>
            <p:nvPr/>
          </p:nvSpPr>
          <p:spPr>
            <a:xfrm>
              <a:off x="4584725" y="1995575"/>
              <a:ext cx="177150" cy="3575"/>
            </a:xfrm>
            <a:custGeom>
              <a:avLst/>
              <a:gdLst/>
              <a:ahLst/>
              <a:cxnLst/>
              <a:rect l="l" t="t" r="r" b="b"/>
              <a:pathLst>
                <a:path w="7086" h="143" extrusionOk="0">
                  <a:moveTo>
                    <a:pt x="72" y="0"/>
                  </a:moveTo>
                  <a:cubicBezTo>
                    <a:pt x="37" y="0"/>
                    <a:pt x="1" y="36"/>
                    <a:pt x="1" y="71"/>
                  </a:cubicBezTo>
                  <a:cubicBezTo>
                    <a:pt x="1" y="119"/>
                    <a:pt x="37" y="143"/>
                    <a:pt x="72" y="143"/>
                  </a:cubicBezTo>
                  <a:lnTo>
                    <a:pt x="7014" y="143"/>
                  </a:lnTo>
                  <a:cubicBezTo>
                    <a:pt x="7061" y="143"/>
                    <a:pt x="7085" y="119"/>
                    <a:pt x="7085" y="71"/>
                  </a:cubicBezTo>
                  <a:cubicBezTo>
                    <a:pt x="7085" y="36"/>
                    <a:pt x="7061" y="0"/>
                    <a:pt x="7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4"/>
            <p:cNvSpPr/>
            <p:nvPr/>
          </p:nvSpPr>
          <p:spPr>
            <a:xfrm>
              <a:off x="4452575" y="1995575"/>
              <a:ext cx="94675" cy="3575"/>
            </a:xfrm>
            <a:custGeom>
              <a:avLst/>
              <a:gdLst/>
              <a:ahLst/>
              <a:cxnLst/>
              <a:rect l="l" t="t" r="r" b="b"/>
              <a:pathLst>
                <a:path w="3787" h="143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43"/>
                    <a:pt x="72" y="143"/>
                  </a:cubicBezTo>
                  <a:lnTo>
                    <a:pt x="3715" y="143"/>
                  </a:lnTo>
                  <a:cubicBezTo>
                    <a:pt x="3763" y="143"/>
                    <a:pt x="3787" y="119"/>
                    <a:pt x="3787" y="71"/>
                  </a:cubicBezTo>
                  <a:cubicBezTo>
                    <a:pt x="3787" y="36"/>
                    <a:pt x="376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4"/>
            <p:cNvSpPr/>
            <p:nvPr/>
          </p:nvSpPr>
          <p:spPr>
            <a:xfrm>
              <a:off x="4459425" y="2038425"/>
              <a:ext cx="309300" cy="3600"/>
            </a:xfrm>
            <a:custGeom>
              <a:avLst/>
              <a:gdLst/>
              <a:ahLst/>
              <a:cxnLst/>
              <a:rect l="l" t="t" r="r" b="b"/>
              <a:pathLst>
                <a:path w="12372" h="144" extrusionOk="0">
                  <a:moveTo>
                    <a:pt x="72" y="1"/>
                  </a:moveTo>
                  <a:cubicBezTo>
                    <a:pt x="24" y="1"/>
                    <a:pt x="0" y="24"/>
                    <a:pt x="0" y="72"/>
                  </a:cubicBezTo>
                  <a:cubicBezTo>
                    <a:pt x="0" y="108"/>
                    <a:pt x="24" y="143"/>
                    <a:pt x="72" y="143"/>
                  </a:cubicBezTo>
                  <a:lnTo>
                    <a:pt x="12300" y="143"/>
                  </a:lnTo>
                  <a:cubicBezTo>
                    <a:pt x="12335" y="143"/>
                    <a:pt x="12371" y="108"/>
                    <a:pt x="12371" y="72"/>
                  </a:cubicBezTo>
                  <a:cubicBezTo>
                    <a:pt x="12371" y="24"/>
                    <a:pt x="12335" y="1"/>
                    <a:pt x="12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4"/>
            <p:cNvSpPr/>
            <p:nvPr/>
          </p:nvSpPr>
          <p:spPr>
            <a:xfrm>
              <a:off x="4465975" y="2081000"/>
              <a:ext cx="309275" cy="3875"/>
            </a:xfrm>
            <a:custGeom>
              <a:avLst/>
              <a:gdLst/>
              <a:ahLst/>
              <a:cxnLst/>
              <a:rect l="l" t="t" r="r" b="b"/>
              <a:pathLst>
                <a:path w="12371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12300" y="155"/>
                  </a:lnTo>
                  <a:cubicBezTo>
                    <a:pt x="12347" y="155"/>
                    <a:pt x="12371" y="119"/>
                    <a:pt x="12371" y="83"/>
                  </a:cubicBezTo>
                  <a:cubicBezTo>
                    <a:pt x="12371" y="36"/>
                    <a:pt x="12347" y="0"/>
                    <a:pt x="1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4"/>
            <p:cNvSpPr/>
            <p:nvPr/>
          </p:nvSpPr>
          <p:spPr>
            <a:xfrm>
              <a:off x="4578475" y="2123850"/>
              <a:ext cx="203625" cy="3900"/>
            </a:xfrm>
            <a:custGeom>
              <a:avLst/>
              <a:gdLst/>
              <a:ahLst/>
              <a:cxnLst/>
              <a:rect l="l" t="t" r="r" b="b"/>
              <a:pathLst>
                <a:path w="8145" h="156" extrusionOk="0">
                  <a:moveTo>
                    <a:pt x="72" y="1"/>
                  </a:moveTo>
                  <a:cubicBezTo>
                    <a:pt x="37" y="1"/>
                    <a:pt x="1" y="36"/>
                    <a:pt x="1" y="72"/>
                  </a:cubicBezTo>
                  <a:cubicBezTo>
                    <a:pt x="1" y="120"/>
                    <a:pt x="37" y="155"/>
                    <a:pt x="72" y="155"/>
                  </a:cubicBezTo>
                  <a:lnTo>
                    <a:pt x="8073" y="155"/>
                  </a:lnTo>
                  <a:cubicBezTo>
                    <a:pt x="8109" y="155"/>
                    <a:pt x="8145" y="120"/>
                    <a:pt x="8145" y="72"/>
                  </a:cubicBezTo>
                  <a:cubicBezTo>
                    <a:pt x="8145" y="36"/>
                    <a:pt x="8109" y="1"/>
                    <a:pt x="8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4"/>
            <p:cNvSpPr/>
            <p:nvPr/>
          </p:nvSpPr>
          <p:spPr>
            <a:xfrm>
              <a:off x="4472525" y="2123850"/>
              <a:ext cx="68175" cy="3900"/>
            </a:xfrm>
            <a:custGeom>
              <a:avLst/>
              <a:gdLst/>
              <a:ahLst/>
              <a:cxnLst/>
              <a:rect l="l" t="t" r="r" b="b"/>
              <a:pathLst>
                <a:path w="2727" h="156" extrusionOk="0">
                  <a:moveTo>
                    <a:pt x="84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55"/>
                    <a:pt x="84" y="155"/>
                  </a:cubicBezTo>
                  <a:lnTo>
                    <a:pt x="2644" y="155"/>
                  </a:lnTo>
                  <a:cubicBezTo>
                    <a:pt x="2691" y="155"/>
                    <a:pt x="2727" y="120"/>
                    <a:pt x="2727" y="72"/>
                  </a:cubicBezTo>
                  <a:cubicBezTo>
                    <a:pt x="2727" y="36"/>
                    <a:pt x="2691" y="1"/>
                    <a:pt x="2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4"/>
            <p:cNvSpPr/>
            <p:nvPr/>
          </p:nvSpPr>
          <p:spPr>
            <a:xfrm>
              <a:off x="4479375" y="2166725"/>
              <a:ext cx="309275" cy="3575"/>
            </a:xfrm>
            <a:custGeom>
              <a:avLst/>
              <a:gdLst/>
              <a:ahLst/>
              <a:cxnLst/>
              <a:rect l="l" t="t" r="r" b="b"/>
              <a:pathLst>
                <a:path w="12371" h="143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lnTo>
                    <a:pt x="12299" y="143"/>
                  </a:lnTo>
                  <a:cubicBezTo>
                    <a:pt x="12335" y="143"/>
                    <a:pt x="12371" y="119"/>
                    <a:pt x="12371" y="72"/>
                  </a:cubicBezTo>
                  <a:cubicBezTo>
                    <a:pt x="12371" y="36"/>
                    <a:pt x="12347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4"/>
            <p:cNvSpPr/>
            <p:nvPr/>
          </p:nvSpPr>
          <p:spPr>
            <a:xfrm>
              <a:off x="4666300" y="2209575"/>
              <a:ext cx="129200" cy="3600"/>
            </a:xfrm>
            <a:custGeom>
              <a:avLst/>
              <a:gdLst/>
              <a:ahLst/>
              <a:cxnLst/>
              <a:rect l="l" t="t" r="r" b="b"/>
              <a:pathLst>
                <a:path w="516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4"/>
                    <a:pt x="72" y="144"/>
                  </a:cubicBezTo>
                  <a:lnTo>
                    <a:pt x="5084" y="144"/>
                  </a:lnTo>
                  <a:cubicBezTo>
                    <a:pt x="5132" y="144"/>
                    <a:pt x="5168" y="108"/>
                    <a:pt x="5168" y="72"/>
                  </a:cubicBezTo>
                  <a:cubicBezTo>
                    <a:pt x="5168" y="24"/>
                    <a:pt x="5132" y="1"/>
                    <a:pt x="5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4"/>
            <p:cNvSpPr/>
            <p:nvPr/>
          </p:nvSpPr>
          <p:spPr>
            <a:xfrm>
              <a:off x="4485925" y="2209575"/>
              <a:ext cx="143475" cy="3600"/>
            </a:xfrm>
            <a:custGeom>
              <a:avLst/>
              <a:gdLst/>
              <a:ahLst/>
              <a:cxnLst/>
              <a:rect l="l" t="t" r="r" b="b"/>
              <a:pathLst>
                <a:path w="5739" h="144" extrusionOk="0">
                  <a:moveTo>
                    <a:pt x="83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4"/>
                    <a:pt x="83" y="144"/>
                  </a:cubicBezTo>
                  <a:lnTo>
                    <a:pt x="5667" y="144"/>
                  </a:lnTo>
                  <a:cubicBezTo>
                    <a:pt x="5715" y="144"/>
                    <a:pt x="5739" y="108"/>
                    <a:pt x="5739" y="72"/>
                  </a:cubicBezTo>
                  <a:cubicBezTo>
                    <a:pt x="5739" y="24"/>
                    <a:pt x="5715" y="1"/>
                    <a:pt x="5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4"/>
            <p:cNvSpPr/>
            <p:nvPr/>
          </p:nvSpPr>
          <p:spPr>
            <a:xfrm>
              <a:off x="4587725" y="2252150"/>
              <a:ext cx="214325" cy="3875"/>
            </a:xfrm>
            <a:custGeom>
              <a:avLst/>
              <a:gdLst/>
              <a:ahLst/>
              <a:cxnLst/>
              <a:rect l="l" t="t" r="r" b="b"/>
              <a:pathLst>
                <a:path w="8573" h="155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lnTo>
                    <a:pt x="8501" y="155"/>
                  </a:lnTo>
                  <a:cubicBezTo>
                    <a:pt x="8537" y="155"/>
                    <a:pt x="8573" y="119"/>
                    <a:pt x="8573" y="84"/>
                  </a:cubicBezTo>
                  <a:cubicBezTo>
                    <a:pt x="8573" y="36"/>
                    <a:pt x="8537" y="0"/>
                    <a:pt x="8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4"/>
            <p:cNvSpPr/>
            <p:nvPr/>
          </p:nvSpPr>
          <p:spPr>
            <a:xfrm>
              <a:off x="4492750" y="2252150"/>
              <a:ext cx="50350" cy="3875"/>
            </a:xfrm>
            <a:custGeom>
              <a:avLst/>
              <a:gdLst/>
              <a:ahLst/>
              <a:cxnLst/>
              <a:rect l="l" t="t" r="r" b="b"/>
              <a:pathLst>
                <a:path w="2014" h="155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lnTo>
                    <a:pt x="1942" y="155"/>
                  </a:lnTo>
                  <a:cubicBezTo>
                    <a:pt x="1977" y="155"/>
                    <a:pt x="2013" y="119"/>
                    <a:pt x="2013" y="84"/>
                  </a:cubicBezTo>
                  <a:cubicBezTo>
                    <a:pt x="2013" y="36"/>
                    <a:pt x="1977" y="0"/>
                    <a:pt x="1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4"/>
            <p:cNvSpPr/>
            <p:nvPr/>
          </p:nvSpPr>
          <p:spPr>
            <a:xfrm>
              <a:off x="4722850" y="2295000"/>
              <a:ext cx="86050" cy="3600"/>
            </a:xfrm>
            <a:custGeom>
              <a:avLst/>
              <a:gdLst/>
              <a:ahLst/>
              <a:cxnLst/>
              <a:rect l="l" t="t" r="r" b="b"/>
              <a:pathLst>
                <a:path w="3442" h="144" extrusionOk="0"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cubicBezTo>
                    <a:pt x="0" y="120"/>
                    <a:pt x="24" y="144"/>
                    <a:pt x="72" y="144"/>
                  </a:cubicBezTo>
                  <a:lnTo>
                    <a:pt x="3358" y="144"/>
                  </a:lnTo>
                  <a:cubicBezTo>
                    <a:pt x="3406" y="144"/>
                    <a:pt x="3441" y="120"/>
                    <a:pt x="3441" y="72"/>
                  </a:cubicBezTo>
                  <a:cubicBezTo>
                    <a:pt x="3441" y="36"/>
                    <a:pt x="3406" y="1"/>
                    <a:pt x="3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4"/>
            <p:cNvSpPr/>
            <p:nvPr/>
          </p:nvSpPr>
          <p:spPr>
            <a:xfrm>
              <a:off x="4499300" y="2295000"/>
              <a:ext cx="182800" cy="3600"/>
            </a:xfrm>
            <a:custGeom>
              <a:avLst/>
              <a:gdLst/>
              <a:ahLst/>
              <a:cxnLst/>
              <a:rect l="l" t="t" r="r" b="b"/>
              <a:pathLst>
                <a:path w="7312" h="144" extrusionOk="0">
                  <a:moveTo>
                    <a:pt x="72" y="1"/>
                  </a:moveTo>
                  <a:cubicBezTo>
                    <a:pt x="37" y="1"/>
                    <a:pt x="1" y="36"/>
                    <a:pt x="1" y="72"/>
                  </a:cubicBezTo>
                  <a:cubicBezTo>
                    <a:pt x="1" y="120"/>
                    <a:pt x="37" y="144"/>
                    <a:pt x="72" y="144"/>
                  </a:cubicBezTo>
                  <a:lnTo>
                    <a:pt x="7240" y="144"/>
                  </a:lnTo>
                  <a:cubicBezTo>
                    <a:pt x="7276" y="144"/>
                    <a:pt x="7311" y="120"/>
                    <a:pt x="7311" y="72"/>
                  </a:cubicBezTo>
                  <a:cubicBezTo>
                    <a:pt x="7311" y="36"/>
                    <a:pt x="7276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4"/>
            <p:cNvSpPr/>
            <p:nvPr/>
          </p:nvSpPr>
          <p:spPr>
            <a:xfrm>
              <a:off x="4506150" y="2337875"/>
              <a:ext cx="309300" cy="3600"/>
            </a:xfrm>
            <a:custGeom>
              <a:avLst/>
              <a:gdLst/>
              <a:ahLst/>
              <a:cxnLst/>
              <a:rect l="l" t="t" r="r" b="b"/>
              <a:pathLst>
                <a:path w="12372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07"/>
                    <a:pt x="25" y="143"/>
                    <a:pt x="72" y="143"/>
                  </a:cubicBezTo>
                  <a:lnTo>
                    <a:pt x="12300" y="143"/>
                  </a:lnTo>
                  <a:cubicBezTo>
                    <a:pt x="12336" y="143"/>
                    <a:pt x="12371" y="107"/>
                    <a:pt x="12371" y="72"/>
                  </a:cubicBezTo>
                  <a:cubicBezTo>
                    <a:pt x="12371" y="24"/>
                    <a:pt x="12336" y="0"/>
                    <a:pt x="1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4"/>
            <p:cNvSpPr/>
            <p:nvPr/>
          </p:nvSpPr>
          <p:spPr>
            <a:xfrm>
              <a:off x="4675525" y="2380425"/>
              <a:ext cx="146775" cy="3900"/>
            </a:xfrm>
            <a:custGeom>
              <a:avLst/>
              <a:gdLst/>
              <a:ahLst/>
              <a:cxnLst/>
              <a:rect l="l" t="t" r="r" b="b"/>
              <a:pathLst>
                <a:path w="5871" h="156" extrusionOk="0">
                  <a:moveTo>
                    <a:pt x="72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72" y="156"/>
                  </a:cubicBezTo>
                  <a:lnTo>
                    <a:pt x="5787" y="156"/>
                  </a:lnTo>
                  <a:cubicBezTo>
                    <a:pt x="5834" y="156"/>
                    <a:pt x="5870" y="120"/>
                    <a:pt x="5870" y="84"/>
                  </a:cubicBezTo>
                  <a:cubicBezTo>
                    <a:pt x="5870" y="37"/>
                    <a:pt x="5834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4"/>
            <p:cNvSpPr/>
            <p:nvPr/>
          </p:nvSpPr>
          <p:spPr>
            <a:xfrm>
              <a:off x="4512700" y="2380425"/>
              <a:ext cx="116700" cy="3900"/>
            </a:xfrm>
            <a:custGeom>
              <a:avLst/>
              <a:gdLst/>
              <a:ahLst/>
              <a:cxnLst/>
              <a:rect l="l" t="t" r="r" b="b"/>
              <a:pathLst>
                <a:path w="4668" h="156" extrusionOk="0">
                  <a:moveTo>
                    <a:pt x="72" y="1"/>
                  </a:moveTo>
                  <a:cubicBezTo>
                    <a:pt x="36" y="1"/>
                    <a:pt x="1" y="37"/>
                    <a:pt x="1" y="84"/>
                  </a:cubicBezTo>
                  <a:cubicBezTo>
                    <a:pt x="1" y="120"/>
                    <a:pt x="36" y="156"/>
                    <a:pt x="72" y="156"/>
                  </a:cubicBezTo>
                  <a:lnTo>
                    <a:pt x="4596" y="156"/>
                  </a:lnTo>
                  <a:cubicBezTo>
                    <a:pt x="4644" y="156"/>
                    <a:pt x="4668" y="120"/>
                    <a:pt x="4668" y="84"/>
                  </a:cubicBezTo>
                  <a:cubicBezTo>
                    <a:pt x="4668" y="37"/>
                    <a:pt x="4644" y="1"/>
                    <a:pt x="4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4"/>
            <p:cNvSpPr/>
            <p:nvPr/>
          </p:nvSpPr>
          <p:spPr>
            <a:xfrm>
              <a:off x="4519550" y="2423300"/>
              <a:ext cx="309300" cy="3900"/>
            </a:xfrm>
            <a:custGeom>
              <a:avLst/>
              <a:gdLst/>
              <a:ahLst/>
              <a:cxnLst/>
              <a:rect l="l" t="t" r="r" b="b"/>
              <a:pathLst>
                <a:path w="12372" h="156" extrusionOk="0">
                  <a:moveTo>
                    <a:pt x="72" y="0"/>
                  </a:moveTo>
                  <a:cubicBezTo>
                    <a:pt x="24" y="0"/>
                    <a:pt x="1" y="36"/>
                    <a:pt x="1" y="72"/>
                  </a:cubicBezTo>
                  <a:cubicBezTo>
                    <a:pt x="1" y="119"/>
                    <a:pt x="24" y="155"/>
                    <a:pt x="72" y="155"/>
                  </a:cubicBezTo>
                  <a:lnTo>
                    <a:pt x="12300" y="155"/>
                  </a:lnTo>
                  <a:cubicBezTo>
                    <a:pt x="12335" y="155"/>
                    <a:pt x="12371" y="119"/>
                    <a:pt x="12371" y="72"/>
                  </a:cubicBezTo>
                  <a:cubicBezTo>
                    <a:pt x="12371" y="36"/>
                    <a:pt x="12335" y="0"/>
                    <a:pt x="1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4"/>
            <p:cNvSpPr/>
            <p:nvPr/>
          </p:nvSpPr>
          <p:spPr>
            <a:xfrm>
              <a:off x="4128125" y="2228625"/>
              <a:ext cx="292325" cy="292025"/>
            </a:xfrm>
            <a:custGeom>
              <a:avLst/>
              <a:gdLst/>
              <a:ahLst/>
              <a:cxnLst/>
              <a:rect l="l" t="t" r="r" b="b"/>
              <a:pathLst>
                <a:path w="11693" h="11681" extrusionOk="0">
                  <a:moveTo>
                    <a:pt x="5847" y="144"/>
                  </a:moveTo>
                  <a:cubicBezTo>
                    <a:pt x="8990" y="144"/>
                    <a:pt x="11538" y="2703"/>
                    <a:pt x="11538" y="5835"/>
                  </a:cubicBezTo>
                  <a:cubicBezTo>
                    <a:pt x="11538" y="8978"/>
                    <a:pt x="8990" y="11538"/>
                    <a:pt x="5847" y="11538"/>
                  </a:cubicBezTo>
                  <a:cubicBezTo>
                    <a:pt x="2704" y="11538"/>
                    <a:pt x="156" y="8978"/>
                    <a:pt x="156" y="5835"/>
                  </a:cubicBezTo>
                  <a:cubicBezTo>
                    <a:pt x="156" y="2703"/>
                    <a:pt x="2704" y="144"/>
                    <a:pt x="5847" y="144"/>
                  </a:cubicBezTo>
                  <a:close/>
                  <a:moveTo>
                    <a:pt x="5847" y="1"/>
                  </a:moveTo>
                  <a:cubicBezTo>
                    <a:pt x="2620" y="1"/>
                    <a:pt x="1" y="2620"/>
                    <a:pt x="1" y="5847"/>
                  </a:cubicBezTo>
                  <a:cubicBezTo>
                    <a:pt x="1" y="9061"/>
                    <a:pt x="2620" y="11681"/>
                    <a:pt x="5847" y="11681"/>
                  </a:cubicBezTo>
                  <a:cubicBezTo>
                    <a:pt x="9073" y="11681"/>
                    <a:pt x="11693" y="9061"/>
                    <a:pt x="11693" y="5847"/>
                  </a:cubicBezTo>
                  <a:cubicBezTo>
                    <a:pt x="11693" y="2620"/>
                    <a:pt x="9073" y="1"/>
                    <a:pt x="5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4"/>
            <p:cNvSpPr/>
            <p:nvPr/>
          </p:nvSpPr>
          <p:spPr>
            <a:xfrm>
              <a:off x="4172175" y="2266350"/>
              <a:ext cx="252150" cy="180475"/>
            </a:xfrm>
            <a:custGeom>
              <a:avLst/>
              <a:gdLst/>
              <a:ahLst/>
              <a:cxnLst/>
              <a:rect l="l" t="t" r="r" b="b"/>
              <a:pathLst>
                <a:path w="10086" h="7219" extrusionOk="0">
                  <a:moveTo>
                    <a:pt x="8954" y="182"/>
                  </a:moveTo>
                  <a:lnTo>
                    <a:pt x="9895" y="1123"/>
                  </a:lnTo>
                  <a:lnTo>
                    <a:pt x="3978" y="7040"/>
                  </a:lnTo>
                  <a:lnTo>
                    <a:pt x="180" y="3242"/>
                  </a:lnTo>
                  <a:lnTo>
                    <a:pt x="1120" y="2302"/>
                  </a:lnTo>
                  <a:lnTo>
                    <a:pt x="3930" y="5111"/>
                  </a:lnTo>
                  <a:cubicBezTo>
                    <a:pt x="3942" y="5123"/>
                    <a:pt x="3960" y="5129"/>
                    <a:pt x="3979" y="5129"/>
                  </a:cubicBezTo>
                  <a:cubicBezTo>
                    <a:pt x="3998" y="5129"/>
                    <a:pt x="4019" y="5123"/>
                    <a:pt x="4037" y="5111"/>
                  </a:cubicBezTo>
                  <a:lnTo>
                    <a:pt x="8954" y="182"/>
                  </a:lnTo>
                  <a:close/>
                  <a:moveTo>
                    <a:pt x="8960" y="1"/>
                  </a:moveTo>
                  <a:cubicBezTo>
                    <a:pt x="8943" y="1"/>
                    <a:pt x="8925" y="10"/>
                    <a:pt x="8907" y="28"/>
                  </a:cubicBezTo>
                  <a:lnTo>
                    <a:pt x="3978" y="4957"/>
                  </a:lnTo>
                  <a:lnTo>
                    <a:pt x="1168" y="2147"/>
                  </a:lnTo>
                  <a:cubicBezTo>
                    <a:pt x="1156" y="2129"/>
                    <a:pt x="1138" y="2120"/>
                    <a:pt x="1119" y="2120"/>
                  </a:cubicBezTo>
                  <a:cubicBezTo>
                    <a:pt x="1099" y="2120"/>
                    <a:pt x="1078" y="2129"/>
                    <a:pt x="1061" y="2147"/>
                  </a:cubicBezTo>
                  <a:lnTo>
                    <a:pt x="25" y="3183"/>
                  </a:lnTo>
                  <a:cubicBezTo>
                    <a:pt x="1" y="3206"/>
                    <a:pt x="1" y="3218"/>
                    <a:pt x="1" y="3242"/>
                  </a:cubicBezTo>
                  <a:cubicBezTo>
                    <a:pt x="1" y="3254"/>
                    <a:pt x="13" y="3278"/>
                    <a:pt x="25" y="3290"/>
                  </a:cubicBezTo>
                  <a:lnTo>
                    <a:pt x="3930" y="7195"/>
                  </a:lnTo>
                  <a:cubicBezTo>
                    <a:pt x="3942" y="7219"/>
                    <a:pt x="3966" y="7219"/>
                    <a:pt x="3978" y="7219"/>
                  </a:cubicBezTo>
                  <a:cubicBezTo>
                    <a:pt x="4001" y="7219"/>
                    <a:pt x="4013" y="7219"/>
                    <a:pt x="4037" y="7195"/>
                  </a:cubicBezTo>
                  <a:lnTo>
                    <a:pt x="10062" y="1171"/>
                  </a:lnTo>
                  <a:cubicBezTo>
                    <a:pt x="10074" y="1159"/>
                    <a:pt x="10086" y="1135"/>
                    <a:pt x="10086" y="1123"/>
                  </a:cubicBezTo>
                  <a:cubicBezTo>
                    <a:pt x="10086" y="1099"/>
                    <a:pt x="10074" y="1087"/>
                    <a:pt x="10062" y="1063"/>
                  </a:cubicBezTo>
                  <a:lnTo>
                    <a:pt x="9014" y="28"/>
                  </a:lnTo>
                  <a:cubicBezTo>
                    <a:pt x="8996" y="10"/>
                    <a:pt x="8978" y="1"/>
                    <a:pt x="8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4"/>
            <p:cNvSpPr/>
            <p:nvPr/>
          </p:nvSpPr>
          <p:spPr>
            <a:xfrm>
              <a:off x="4930025" y="2081000"/>
              <a:ext cx="207475" cy="334350"/>
            </a:xfrm>
            <a:custGeom>
              <a:avLst/>
              <a:gdLst/>
              <a:ahLst/>
              <a:cxnLst/>
              <a:rect l="l" t="t" r="r" b="b"/>
              <a:pathLst>
                <a:path w="8299" h="13374" extrusionOk="0">
                  <a:moveTo>
                    <a:pt x="8144" y="155"/>
                  </a:moveTo>
                  <a:lnTo>
                    <a:pt x="8144" y="12787"/>
                  </a:lnTo>
                  <a:cubicBezTo>
                    <a:pt x="8144" y="12954"/>
                    <a:pt x="8061" y="13097"/>
                    <a:pt x="7906" y="13180"/>
                  </a:cubicBezTo>
                  <a:cubicBezTo>
                    <a:pt x="7845" y="13211"/>
                    <a:pt x="7779" y="13226"/>
                    <a:pt x="7714" y="13226"/>
                  </a:cubicBezTo>
                  <a:cubicBezTo>
                    <a:pt x="7627" y="13226"/>
                    <a:pt x="7540" y="13199"/>
                    <a:pt x="7465" y="13145"/>
                  </a:cubicBezTo>
                  <a:lnTo>
                    <a:pt x="4775" y="11263"/>
                  </a:lnTo>
                  <a:cubicBezTo>
                    <a:pt x="4584" y="11132"/>
                    <a:pt x="4370" y="11061"/>
                    <a:pt x="4144" y="11061"/>
                  </a:cubicBezTo>
                  <a:cubicBezTo>
                    <a:pt x="3929" y="11061"/>
                    <a:pt x="3703" y="11132"/>
                    <a:pt x="3513" y="11263"/>
                  </a:cubicBezTo>
                  <a:lnTo>
                    <a:pt x="834" y="13145"/>
                  </a:lnTo>
                  <a:cubicBezTo>
                    <a:pt x="759" y="13199"/>
                    <a:pt x="672" y="13226"/>
                    <a:pt x="583" y="13226"/>
                  </a:cubicBezTo>
                  <a:cubicBezTo>
                    <a:pt x="516" y="13226"/>
                    <a:pt x="448" y="13211"/>
                    <a:pt x="381" y="13180"/>
                  </a:cubicBezTo>
                  <a:cubicBezTo>
                    <a:pt x="238" y="13097"/>
                    <a:pt x="155" y="12954"/>
                    <a:pt x="155" y="12787"/>
                  </a:cubicBezTo>
                  <a:lnTo>
                    <a:pt x="155" y="155"/>
                  </a:lnTo>
                  <a:close/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lnTo>
                    <a:pt x="0" y="12787"/>
                  </a:lnTo>
                  <a:cubicBezTo>
                    <a:pt x="0" y="13014"/>
                    <a:pt x="119" y="13204"/>
                    <a:pt x="310" y="13311"/>
                  </a:cubicBezTo>
                  <a:cubicBezTo>
                    <a:pt x="398" y="13353"/>
                    <a:pt x="490" y="13374"/>
                    <a:pt x="581" y="13374"/>
                  </a:cubicBezTo>
                  <a:cubicBezTo>
                    <a:pt x="700" y="13374"/>
                    <a:pt x="816" y="13338"/>
                    <a:pt x="917" y="13264"/>
                  </a:cubicBezTo>
                  <a:lnTo>
                    <a:pt x="3608" y="11382"/>
                  </a:lnTo>
                  <a:cubicBezTo>
                    <a:pt x="3769" y="11269"/>
                    <a:pt x="3959" y="11213"/>
                    <a:pt x="4150" y="11213"/>
                  </a:cubicBezTo>
                  <a:cubicBezTo>
                    <a:pt x="4340" y="11213"/>
                    <a:pt x="4531" y="11269"/>
                    <a:pt x="4691" y="11382"/>
                  </a:cubicBezTo>
                  <a:lnTo>
                    <a:pt x="7370" y="13264"/>
                  </a:lnTo>
                  <a:cubicBezTo>
                    <a:pt x="7477" y="13335"/>
                    <a:pt x="7596" y="13371"/>
                    <a:pt x="7704" y="13371"/>
                  </a:cubicBezTo>
                  <a:cubicBezTo>
                    <a:pt x="7799" y="13371"/>
                    <a:pt x="7894" y="13347"/>
                    <a:pt x="7977" y="13311"/>
                  </a:cubicBezTo>
                  <a:cubicBezTo>
                    <a:pt x="8180" y="13204"/>
                    <a:pt x="8299" y="13014"/>
                    <a:pt x="8299" y="12787"/>
                  </a:cubicBezTo>
                  <a:lnTo>
                    <a:pt x="8299" y="83"/>
                  </a:lnTo>
                  <a:cubicBezTo>
                    <a:pt x="8299" y="36"/>
                    <a:pt x="8263" y="0"/>
                    <a:pt x="8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4"/>
            <p:cNvSpPr/>
            <p:nvPr/>
          </p:nvSpPr>
          <p:spPr>
            <a:xfrm>
              <a:off x="5007100" y="2021450"/>
              <a:ext cx="53325" cy="308100"/>
            </a:xfrm>
            <a:custGeom>
              <a:avLst/>
              <a:gdLst/>
              <a:ahLst/>
              <a:cxnLst/>
              <a:rect l="l" t="t" r="r" b="b"/>
              <a:pathLst>
                <a:path w="2133" h="12324" extrusionOk="0">
                  <a:moveTo>
                    <a:pt x="1" y="1"/>
                  </a:moveTo>
                  <a:lnTo>
                    <a:pt x="1" y="11264"/>
                  </a:lnTo>
                  <a:cubicBezTo>
                    <a:pt x="1" y="11848"/>
                    <a:pt x="477" y="12324"/>
                    <a:pt x="1061" y="12324"/>
                  </a:cubicBezTo>
                  <a:cubicBezTo>
                    <a:pt x="1656" y="12324"/>
                    <a:pt x="2132" y="11848"/>
                    <a:pt x="2132" y="11264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rgbClr val="183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4"/>
            <p:cNvSpPr/>
            <p:nvPr/>
          </p:nvSpPr>
          <p:spPr>
            <a:xfrm>
              <a:off x="5005325" y="2019675"/>
              <a:ext cx="56875" cy="311975"/>
            </a:xfrm>
            <a:custGeom>
              <a:avLst/>
              <a:gdLst/>
              <a:ahLst/>
              <a:cxnLst/>
              <a:rect l="l" t="t" r="r" b="b"/>
              <a:pathLst>
                <a:path w="2275" h="12479" extrusionOk="0">
                  <a:moveTo>
                    <a:pt x="2120" y="143"/>
                  </a:moveTo>
                  <a:lnTo>
                    <a:pt x="2120" y="11335"/>
                  </a:lnTo>
                  <a:cubicBezTo>
                    <a:pt x="2120" y="11883"/>
                    <a:pt x="1679" y="12323"/>
                    <a:pt x="1132" y="12323"/>
                  </a:cubicBezTo>
                  <a:cubicBezTo>
                    <a:pt x="584" y="12323"/>
                    <a:pt x="143" y="11883"/>
                    <a:pt x="143" y="11335"/>
                  </a:cubicBezTo>
                  <a:lnTo>
                    <a:pt x="143" y="143"/>
                  </a:lnTo>
                  <a:close/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lnTo>
                    <a:pt x="1" y="11335"/>
                  </a:lnTo>
                  <a:cubicBezTo>
                    <a:pt x="1" y="11966"/>
                    <a:pt x="512" y="12478"/>
                    <a:pt x="1132" y="12478"/>
                  </a:cubicBezTo>
                  <a:cubicBezTo>
                    <a:pt x="1763" y="12478"/>
                    <a:pt x="2275" y="11966"/>
                    <a:pt x="2275" y="11335"/>
                  </a:cubicBezTo>
                  <a:lnTo>
                    <a:pt x="2275" y="72"/>
                  </a:lnTo>
                  <a:cubicBezTo>
                    <a:pt x="2275" y="24"/>
                    <a:pt x="2239" y="0"/>
                    <a:pt x="2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4"/>
            <p:cNvSpPr/>
            <p:nvPr/>
          </p:nvSpPr>
          <p:spPr>
            <a:xfrm>
              <a:off x="4827625" y="1858825"/>
              <a:ext cx="411975" cy="406000"/>
            </a:xfrm>
            <a:custGeom>
              <a:avLst/>
              <a:gdLst/>
              <a:ahLst/>
              <a:cxnLst/>
              <a:rect l="l" t="t" r="r" b="b"/>
              <a:pathLst>
                <a:path w="16479" h="16240" extrusionOk="0">
                  <a:moveTo>
                    <a:pt x="6874" y="0"/>
                  </a:moveTo>
                  <a:cubicBezTo>
                    <a:pt x="6853" y="0"/>
                    <a:pt x="6832" y="2"/>
                    <a:pt x="6811" y="5"/>
                  </a:cubicBezTo>
                  <a:cubicBezTo>
                    <a:pt x="6358" y="88"/>
                    <a:pt x="6108" y="946"/>
                    <a:pt x="5680" y="1100"/>
                  </a:cubicBezTo>
                  <a:cubicBezTo>
                    <a:pt x="5620" y="1122"/>
                    <a:pt x="5555" y="1131"/>
                    <a:pt x="5486" y="1131"/>
                  </a:cubicBezTo>
                  <a:cubicBezTo>
                    <a:pt x="5149" y="1131"/>
                    <a:pt x="4713" y="922"/>
                    <a:pt x="4377" y="922"/>
                  </a:cubicBezTo>
                  <a:cubicBezTo>
                    <a:pt x="4282" y="922"/>
                    <a:pt x="4195" y="938"/>
                    <a:pt x="4120" y="981"/>
                  </a:cubicBezTo>
                  <a:cubicBezTo>
                    <a:pt x="3727" y="1220"/>
                    <a:pt x="3787" y="2101"/>
                    <a:pt x="3441" y="2398"/>
                  </a:cubicBezTo>
                  <a:cubicBezTo>
                    <a:pt x="3084" y="2696"/>
                    <a:pt x="2227" y="2482"/>
                    <a:pt x="1929" y="2827"/>
                  </a:cubicBezTo>
                  <a:cubicBezTo>
                    <a:pt x="1644" y="3172"/>
                    <a:pt x="2001" y="3994"/>
                    <a:pt x="1763" y="4387"/>
                  </a:cubicBezTo>
                  <a:cubicBezTo>
                    <a:pt x="1536" y="4779"/>
                    <a:pt x="655" y="4875"/>
                    <a:pt x="501" y="5303"/>
                  </a:cubicBezTo>
                  <a:cubicBezTo>
                    <a:pt x="346" y="5732"/>
                    <a:pt x="965" y="6375"/>
                    <a:pt x="882" y="6827"/>
                  </a:cubicBezTo>
                  <a:cubicBezTo>
                    <a:pt x="798" y="7268"/>
                    <a:pt x="0" y="7661"/>
                    <a:pt x="0" y="8125"/>
                  </a:cubicBezTo>
                  <a:cubicBezTo>
                    <a:pt x="0" y="8589"/>
                    <a:pt x="810" y="8982"/>
                    <a:pt x="882" y="9423"/>
                  </a:cubicBezTo>
                  <a:cubicBezTo>
                    <a:pt x="965" y="9875"/>
                    <a:pt x="346" y="10518"/>
                    <a:pt x="501" y="10947"/>
                  </a:cubicBezTo>
                  <a:cubicBezTo>
                    <a:pt x="655" y="11376"/>
                    <a:pt x="1536" y="11471"/>
                    <a:pt x="1763" y="11864"/>
                  </a:cubicBezTo>
                  <a:cubicBezTo>
                    <a:pt x="2001" y="12257"/>
                    <a:pt x="1644" y="13066"/>
                    <a:pt x="1929" y="13423"/>
                  </a:cubicBezTo>
                  <a:cubicBezTo>
                    <a:pt x="2227" y="13769"/>
                    <a:pt x="3084" y="13554"/>
                    <a:pt x="3441" y="13852"/>
                  </a:cubicBezTo>
                  <a:cubicBezTo>
                    <a:pt x="3787" y="14138"/>
                    <a:pt x="3727" y="15031"/>
                    <a:pt x="4120" y="15257"/>
                  </a:cubicBezTo>
                  <a:cubicBezTo>
                    <a:pt x="4196" y="15301"/>
                    <a:pt x="4286" y="15318"/>
                    <a:pt x="4383" y="15318"/>
                  </a:cubicBezTo>
                  <a:cubicBezTo>
                    <a:pt x="4717" y="15318"/>
                    <a:pt x="5147" y="15119"/>
                    <a:pt x="5481" y="15119"/>
                  </a:cubicBezTo>
                  <a:cubicBezTo>
                    <a:pt x="5552" y="15119"/>
                    <a:pt x="5619" y="15128"/>
                    <a:pt x="5680" y="15150"/>
                  </a:cubicBezTo>
                  <a:cubicBezTo>
                    <a:pt x="6108" y="15305"/>
                    <a:pt x="6358" y="16150"/>
                    <a:pt x="6811" y="16233"/>
                  </a:cubicBezTo>
                  <a:cubicBezTo>
                    <a:pt x="6835" y="16238"/>
                    <a:pt x="6859" y="16240"/>
                    <a:pt x="6883" y="16240"/>
                  </a:cubicBezTo>
                  <a:cubicBezTo>
                    <a:pt x="7308" y="16240"/>
                    <a:pt x="7800" y="15590"/>
                    <a:pt x="8240" y="15590"/>
                  </a:cubicBezTo>
                  <a:cubicBezTo>
                    <a:pt x="8679" y="15590"/>
                    <a:pt x="9171" y="16240"/>
                    <a:pt x="9596" y="16240"/>
                  </a:cubicBezTo>
                  <a:cubicBezTo>
                    <a:pt x="9620" y="16240"/>
                    <a:pt x="9644" y="16238"/>
                    <a:pt x="9668" y="16233"/>
                  </a:cubicBezTo>
                  <a:cubicBezTo>
                    <a:pt x="10121" y="16162"/>
                    <a:pt x="10371" y="15305"/>
                    <a:pt x="10799" y="15150"/>
                  </a:cubicBezTo>
                  <a:cubicBezTo>
                    <a:pt x="10860" y="15128"/>
                    <a:pt x="10927" y="15119"/>
                    <a:pt x="10998" y="15119"/>
                  </a:cubicBezTo>
                  <a:cubicBezTo>
                    <a:pt x="11332" y="15119"/>
                    <a:pt x="11762" y="15318"/>
                    <a:pt x="12096" y="15318"/>
                  </a:cubicBezTo>
                  <a:cubicBezTo>
                    <a:pt x="12194" y="15318"/>
                    <a:pt x="12283" y="15301"/>
                    <a:pt x="12359" y="15257"/>
                  </a:cubicBezTo>
                  <a:cubicBezTo>
                    <a:pt x="12752" y="15031"/>
                    <a:pt x="12693" y="14138"/>
                    <a:pt x="13050" y="13852"/>
                  </a:cubicBezTo>
                  <a:cubicBezTo>
                    <a:pt x="13395" y="13554"/>
                    <a:pt x="14252" y="13769"/>
                    <a:pt x="14550" y="13423"/>
                  </a:cubicBezTo>
                  <a:cubicBezTo>
                    <a:pt x="14848" y="13066"/>
                    <a:pt x="14490" y="12257"/>
                    <a:pt x="14717" y="11864"/>
                  </a:cubicBezTo>
                  <a:cubicBezTo>
                    <a:pt x="14943" y="11471"/>
                    <a:pt x="15824" y="11376"/>
                    <a:pt x="15979" y="10935"/>
                  </a:cubicBezTo>
                  <a:cubicBezTo>
                    <a:pt x="16133" y="10518"/>
                    <a:pt x="15526" y="9875"/>
                    <a:pt x="15598" y="9423"/>
                  </a:cubicBezTo>
                  <a:cubicBezTo>
                    <a:pt x="15681" y="8982"/>
                    <a:pt x="16479" y="8589"/>
                    <a:pt x="16479" y="8125"/>
                  </a:cubicBezTo>
                  <a:cubicBezTo>
                    <a:pt x="16479" y="7661"/>
                    <a:pt x="15681" y="7268"/>
                    <a:pt x="15598" y="6827"/>
                  </a:cubicBezTo>
                  <a:cubicBezTo>
                    <a:pt x="15526" y="6363"/>
                    <a:pt x="16133" y="5732"/>
                    <a:pt x="15979" y="5303"/>
                  </a:cubicBezTo>
                  <a:cubicBezTo>
                    <a:pt x="15824" y="4875"/>
                    <a:pt x="14943" y="4779"/>
                    <a:pt x="14717" y="4387"/>
                  </a:cubicBezTo>
                  <a:cubicBezTo>
                    <a:pt x="14490" y="3982"/>
                    <a:pt x="14848" y="3172"/>
                    <a:pt x="14550" y="2827"/>
                  </a:cubicBezTo>
                  <a:cubicBezTo>
                    <a:pt x="14252" y="2482"/>
                    <a:pt x="13395" y="2696"/>
                    <a:pt x="13050" y="2398"/>
                  </a:cubicBezTo>
                  <a:cubicBezTo>
                    <a:pt x="12693" y="2101"/>
                    <a:pt x="12752" y="1220"/>
                    <a:pt x="12359" y="981"/>
                  </a:cubicBezTo>
                  <a:cubicBezTo>
                    <a:pt x="12286" y="942"/>
                    <a:pt x="12202" y="926"/>
                    <a:pt x="12109" y="926"/>
                  </a:cubicBezTo>
                  <a:cubicBezTo>
                    <a:pt x="11773" y="926"/>
                    <a:pt x="11336" y="1131"/>
                    <a:pt x="10998" y="1131"/>
                  </a:cubicBezTo>
                  <a:cubicBezTo>
                    <a:pt x="10927" y="1131"/>
                    <a:pt x="10860" y="1122"/>
                    <a:pt x="10799" y="1100"/>
                  </a:cubicBezTo>
                  <a:cubicBezTo>
                    <a:pt x="10371" y="946"/>
                    <a:pt x="10121" y="88"/>
                    <a:pt x="9668" y="5"/>
                  </a:cubicBezTo>
                  <a:cubicBezTo>
                    <a:pt x="9647" y="2"/>
                    <a:pt x="9626" y="0"/>
                    <a:pt x="9605" y="0"/>
                  </a:cubicBezTo>
                  <a:cubicBezTo>
                    <a:pt x="9178" y="0"/>
                    <a:pt x="8682" y="648"/>
                    <a:pt x="8240" y="648"/>
                  </a:cubicBezTo>
                  <a:cubicBezTo>
                    <a:pt x="7797" y="648"/>
                    <a:pt x="7301" y="0"/>
                    <a:pt x="6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4"/>
            <p:cNvSpPr/>
            <p:nvPr/>
          </p:nvSpPr>
          <p:spPr>
            <a:xfrm>
              <a:off x="4827625" y="1858825"/>
              <a:ext cx="411975" cy="406000"/>
            </a:xfrm>
            <a:custGeom>
              <a:avLst/>
              <a:gdLst/>
              <a:ahLst/>
              <a:cxnLst/>
              <a:rect l="l" t="t" r="r" b="b"/>
              <a:pathLst>
                <a:path w="16479" h="16240" extrusionOk="0">
                  <a:moveTo>
                    <a:pt x="6874" y="0"/>
                  </a:moveTo>
                  <a:cubicBezTo>
                    <a:pt x="6853" y="0"/>
                    <a:pt x="6832" y="2"/>
                    <a:pt x="6811" y="5"/>
                  </a:cubicBezTo>
                  <a:cubicBezTo>
                    <a:pt x="6358" y="88"/>
                    <a:pt x="6108" y="946"/>
                    <a:pt x="5680" y="1100"/>
                  </a:cubicBezTo>
                  <a:cubicBezTo>
                    <a:pt x="5620" y="1122"/>
                    <a:pt x="5555" y="1131"/>
                    <a:pt x="5486" y="1131"/>
                  </a:cubicBezTo>
                  <a:cubicBezTo>
                    <a:pt x="5149" y="1131"/>
                    <a:pt x="4713" y="922"/>
                    <a:pt x="4377" y="922"/>
                  </a:cubicBezTo>
                  <a:cubicBezTo>
                    <a:pt x="4282" y="922"/>
                    <a:pt x="4195" y="938"/>
                    <a:pt x="4120" y="981"/>
                  </a:cubicBezTo>
                  <a:cubicBezTo>
                    <a:pt x="3727" y="1220"/>
                    <a:pt x="3787" y="2101"/>
                    <a:pt x="3441" y="2398"/>
                  </a:cubicBezTo>
                  <a:cubicBezTo>
                    <a:pt x="3084" y="2696"/>
                    <a:pt x="2227" y="2482"/>
                    <a:pt x="1929" y="2827"/>
                  </a:cubicBezTo>
                  <a:cubicBezTo>
                    <a:pt x="1644" y="3172"/>
                    <a:pt x="2001" y="3994"/>
                    <a:pt x="1763" y="4387"/>
                  </a:cubicBezTo>
                  <a:cubicBezTo>
                    <a:pt x="1536" y="4779"/>
                    <a:pt x="655" y="4875"/>
                    <a:pt x="501" y="5303"/>
                  </a:cubicBezTo>
                  <a:cubicBezTo>
                    <a:pt x="346" y="5732"/>
                    <a:pt x="965" y="6375"/>
                    <a:pt x="882" y="6827"/>
                  </a:cubicBezTo>
                  <a:cubicBezTo>
                    <a:pt x="798" y="7268"/>
                    <a:pt x="0" y="7661"/>
                    <a:pt x="0" y="8125"/>
                  </a:cubicBezTo>
                  <a:cubicBezTo>
                    <a:pt x="0" y="8589"/>
                    <a:pt x="810" y="8982"/>
                    <a:pt x="882" y="9423"/>
                  </a:cubicBezTo>
                  <a:cubicBezTo>
                    <a:pt x="965" y="9875"/>
                    <a:pt x="346" y="10518"/>
                    <a:pt x="501" y="10947"/>
                  </a:cubicBezTo>
                  <a:cubicBezTo>
                    <a:pt x="655" y="11376"/>
                    <a:pt x="1536" y="11471"/>
                    <a:pt x="1763" y="11864"/>
                  </a:cubicBezTo>
                  <a:cubicBezTo>
                    <a:pt x="2001" y="12257"/>
                    <a:pt x="1644" y="13066"/>
                    <a:pt x="1929" y="13423"/>
                  </a:cubicBezTo>
                  <a:cubicBezTo>
                    <a:pt x="2227" y="13769"/>
                    <a:pt x="3084" y="13554"/>
                    <a:pt x="3441" y="13852"/>
                  </a:cubicBezTo>
                  <a:cubicBezTo>
                    <a:pt x="3787" y="14138"/>
                    <a:pt x="3727" y="15031"/>
                    <a:pt x="4120" y="15257"/>
                  </a:cubicBezTo>
                  <a:cubicBezTo>
                    <a:pt x="4196" y="15301"/>
                    <a:pt x="4286" y="15318"/>
                    <a:pt x="4383" y="15318"/>
                  </a:cubicBezTo>
                  <a:cubicBezTo>
                    <a:pt x="4717" y="15318"/>
                    <a:pt x="5147" y="15119"/>
                    <a:pt x="5481" y="15119"/>
                  </a:cubicBezTo>
                  <a:cubicBezTo>
                    <a:pt x="5552" y="15119"/>
                    <a:pt x="5619" y="15128"/>
                    <a:pt x="5680" y="15150"/>
                  </a:cubicBezTo>
                  <a:cubicBezTo>
                    <a:pt x="6108" y="15305"/>
                    <a:pt x="6358" y="16150"/>
                    <a:pt x="6811" y="16233"/>
                  </a:cubicBezTo>
                  <a:cubicBezTo>
                    <a:pt x="6835" y="16238"/>
                    <a:pt x="6859" y="16240"/>
                    <a:pt x="6883" y="16240"/>
                  </a:cubicBezTo>
                  <a:cubicBezTo>
                    <a:pt x="7308" y="16240"/>
                    <a:pt x="7800" y="15590"/>
                    <a:pt x="8240" y="15590"/>
                  </a:cubicBezTo>
                  <a:cubicBezTo>
                    <a:pt x="8679" y="15590"/>
                    <a:pt x="9171" y="16240"/>
                    <a:pt x="9596" y="16240"/>
                  </a:cubicBezTo>
                  <a:cubicBezTo>
                    <a:pt x="9620" y="16240"/>
                    <a:pt x="9644" y="16238"/>
                    <a:pt x="9668" y="16233"/>
                  </a:cubicBezTo>
                  <a:cubicBezTo>
                    <a:pt x="10121" y="16162"/>
                    <a:pt x="10371" y="15305"/>
                    <a:pt x="10799" y="15150"/>
                  </a:cubicBezTo>
                  <a:cubicBezTo>
                    <a:pt x="10860" y="15128"/>
                    <a:pt x="10927" y="15119"/>
                    <a:pt x="10998" y="15119"/>
                  </a:cubicBezTo>
                  <a:cubicBezTo>
                    <a:pt x="11332" y="15119"/>
                    <a:pt x="11762" y="15318"/>
                    <a:pt x="12096" y="15318"/>
                  </a:cubicBezTo>
                  <a:cubicBezTo>
                    <a:pt x="12194" y="15318"/>
                    <a:pt x="12283" y="15301"/>
                    <a:pt x="12359" y="15257"/>
                  </a:cubicBezTo>
                  <a:cubicBezTo>
                    <a:pt x="12752" y="15031"/>
                    <a:pt x="12693" y="14138"/>
                    <a:pt x="13050" y="13852"/>
                  </a:cubicBezTo>
                  <a:cubicBezTo>
                    <a:pt x="13395" y="13554"/>
                    <a:pt x="14252" y="13769"/>
                    <a:pt x="14550" y="13423"/>
                  </a:cubicBezTo>
                  <a:cubicBezTo>
                    <a:pt x="14848" y="13066"/>
                    <a:pt x="14490" y="12257"/>
                    <a:pt x="14717" y="11864"/>
                  </a:cubicBezTo>
                  <a:cubicBezTo>
                    <a:pt x="14943" y="11471"/>
                    <a:pt x="15824" y="11376"/>
                    <a:pt x="15979" y="10935"/>
                  </a:cubicBezTo>
                  <a:cubicBezTo>
                    <a:pt x="16133" y="10518"/>
                    <a:pt x="15526" y="9875"/>
                    <a:pt x="15598" y="9423"/>
                  </a:cubicBezTo>
                  <a:cubicBezTo>
                    <a:pt x="15681" y="8982"/>
                    <a:pt x="16479" y="8589"/>
                    <a:pt x="16479" y="8125"/>
                  </a:cubicBezTo>
                  <a:cubicBezTo>
                    <a:pt x="16479" y="7661"/>
                    <a:pt x="15681" y="7268"/>
                    <a:pt x="15598" y="6827"/>
                  </a:cubicBezTo>
                  <a:cubicBezTo>
                    <a:pt x="15526" y="6363"/>
                    <a:pt x="16133" y="5732"/>
                    <a:pt x="15979" y="5303"/>
                  </a:cubicBezTo>
                  <a:cubicBezTo>
                    <a:pt x="15824" y="4875"/>
                    <a:pt x="14943" y="4779"/>
                    <a:pt x="14717" y="4387"/>
                  </a:cubicBezTo>
                  <a:cubicBezTo>
                    <a:pt x="14490" y="3982"/>
                    <a:pt x="14848" y="3172"/>
                    <a:pt x="14550" y="2827"/>
                  </a:cubicBezTo>
                  <a:cubicBezTo>
                    <a:pt x="14252" y="2482"/>
                    <a:pt x="13395" y="2696"/>
                    <a:pt x="13050" y="2398"/>
                  </a:cubicBezTo>
                  <a:cubicBezTo>
                    <a:pt x="12693" y="2101"/>
                    <a:pt x="12752" y="1220"/>
                    <a:pt x="12359" y="981"/>
                  </a:cubicBezTo>
                  <a:cubicBezTo>
                    <a:pt x="12286" y="942"/>
                    <a:pt x="12202" y="926"/>
                    <a:pt x="12109" y="926"/>
                  </a:cubicBezTo>
                  <a:cubicBezTo>
                    <a:pt x="11773" y="926"/>
                    <a:pt x="11336" y="1131"/>
                    <a:pt x="10998" y="1131"/>
                  </a:cubicBezTo>
                  <a:cubicBezTo>
                    <a:pt x="10927" y="1131"/>
                    <a:pt x="10860" y="1122"/>
                    <a:pt x="10799" y="1100"/>
                  </a:cubicBezTo>
                  <a:cubicBezTo>
                    <a:pt x="10371" y="946"/>
                    <a:pt x="10121" y="88"/>
                    <a:pt x="9668" y="5"/>
                  </a:cubicBezTo>
                  <a:cubicBezTo>
                    <a:pt x="9647" y="2"/>
                    <a:pt x="9626" y="0"/>
                    <a:pt x="9605" y="0"/>
                  </a:cubicBezTo>
                  <a:cubicBezTo>
                    <a:pt x="9178" y="0"/>
                    <a:pt x="8682" y="648"/>
                    <a:pt x="8240" y="648"/>
                  </a:cubicBezTo>
                  <a:cubicBezTo>
                    <a:pt x="7797" y="648"/>
                    <a:pt x="7301" y="0"/>
                    <a:pt x="6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4"/>
            <p:cNvSpPr/>
            <p:nvPr/>
          </p:nvSpPr>
          <p:spPr>
            <a:xfrm>
              <a:off x="4825850" y="1856975"/>
              <a:ext cx="415550" cy="409775"/>
            </a:xfrm>
            <a:custGeom>
              <a:avLst/>
              <a:gdLst/>
              <a:ahLst/>
              <a:cxnLst/>
              <a:rect l="l" t="t" r="r" b="b"/>
              <a:pathLst>
                <a:path w="16622" h="16391" extrusionOk="0">
                  <a:moveTo>
                    <a:pt x="9670" y="158"/>
                  </a:moveTo>
                  <a:cubicBezTo>
                    <a:pt x="9690" y="158"/>
                    <a:pt x="9709" y="159"/>
                    <a:pt x="9727" y="162"/>
                  </a:cubicBezTo>
                  <a:cubicBezTo>
                    <a:pt x="9942" y="198"/>
                    <a:pt x="10120" y="448"/>
                    <a:pt x="10287" y="686"/>
                  </a:cubicBezTo>
                  <a:cubicBezTo>
                    <a:pt x="10454" y="924"/>
                    <a:pt x="10620" y="1163"/>
                    <a:pt x="10847" y="1246"/>
                  </a:cubicBezTo>
                  <a:cubicBezTo>
                    <a:pt x="10919" y="1273"/>
                    <a:pt x="10998" y="1283"/>
                    <a:pt x="11081" y="1283"/>
                  </a:cubicBezTo>
                  <a:cubicBezTo>
                    <a:pt x="11256" y="1283"/>
                    <a:pt x="11450" y="1235"/>
                    <a:pt x="11644" y="1186"/>
                  </a:cubicBezTo>
                  <a:cubicBezTo>
                    <a:pt x="11819" y="1133"/>
                    <a:pt x="12004" y="1085"/>
                    <a:pt x="12161" y="1085"/>
                  </a:cubicBezTo>
                  <a:cubicBezTo>
                    <a:pt x="12250" y="1085"/>
                    <a:pt x="12330" y="1100"/>
                    <a:pt x="12394" y="1139"/>
                  </a:cubicBezTo>
                  <a:cubicBezTo>
                    <a:pt x="12573" y="1234"/>
                    <a:pt x="12656" y="1532"/>
                    <a:pt x="12728" y="1817"/>
                  </a:cubicBezTo>
                  <a:cubicBezTo>
                    <a:pt x="12811" y="2091"/>
                    <a:pt x="12883" y="2377"/>
                    <a:pt x="13061" y="2532"/>
                  </a:cubicBezTo>
                  <a:cubicBezTo>
                    <a:pt x="13252" y="2687"/>
                    <a:pt x="13549" y="2710"/>
                    <a:pt x="13835" y="2746"/>
                  </a:cubicBezTo>
                  <a:cubicBezTo>
                    <a:pt x="14133" y="2770"/>
                    <a:pt x="14430" y="2794"/>
                    <a:pt x="14561" y="2960"/>
                  </a:cubicBezTo>
                  <a:cubicBezTo>
                    <a:pt x="14692" y="3115"/>
                    <a:pt x="14669" y="3413"/>
                    <a:pt x="14645" y="3710"/>
                  </a:cubicBezTo>
                  <a:cubicBezTo>
                    <a:pt x="14621" y="3996"/>
                    <a:pt x="14597" y="4294"/>
                    <a:pt x="14716" y="4496"/>
                  </a:cubicBezTo>
                  <a:cubicBezTo>
                    <a:pt x="14835" y="4711"/>
                    <a:pt x="15109" y="4830"/>
                    <a:pt x="15371" y="4961"/>
                  </a:cubicBezTo>
                  <a:cubicBezTo>
                    <a:pt x="15633" y="5080"/>
                    <a:pt x="15907" y="5211"/>
                    <a:pt x="15978" y="5413"/>
                  </a:cubicBezTo>
                  <a:cubicBezTo>
                    <a:pt x="16050" y="5604"/>
                    <a:pt x="15931" y="5877"/>
                    <a:pt x="15800" y="6139"/>
                  </a:cubicBezTo>
                  <a:cubicBezTo>
                    <a:pt x="15681" y="6401"/>
                    <a:pt x="15562" y="6675"/>
                    <a:pt x="15597" y="6913"/>
                  </a:cubicBezTo>
                  <a:cubicBezTo>
                    <a:pt x="15633" y="7151"/>
                    <a:pt x="15847" y="7354"/>
                    <a:pt x="16050" y="7556"/>
                  </a:cubicBezTo>
                  <a:cubicBezTo>
                    <a:pt x="16252" y="7771"/>
                    <a:pt x="16466" y="7985"/>
                    <a:pt x="16466" y="8199"/>
                  </a:cubicBezTo>
                  <a:cubicBezTo>
                    <a:pt x="16466" y="8413"/>
                    <a:pt x="16252" y="8640"/>
                    <a:pt x="16050" y="8842"/>
                  </a:cubicBezTo>
                  <a:cubicBezTo>
                    <a:pt x="15847" y="9044"/>
                    <a:pt x="15633" y="9259"/>
                    <a:pt x="15597" y="9485"/>
                  </a:cubicBezTo>
                  <a:cubicBezTo>
                    <a:pt x="15562" y="9723"/>
                    <a:pt x="15681" y="9997"/>
                    <a:pt x="15800" y="10259"/>
                  </a:cubicBezTo>
                  <a:cubicBezTo>
                    <a:pt x="15931" y="10521"/>
                    <a:pt x="16050" y="10795"/>
                    <a:pt x="15978" y="10997"/>
                  </a:cubicBezTo>
                  <a:cubicBezTo>
                    <a:pt x="15907" y="11188"/>
                    <a:pt x="15633" y="11319"/>
                    <a:pt x="15371" y="11450"/>
                  </a:cubicBezTo>
                  <a:cubicBezTo>
                    <a:pt x="15109" y="11569"/>
                    <a:pt x="14835" y="11700"/>
                    <a:pt x="14716" y="11902"/>
                  </a:cubicBezTo>
                  <a:cubicBezTo>
                    <a:pt x="14597" y="12104"/>
                    <a:pt x="14621" y="12402"/>
                    <a:pt x="14645" y="12700"/>
                  </a:cubicBezTo>
                  <a:cubicBezTo>
                    <a:pt x="14669" y="12985"/>
                    <a:pt x="14692" y="13283"/>
                    <a:pt x="14561" y="13450"/>
                  </a:cubicBezTo>
                  <a:cubicBezTo>
                    <a:pt x="14430" y="13605"/>
                    <a:pt x="14133" y="13628"/>
                    <a:pt x="13835" y="13664"/>
                  </a:cubicBezTo>
                  <a:cubicBezTo>
                    <a:pt x="13549" y="13688"/>
                    <a:pt x="13252" y="13712"/>
                    <a:pt x="13073" y="13867"/>
                  </a:cubicBezTo>
                  <a:cubicBezTo>
                    <a:pt x="12883" y="14021"/>
                    <a:pt x="12811" y="14307"/>
                    <a:pt x="12728" y="14581"/>
                  </a:cubicBezTo>
                  <a:cubicBezTo>
                    <a:pt x="12656" y="14867"/>
                    <a:pt x="12573" y="15164"/>
                    <a:pt x="12394" y="15271"/>
                  </a:cubicBezTo>
                  <a:cubicBezTo>
                    <a:pt x="12333" y="15304"/>
                    <a:pt x="12257" y="15317"/>
                    <a:pt x="12173" y="15317"/>
                  </a:cubicBezTo>
                  <a:cubicBezTo>
                    <a:pt x="12013" y="15317"/>
                    <a:pt x="11824" y="15271"/>
                    <a:pt x="11644" y="15224"/>
                  </a:cubicBezTo>
                  <a:cubicBezTo>
                    <a:pt x="11449" y="15167"/>
                    <a:pt x="11253" y="15115"/>
                    <a:pt x="11076" y="15115"/>
                  </a:cubicBezTo>
                  <a:cubicBezTo>
                    <a:pt x="10995" y="15115"/>
                    <a:pt x="10918" y="15126"/>
                    <a:pt x="10847" y="15152"/>
                  </a:cubicBezTo>
                  <a:cubicBezTo>
                    <a:pt x="10620" y="15236"/>
                    <a:pt x="10454" y="15474"/>
                    <a:pt x="10287" y="15712"/>
                  </a:cubicBezTo>
                  <a:cubicBezTo>
                    <a:pt x="10120" y="15950"/>
                    <a:pt x="9942" y="16200"/>
                    <a:pt x="9727" y="16236"/>
                  </a:cubicBezTo>
                  <a:cubicBezTo>
                    <a:pt x="9709" y="16239"/>
                    <a:pt x="9690" y="16241"/>
                    <a:pt x="9670" y="16241"/>
                  </a:cubicBezTo>
                  <a:cubicBezTo>
                    <a:pt x="9481" y="16241"/>
                    <a:pt x="9265" y="16089"/>
                    <a:pt x="9049" y="15938"/>
                  </a:cubicBezTo>
                  <a:cubicBezTo>
                    <a:pt x="8811" y="15771"/>
                    <a:pt x="8561" y="15593"/>
                    <a:pt x="8311" y="15593"/>
                  </a:cubicBezTo>
                  <a:cubicBezTo>
                    <a:pt x="8072" y="15593"/>
                    <a:pt x="7822" y="15771"/>
                    <a:pt x="7584" y="15938"/>
                  </a:cubicBezTo>
                  <a:cubicBezTo>
                    <a:pt x="7368" y="16089"/>
                    <a:pt x="7142" y="16241"/>
                    <a:pt x="6951" y="16241"/>
                  </a:cubicBezTo>
                  <a:cubicBezTo>
                    <a:pt x="6932" y="16241"/>
                    <a:pt x="6912" y="16239"/>
                    <a:pt x="6894" y="16236"/>
                  </a:cubicBezTo>
                  <a:cubicBezTo>
                    <a:pt x="6691" y="16200"/>
                    <a:pt x="6513" y="15950"/>
                    <a:pt x="6334" y="15712"/>
                  </a:cubicBezTo>
                  <a:cubicBezTo>
                    <a:pt x="6179" y="15474"/>
                    <a:pt x="6001" y="15236"/>
                    <a:pt x="5786" y="15152"/>
                  </a:cubicBezTo>
                  <a:cubicBezTo>
                    <a:pt x="5715" y="15129"/>
                    <a:pt x="5632" y="15117"/>
                    <a:pt x="5560" y="15117"/>
                  </a:cubicBezTo>
                  <a:cubicBezTo>
                    <a:pt x="5382" y="15117"/>
                    <a:pt x="5179" y="15164"/>
                    <a:pt x="4989" y="15224"/>
                  </a:cubicBezTo>
                  <a:cubicBezTo>
                    <a:pt x="4802" y="15271"/>
                    <a:pt x="4610" y="15317"/>
                    <a:pt x="4449" y="15317"/>
                  </a:cubicBezTo>
                  <a:cubicBezTo>
                    <a:pt x="4364" y="15317"/>
                    <a:pt x="4288" y="15304"/>
                    <a:pt x="4227" y="15271"/>
                  </a:cubicBezTo>
                  <a:cubicBezTo>
                    <a:pt x="4048" y="15164"/>
                    <a:pt x="3965" y="14867"/>
                    <a:pt x="3893" y="14581"/>
                  </a:cubicBezTo>
                  <a:cubicBezTo>
                    <a:pt x="3822" y="14307"/>
                    <a:pt x="3739" y="14021"/>
                    <a:pt x="3560" y="13867"/>
                  </a:cubicBezTo>
                  <a:cubicBezTo>
                    <a:pt x="3370" y="13712"/>
                    <a:pt x="3072" y="13688"/>
                    <a:pt x="2786" y="13664"/>
                  </a:cubicBezTo>
                  <a:cubicBezTo>
                    <a:pt x="2500" y="13628"/>
                    <a:pt x="2191" y="13605"/>
                    <a:pt x="2060" y="13450"/>
                  </a:cubicBezTo>
                  <a:cubicBezTo>
                    <a:pt x="1929" y="13283"/>
                    <a:pt x="1953" y="12985"/>
                    <a:pt x="1976" y="12700"/>
                  </a:cubicBezTo>
                  <a:cubicBezTo>
                    <a:pt x="2000" y="12402"/>
                    <a:pt x="2024" y="12104"/>
                    <a:pt x="1905" y="11902"/>
                  </a:cubicBezTo>
                  <a:cubicBezTo>
                    <a:pt x="1786" y="11700"/>
                    <a:pt x="1512" y="11569"/>
                    <a:pt x="1262" y="11450"/>
                  </a:cubicBezTo>
                  <a:cubicBezTo>
                    <a:pt x="988" y="11319"/>
                    <a:pt x="714" y="11188"/>
                    <a:pt x="643" y="10997"/>
                  </a:cubicBezTo>
                  <a:cubicBezTo>
                    <a:pt x="572" y="10795"/>
                    <a:pt x="703" y="10521"/>
                    <a:pt x="822" y="10259"/>
                  </a:cubicBezTo>
                  <a:cubicBezTo>
                    <a:pt x="941" y="9997"/>
                    <a:pt x="1072" y="9723"/>
                    <a:pt x="1024" y="9485"/>
                  </a:cubicBezTo>
                  <a:cubicBezTo>
                    <a:pt x="988" y="9259"/>
                    <a:pt x="774" y="9044"/>
                    <a:pt x="572" y="8842"/>
                  </a:cubicBezTo>
                  <a:cubicBezTo>
                    <a:pt x="369" y="8628"/>
                    <a:pt x="155" y="8413"/>
                    <a:pt x="155" y="8199"/>
                  </a:cubicBezTo>
                  <a:cubicBezTo>
                    <a:pt x="155" y="7985"/>
                    <a:pt x="369" y="7771"/>
                    <a:pt x="572" y="7556"/>
                  </a:cubicBezTo>
                  <a:cubicBezTo>
                    <a:pt x="774" y="7354"/>
                    <a:pt x="988" y="7139"/>
                    <a:pt x="1024" y="6913"/>
                  </a:cubicBezTo>
                  <a:cubicBezTo>
                    <a:pt x="1072" y="6675"/>
                    <a:pt x="941" y="6401"/>
                    <a:pt x="822" y="6139"/>
                  </a:cubicBezTo>
                  <a:cubicBezTo>
                    <a:pt x="703" y="5877"/>
                    <a:pt x="572" y="5604"/>
                    <a:pt x="643" y="5413"/>
                  </a:cubicBezTo>
                  <a:cubicBezTo>
                    <a:pt x="714" y="5211"/>
                    <a:pt x="988" y="5080"/>
                    <a:pt x="1262" y="4949"/>
                  </a:cubicBezTo>
                  <a:cubicBezTo>
                    <a:pt x="1512" y="4830"/>
                    <a:pt x="1786" y="4711"/>
                    <a:pt x="1905" y="4496"/>
                  </a:cubicBezTo>
                  <a:cubicBezTo>
                    <a:pt x="2024" y="4294"/>
                    <a:pt x="2000" y="3996"/>
                    <a:pt x="1976" y="3710"/>
                  </a:cubicBezTo>
                  <a:cubicBezTo>
                    <a:pt x="1953" y="3413"/>
                    <a:pt x="1929" y="3115"/>
                    <a:pt x="2060" y="2948"/>
                  </a:cubicBezTo>
                  <a:cubicBezTo>
                    <a:pt x="2191" y="2794"/>
                    <a:pt x="2500" y="2770"/>
                    <a:pt x="2786" y="2734"/>
                  </a:cubicBezTo>
                  <a:cubicBezTo>
                    <a:pt x="3072" y="2710"/>
                    <a:pt x="3370" y="2687"/>
                    <a:pt x="3560" y="2532"/>
                  </a:cubicBezTo>
                  <a:cubicBezTo>
                    <a:pt x="3739" y="2377"/>
                    <a:pt x="3822" y="2091"/>
                    <a:pt x="3893" y="1817"/>
                  </a:cubicBezTo>
                  <a:cubicBezTo>
                    <a:pt x="3965" y="1532"/>
                    <a:pt x="4048" y="1234"/>
                    <a:pt x="4227" y="1127"/>
                  </a:cubicBezTo>
                  <a:cubicBezTo>
                    <a:pt x="4288" y="1094"/>
                    <a:pt x="4364" y="1081"/>
                    <a:pt x="4449" y="1081"/>
                  </a:cubicBezTo>
                  <a:cubicBezTo>
                    <a:pt x="4610" y="1081"/>
                    <a:pt x="4802" y="1128"/>
                    <a:pt x="4989" y="1174"/>
                  </a:cubicBezTo>
                  <a:cubicBezTo>
                    <a:pt x="5176" y="1232"/>
                    <a:pt x="5369" y="1283"/>
                    <a:pt x="5549" y="1283"/>
                  </a:cubicBezTo>
                  <a:cubicBezTo>
                    <a:pt x="5632" y="1283"/>
                    <a:pt x="5711" y="1272"/>
                    <a:pt x="5786" y="1246"/>
                  </a:cubicBezTo>
                  <a:cubicBezTo>
                    <a:pt x="6001" y="1163"/>
                    <a:pt x="6167" y="924"/>
                    <a:pt x="6334" y="686"/>
                  </a:cubicBezTo>
                  <a:cubicBezTo>
                    <a:pt x="6513" y="448"/>
                    <a:pt x="6679" y="198"/>
                    <a:pt x="6894" y="162"/>
                  </a:cubicBezTo>
                  <a:cubicBezTo>
                    <a:pt x="6912" y="159"/>
                    <a:pt x="6932" y="158"/>
                    <a:pt x="6951" y="158"/>
                  </a:cubicBezTo>
                  <a:cubicBezTo>
                    <a:pt x="7142" y="158"/>
                    <a:pt x="7367" y="309"/>
                    <a:pt x="7572" y="460"/>
                  </a:cubicBezTo>
                  <a:cubicBezTo>
                    <a:pt x="7822" y="627"/>
                    <a:pt x="8061" y="805"/>
                    <a:pt x="8311" y="805"/>
                  </a:cubicBezTo>
                  <a:cubicBezTo>
                    <a:pt x="8561" y="805"/>
                    <a:pt x="8811" y="627"/>
                    <a:pt x="9049" y="460"/>
                  </a:cubicBezTo>
                  <a:cubicBezTo>
                    <a:pt x="9265" y="309"/>
                    <a:pt x="9481" y="158"/>
                    <a:pt x="9670" y="158"/>
                  </a:cubicBezTo>
                  <a:close/>
                  <a:moveTo>
                    <a:pt x="6954" y="0"/>
                  </a:moveTo>
                  <a:cubicBezTo>
                    <a:pt x="6926" y="0"/>
                    <a:pt x="6898" y="3"/>
                    <a:pt x="6870" y="8"/>
                  </a:cubicBezTo>
                  <a:cubicBezTo>
                    <a:pt x="6596" y="55"/>
                    <a:pt x="6406" y="329"/>
                    <a:pt x="6215" y="603"/>
                  </a:cubicBezTo>
                  <a:cubicBezTo>
                    <a:pt x="6060" y="817"/>
                    <a:pt x="5906" y="1032"/>
                    <a:pt x="5727" y="1103"/>
                  </a:cubicBezTo>
                  <a:cubicBezTo>
                    <a:pt x="5676" y="1120"/>
                    <a:pt x="5618" y="1127"/>
                    <a:pt x="5554" y="1127"/>
                  </a:cubicBezTo>
                  <a:cubicBezTo>
                    <a:pt x="5398" y="1127"/>
                    <a:pt x="5211" y="1083"/>
                    <a:pt x="5024" y="1032"/>
                  </a:cubicBezTo>
                  <a:cubicBezTo>
                    <a:pt x="4831" y="980"/>
                    <a:pt x="4634" y="928"/>
                    <a:pt x="4455" y="928"/>
                  </a:cubicBezTo>
                  <a:cubicBezTo>
                    <a:pt x="4346" y="928"/>
                    <a:pt x="4245" y="947"/>
                    <a:pt x="4155" y="996"/>
                  </a:cubicBezTo>
                  <a:cubicBezTo>
                    <a:pt x="3917" y="1139"/>
                    <a:pt x="3834" y="1460"/>
                    <a:pt x="3751" y="1770"/>
                  </a:cubicBezTo>
                  <a:cubicBezTo>
                    <a:pt x="3679" y="2020"/>
                    <a:pt x="3608" y="2294"/>
                    <a:pt x="3465" y="2413"/>
                  </a:cubicBezTo>
                  <a:cubicBezTo>
                    <a:pt x="3310" y="2532"/>
                    <a:pt x="3036" y="2567"/>
                    <a:pt x="2774" y="2591"/>
                  </a:cubicBezTo>
                  <a:cubicBezTo>
                    <a:pt x="2453" y="2615"/>
                    <a:pt x="2119" y="2639"/>
                    <a:pt x="1953" y="2853"/>
                  </a:cubicBezTo>
                  <a:cubicBezTo>
                    <a:pt x="1774" y="3056"/>
                    <a:pt x="1798" y="3389"/>
                    <a:pt x="1834" y="3710"/>
                  </a:cubicBezTo>
                  <a:cubicBezTo>
                    <a:pt x="1846" y="3984"/>
                    <a:pt x="1869" y="4258"/>
                    <a:pt x="1774" y="4425"/>
                  </a:cubicBezTo>
                  <a:cubicBezTo>
                    <a:pt x="1679" y="4592"/>
                    <a:pt x="1429" y="4699"/>
                    <a:pt x="1191" y="4818"/>
                  </a:cubicBezTo>
                  <a:cubicBezTo>
                    <a:pt x="905" y="4949"/>
                    <a:pt x="595" y="5092"/>
                    <a:pt x="500" y="5354"/>
                  </a:cubicBezTo>
                  <a:cubicBezTo>
                    <a:pt x="417" y="5604"/>
                    <a:pt x="548" y="5901"/>
                    <a:pt x="691" y="6199"/>
                  </a:cubicBezTo>
                  <a:cubicBezTo>
                    <a:pt x="798" y="6437"/>
                    <a:pt x="917" y="6687"/>
                    <a:pt x="881" y="6889"/>
                  </a:cubicBezTo>
                  <a:cubicBezTo>
                    <a:pt x="845" y="7068"/>
                    <a:pt x="655" y="7259"/>
                    <a:pt x="476" y="7449"/>
                  </a:cubicBezTo>
                  <a:cubicBezTo>
                    <a:pt x="238" y="7675"/>
                    <a:pt x="0" y="7913"/>
                    <a:pt x="0" y="8199"/>
                  </a:cubicBezTo>
                  <a:cubicBezTo>
                    <a:pt x="0" y="8473"/>
                    <a:pt x="238" y="8711"/>
                    <a:pt x="476" y="8949"/>
                  </a:cubicBezTo>
                  <a:cubicBezTo>
                    <a:pt x="655" y="9128"/>
                    <a:pt x="845" y="9318"/>
                    <a:pt x="881" y="9509"/>
                  </a:cubicBezTo>
                  <a:cubicBezTo>
                    <a:pt x="917" y="9699"/>
                    <a:pt x="798" y="9949"/>
                    <a:pt x="691" y="10199"/>
                  </a:cubicBezTo>
                  <a:cubicBezTo>
                    <a:pt x="548" y="10485"/>
                    <a:pt x="405" y="10783"/>
                    <a:pt x="500" y="11045"/>
                  </a:cubicBezTo>
                  <a:cubicBezTo>
                    <a:pt x="595" y="11295"/>
                    <a:pt x="905" y="11438"/>
                    <a:pt x="1191" y="11581"/>
                  </a:cubicBezTo>
                  <a:cubicBezTo>
                    <a:pt x="1429" y="11688"/>
                    <a:pt x="1679" y="11807"/>
                    <a:pt x="1774" y="11973"/>
                  </a:cubicBezTo>
                  <a:cubicBezTo>
                    <a:pt x="1869" y="12140"/>
                    <a:pt x="1846" y="12414"/>
                    <a:pt x="1834" y="12676"/>
                  </a:cubicBezTo>
                  <a:cubicBezTo>
                    <a:pt x="1798" y="12997"/>
                    <a:pt x="1774" y="13331"/>
                    <a:pt x="1953" y="13533"/>
                  </a:cubicBezTo>
                  <a:cubicBezTo>
                    <a:pt x="2119" y="13747"/>
                    <a:pt x="2453" y="13771"/>
                    <a:pt x="2774" y="13807"/>
                  </a:cubicBezTo>
                  <a:cubicBezTo>
                    <a:pt x="3036" y="13831"/>
                    <a:pt x="3310" y="13855"/>
                    <a:pt x="3465" y="13974"/>
                  </a:cubicBezTo>
                  <a:cubicBezTo>
                    <a:pt x="3608" y="14105"/>
                    <a:pt x="3679" y="14367"/>
                    <a:pt x="3751" y="14617"/>
                  </a:cubicBezTo>
                  <a:cubicBezTo>
                    <a:pt x="3834" y="14938"/>
                    <a:pt x="3917" y="15260"/>
                    <a:pt x="4155" y="15390"/>
                  </a:cubicBezTo>
                  <a:cubicBezTo>
                    <a:pt x="4246" y="15445"/>
                    <a:pt x="4348" y="15465"/>
                    <a:pt x="4457" y="15465"/>
                  </a:cubicBezTo>
                  <a:cubicBezTo>
                    <a:pt x="4635" y="15465"/>
                    <a:pt x="4832" y="15411"/>
                    <a:pt x="5024" y="15367"/>
                  </a:cubicBezTo>
                  <a:cubicBezTo>
                    <a:pt x="5201" y="15316"/>
                    <a:pt x="5390" y="15266"/>
                    <a:pt x="5548" y="15266"/>
                  </a:cubicBezTo>
                  <a:cubicBezTo>
                    <a:pt x="5614" y="15266"/>
                    <a:pt x="5675" y="15274"/>
                    <a:pt x="5727" y="15295"/>
                  </a:cubicBezTo>
                  <a:cubicBezTo>
                    <a:pt x="5906" y="15355"/>
                    <a:pt x="6060" y="15581"/>
                    <a:pt x="6215" y="15795"/>
                  </a:cubicBezTo>
                  <a:cubicBezTo>
                    <a:pt x="6406" y="16057"/>
                    <a:pt x="6596" y="16331"/>
                    <a:pt x="6870" y="16379"/>
                  </a:cubicBezTo>
                  <a:cubicBezTo>
                    <a:pt x="6894" y="16391"/>
                    <a:pt x="6929" y="16391"/>
                    <a:pt x="6953" y="16391"/>
                  </a:cubicBezTo>
                  <a:cubicBezTo>
                    <a:pt x="7191" y="16391"/>
                    <a:pt x="7430" y="16224"/>
                    <a:pt x="7668" y="16057"/>
                  </a:cubicBezTo>
                  <a:cubicBezTo>
                    <a:pt x="7882" y="15902"/>
                    <a:pt x="8120" y="15748"/>
                    <a:pt x="8311" y="15748"/>
                  </a:cubicBezTo>
                  <a:cubicBezTo>
                    <a:pt x="8513" y="15748"/>
                    <a:pt x="8739" y="15902"/>
                    <a:pt x="8965" y="16057"/>
                  </a:cubicBezTo>
                  <a:cubicBezTo>
                    <a:pt x="9200" y="16217"/>
                    <a:pt x="9434" y="16386"/>
                    <a:pt x="9668" y="16386"/>
                  </a:cubicBezTo>
                  <a:cubicBezTo>
                    <a:pt x="9696" y="16386"/>
                    <a:pt x="9724" y="16384"/>
                    <a:pt x="9751" y="16379"/>
                  </a:cubicBezTo>
                  <a:cubicBezTo>
                    <a:pt x="10025" y="16331"/>
                    <a:pt x="10228" y="16057"/>
                    <a:pt x="10406" y="15795"/>
                  </a:cubicBezTo>
                  <a:cubicBezTo>
                    <a:pt x="10561" y="15581"/>
                    <a:pt x="10716" y="15355"/>
                    <a:pt x="10894" y="15295"/>
                  </a:cubicBezTo>
                  <a:cubicBezTo>
                    <a:pt x="10950" y="15274"/>
                    <a:pt x="11012" y="15266"/>
                    <a:pt x="11078" y="15266"/>
                  </a:cubicBezTo>
                  <a:cubicBezTo>
                    <a:pt x="11238" y="15266"/>
                    <a:pt x="11423" y="15316"/>
                    <a:pt x="11609" y="15367"/>
                  </a:cubicBezTo>
                  <a:cubicBezTo>
                    <a:pt x="11801" y="15411"/>
                    <a:pt x="11998" y="15465"/>
                    <a:pt x="12173" y="15465"/>
                  </a:cubicBezTo>
                  <a:cubicBezTo>
                    <a:pt x="12281" y="15465"/>
                    <a:pt x="12380" y="15445"/>
                    <a:pt x="12466" y="15390"/>
                  </a:cubicBezTo>
                  <a:cubicBezTo>
                    <a:pt x="12704" y="15260"/>
                    <a:pt x="12787" y="14938"/>
                    <a:pt x="12883" y="14617"/>
                  </a:cubicBezTo>
                  <a:cubicBezTo>
                    <a:pt x="12942" y="14367"/>
                    <a:pt x="13014" y="14105"/>
                    <a:pt x="13168" y="13974"/>
                  </a:cubicBezTo>
                  <a:cubicBezTo>
                    <a:pt x="13311" y="13855"/>
                    <a:pt x="13585" y="13831"/>
                    <a:pt x="13847" y="13807"/>
                  </a:cubicBezTo>
                  <a:cubicBezTo>
                    <a:pt x="14168" y="13771"/>
                    <a:pt x="14502" y="13747"/>
                    <a:pt x="14680" y="13533"/>
                  </a:cubicBezTo>
                  <a:cubicBezTo>
                    <a:pt x="14859" y="13331"/>
                    <a:pt x="14823" y="12997"/>
                    <a:pt x="14800" y="12676"/>
                  </a:cubicBezTo>
                  <a:cubicBezTo>
                    <a:pt x="14776" y="12414"/>
                    <a:pt x="14752" y="12140"/>
                    <a:pt x="14847" y="11973"/>
                  </a:cubicBezTo>
                  <a:cubicBezTo>
                    <a:pt x="14942" y="11807"/>
                    <a:pt x="15192" y="11688"/>
                    <a:pt x="15431" y="11581"/>
                  </a:cubicBezTo>
                  <a:cubicBezTo>
                    <a:pt x="15728" y="11438"/>
                    <a:pt x="16026" y="11295"/>
                    <a:pt x="16121" y="11045"/>
                  </a:cubicBezTo>
                  <a:cubicBezTo>
                    <a:pt x="16216" y="10783"/>
                    <a:pt x="16073" y="10485"/>
                    <a:pt x="15943" y="10199"/>
                  </a:cubicBezTo>
                  <a:cubicBezTo>
                    <a:pt x="15823" y="9949"/>
                    <a:pt x="15716" y="9699"/>
                    <a:pt x="15752" y="9509"/>
                  </a:cubicBezTo>
                  <a:cubicBezTo>
                    <a:pt x="15776" y="9318"/>
                    <a:pt x="15966" y="9128"/>
                    <a:pt x="16157" y="8949"/>
                  </a:cubicBezTo>
                  <a:cubicBezTo>
                    <a:pt x="16383" y="8711"/>
                    <a:pt x="16621" y="8473"/>
                    <a:pt x="16621" y="8199"/>
                  </a:cubicBezTo>
                  <a:cubicBezTo>
                    <a:pt x="16621" y="7913"/>
                    <a:pt x="16383" y="7675"/>
                    <a:pt x="16157" y="7449"/>
                  </a:cubicBezTo>
                  <a:cubicBezTo>
                    <a:pt x="15966" y="7259"/>
                    <a:pt x="15776" y="7068"/>
                    <a:pt x="15752" y="6889"/>
                  </a:cubicBezTo>
                  <a:cubicBezTo>
                    <a:pt x="15716" y="6687"/>
                    <a:pt x="15823" y="6437"/>
                    <a:pt x="15943" y="6199"/>
                  </a:cubicBezTo>
                  <a:cubicBezTo>
                    <a:pt x="16073" y="5901"/>
                    <a:pt x="16216" y="5604"/>
                    <a:pt x="16121" y="5354"/>
                  </a:cubicBezTo>
                  <a:cubicBezTo>
                    <a:pt x="16026" y="5092"/>
                    <a:pt x="15728" y="4949"/>
                    <a:pt x="15431" y="4818"/>
                  </a:cubicBezTo>
                  <a:cubicBezTo>
                    <a:pt x="15192" y="4699"/>
                    <a:pt x="14942" y="4592"/>
                    <a:pt x="14847" y="4425"/>
                  </a:cubicBezTo>
                  <a:cubicBezTo>
                    <a:pt x="14752" y="4258"/>
                    <a:pt x="14776" y="3972"/>
                    <a:pt x="14800" y="3710"/>
                  </a:cubicBezTo>
                  <a:cubicBezTo>
                    <a:pt x="14823" y="3389"/>
                    <a:pt x="14859" y="3056"/>
                    <a:pt x="14680" y="2853"/>
                  </a:cubicBezTo>
                  <a:cubicBezTo>
                    <a:pt x="14502" y="2651"/>
                    <a:pt x="14168" y="2615"/>
                    <a:pt x="13847" y="2591"/>
                  </a:cubicBezTo>
                  <a:cubicBezTo>
                    <a:pt x="13585" y="2567"/>
                    <a:pt x="13311" y="2544"/>
                    <a:pt x="13168" y="2413"/>
                  </a:cubicBezTo>
                  <a:cubicBezTo>
                    <a:pt x="13014" y="2294"/>
                    <a:pt x="12942" y="2020"/>
                    <a:pt x="12883" y="1770"/>
                  </a:cubicBezTo>
                  <a:cubicBezTo>
                    <a:pt x="12787" y="1460"/>
                    <a:pt x="12704" y="1139"/>
                    <a:pt x="12466" y="996"/>
                  </a:cubicBezTo>
                  <a:cubicBezTo>
                    <a:pt x="12381" y="947"/>
                    <a:pt x="12282" y="928"/>
                    <a:pt x="12176" y="928"/>
                  </a:cubicBezTo>
                  <a:cubicBezTo>
                    <a:pt x="11999" y="928"/>
                    <a:pt x="11802" y="980"/>
                    <a:pt x="11609" y="1032"/>
                  </a:cubicBezTo>
                  <a:cubicBezTo>
                    <a:pt x="11422" y="1083"/>
                    <a:pt x="11235" y="1127"/>
                    <a:pt x="11074" y="1127"/>
                  </a:cubicBezTo>
                  <a:cubicBezTo>
                    <a:pt x="11010" y="1127"/>
                    <a:pt x="10949" y="1120"/>
                    <a:pt x="10894" y="1103"/>
                  </a:cubicBezTo>
                  <a:cubicBezTo>
                    <a:pt x="10716" y="1032"/>
                    <a:pt x="10561" y="817"/>
                    <a:pt x="10406" y="603"/>
                  </a:cubicBezTo>
                  <a:cubicBezTo>
                    <a:pt x="10228" y="329"/>
                    <a:pt x="10025" y="55"/>
                    <a:pt x="9751" y="8"/>
                  </a:cubicBezTo>
                  <a:cubicBezTo>
                    <a:pt x="9725" y="3"/>
                    <a:pt x="9698" y="0"/>
                    <a:pt x="9671" y="0"/>
                  </a:cubicBezTo>
                  <a:cubicBezTo>
                    <a:pt x="9443" y="0"/>
                    <a:pt x="9200" y="169"/>
                    <a:pt x="8965" y="329"/>
                  </a:cubicBezTo>
                  <a:cubicBezTo>
                    <a:pt x="8739" y="484"/>
                    <a:pt x="8513" y="651"/>
                    <a:pt x="8311" y="651"/>
                  </a:cubicBezTo>
                  <a:cubicBezTo>
                    <a:pt x="8120" y="651"/>
                    <a:pt x="7882" y="484"/>
                    <a:pt x="7668" y="329"/>
                  </a:cubicBezTo>
                  <a:cubicBezTo>
                    <a:pt x="7433" y="169"/>
                    <a:pt x="7190" y="0"/>
                    <a:pt x="6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4"/>
            <p:cNvSpPr/>
            <p:nvPr/>
          </p:nvSpPr>
          <p:spPr>
            <a:xfrm>
              <a:off x="5054150" y="1876800"/>
              <a:ext cx="12225" cy="68475"/>
            </a:xfrm>
            <a:custGeom>
              <a:avLst/>
              <a:gdLst/>
              <a:ahLst/>
              <a:cxnLst/>
              <a:rect l="l" t="t" r="r" b="b"/>
              <a:pathLst>
                <a:path w="489" h="2739" extrusionOk="0">
                  <a:moveTo>
                    <a:pt x="488" y="0"/>
                  </a:moveTo>
                  <a:lnTo>
                    <a:pt x="0" y="27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4"/>
            <p:cNvSpPr/>
            <p:nvPr/>
          </p:nvSpPr>
          <p:spPr>
            <a:xfrm>
              <a:off x="5052350" y="1874725"/>
              <a:ext cx="16100" cy="72350"/>
            </a:xfrm>
            <a:custGeom>
              <a:avLst/>
              <a:gdLst/>
              <a:ahLst/>
              <a:cxnLst/>
              <a:rect l="l" t="t" r="r" b="b"/>
              <a:pathLst>
                <a:path w="644" h="2894" extrusionOk="0">
                  <a:moveTo>
                    <a:pt x="572" y="0"/>
                  </a:moveTo>
                  <a:cubicBezTo>
                    <a:pt x="536" y="0"/>
                    <a:pt x="489" y="24"/>
                    <a:pt x="489" y="72"/>
                  </a:cubicBezTo>
                  <a:lnTo>
                    <a:pt x="1" y="2810"/>
                  </a:lnTo>
                  <a:cubicBezTo>
                    <a:pt x="1" y="2846"/>
                    <a:pt x="25" y="2881"/>
                    <a:pt x="60" y="2893"/>
                  </a:cubicBezTo>
                  <a:lnTo>
                    <a:pt x="72" y="2893"/>
                  </a:lnTo>
                  <a:cubicBezTo>
                    <a:pt x="108" y="2893"/>
                    <a:pt x="144" y="2870"/>
                    <a:pt x="155" y="2834"/>
                  </a:cubicBezTo>
                  <a:lnTo>
                    <a:pt x="632" y="95"/>
                  </a:lnTo>
                  <a:cubicBezTo>
                    <a:pt x="644" y="48"/>
                    <a:pt x="608" y="12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4"/>
            <p:cNvSpPr/>
            <p:nvPr/>
          </p:nvSpPr>
          <p:spPr>
            <a:xfrm>
              <a:off x="5001150" y="1876800"/>
              <a:ext cx="11950" cy="68475"/>
            </a:xfrm>
            <a:custGeom>
              <a:avLst/>
              <a:gdLst/>
              <a:ahLst/>
              <a:cxnLst/>
              <a:rect l="l" t="t" r="r" b="b"/>
              <a:pathLst>
                <a:path w="478" h="2739" extrusionOk="0">
                  <a:moveTo>
                    <a:pt x="1" y="0"/>
                  </a:moveTo>
                  <a:lnTo>
                    <a:pt x="477" y="27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4"/>
            <p:cNvSpPr/>
            <p:nvPr/>
          </p:nvSpPr>
          <p:spPr>
            <a:xfrm>
              <a:off x="4999075" y="1874925"/>
              <a:ext cx="16100" cy="72150"/>
            </a:xfrm>
            <a:custGeom>
              <a:avLst/>
              <a:gdLst/>
              <a:ahLst/>
              <a:cxnLst/>
              <a:rect l="l" t="t" r="r" b="b"/>
              <a:pathLst>
                <a:path w="644" h="2886" extrusionOk="0">
                  <a:moveTo>
                    <a:pt x="83" y="1"/>
                  </a:moveTo>
                  <a:cubicBezTo>
                    <a:pt x="76" y="1"/>
                    <a:pt x="68" y="2"/>
                    <a:pt x="60" y="4"/>
                  </a:cubicBezTo>
                  <a:cubicBezTo>
                    <a:pt x="24" y="4"/>
                    <a:pt x="0" y="40"/>
                    <a:pt x="0" y="87"/>
                  </a:cubicBezTo>
                  <a:lnTo>
                    <a:pt x="489" y="2826"/>
                  </a:lnTo>
                  <a:cubicBezTo>
                    <a:pt x="489" y="2862"/>
                    <a:pt x="524" y="2885"/>
                    <a:pt x="560" y="2885"/>
                  </a:cubicBezTo>
                  <a:lnTo>
                    <a:pt x="572" y="2885"/>
                  </a:lnTo>
                  <a:cubicBezTo>
                    <a:pt x="620" y="2873"/>
                    <a:pt x="643" y="2838"/>
                    <a:pt x="632" y="2802"/>
                  </a:cubicBezTo>
                  <a:lnTo>
                    <a:pt x="155" y="64"/>
                  </a:lnTo>
                  <a:cubicBezTo>
                    <a:pt x="145" y="24"/>
                    <a:pt x="119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4"/>
            <p:cNvSpPr/>
            <p:nvPr/>
          </p:nvSpPr>
          <p:spPr>
            <a:xfrm>
              <a:off x="4939550" y="1899125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1393" y="24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4"/>
            <p:cNvSpPr/>
            <p:nvPr/>
          </p:nvSpPr>
          <p:spPr>
            <a:xfrm>
              <a:off x="4937450" y="1897225"/>
              <a:ext cx="39025" cy="63825"/>
            </a:xfrm>
            <a:custGeom>
              <a:avLst/>
              <a:gdLst/>
              <a:ahLst/>
              <a:cxnLst/>
              <a:rect l="l" t="t" r="r" b="b"/>
              <a:pathLst>
                <a:path w="1561" h="2553" extrusionOk="0">
                  <a:moveTo>
                    <a:pt x="77" y="1"/>
                  </a:moveTo>
                  <a:cubicBezTo>
                    <a:pt x="67" y="1"/>
                    <a:pt x="57" y="2"/>
                    <a:pt x="49" y="5"/>
                  </a:cubicBezTo>
                  <a:cubicBezTo>
                    <a:pt x="13" y="29"/>
                    <a:pt x="1" y="76"/>
                    <a:pt x="25" y="112"/>
                  </a:cubicBezTo>
                  <a:lnTo>
                    <a:pt x="1418" y="2517"/>
                  </a:lnTo>
                  <a:cubicBezTo>
                    <a:pt x="1430" y="2541"/>
                    <a:pt x="1453" y="2553"/>
                    <a:pt x="1477" y="2553"/>
                  </a:cubicBezTo>
                  <a:cubicBezTo>
                    <a:pt x="1489" y="2553"/>
                    <a:pt x="1501" y="2553"/>
                    <a:pt x="1513" y="2541"/>
                  </a:cubicBezTo>
                  <a:cubicBezTo>
                    <a:pt x="1549" y="2529"/>
                    <a:pt x="1561" y="2481"/>
                    <a:pt x="1549" y="2446"/>
                  </a:cubicBezTo>
                  <a:lnTo>
                    <a:pt x="156" y="41"/>
                  </a:lnTo>
                  <a:cubicBezTo>
                    <a:pt x="138" y="14"/>
                    <a:pt x="107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4"/>
            <p:cNvSpPr/>
            <p:nvPr/>
          </p:nvSpPr>
          <p:spPr>
            <a:xfrm>
              <a:off x="4889525" y="1941100"/>
              <a:ext cx="53325" cy="44675"/>
            </a:xfrm>
            <a:custGeom>
              <a:avLst/>
              <a:gdLst/>
              <a:ahLst/>
              <a:cxnLst/>
              <a:rect l="l" t="t" r="r" b="b"/>
              <a:pathLst>
                <a:path w="2133" h="1787" extrusionOk="0">
                  <a:moveTo>
                    <a:pt x="1" y="0"/>
                  </a:moveTo>
                  <a:lnTo>
                    <a:pt x="2132" y="178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4"/>
            <p:cNvSpPr/>
            <p:nvPr/>
          </p:nvSpPr>
          <p:spPr>
            <a:xfrm>
              <a:off x="4887450" y="1939200"/>
              <a:ext cx="57475" cy="48350"/>
            </a:xfrm>
            <a:custGeom>
              <a:avLst/>
              <a:gdLst/>
              <a:ahLst/>
              <a:cxnLst/>
              <a:rect l="l" t="t" r="r" b="b"/>
              <a:pathLst>
                <a:path w="2299" h="1934" extrusionOk="0">
                  <a:moveTo>
                    <a:pt x="89" y="0"/>
                  </a:moveTo>
                  <a:cubicBezTo>
                    <a:pt x="70" y="0"/>
                    <a:pt x="49" y="9"/>
                    <a:pt x="36" y="29"/>
                  </a:cubicBezTo>
                  <a:cubicBezTo>
                    <a:pt x="1" y="52"/>
                    <a:pt x="13" y="100"/>
                    <a:pt x="36" y="124"/>
                  </a:cubicBezTo>
                  <a:lnTo>
                    <a:pt x="2168" y="1922"/>
                  </a:lnTo>
                  <a:cubicBezTo>
                    <a:pt x="2179" y="1934"/>
                    <a:pt x="2203" y="1934"/>
                    <a:pt x="2215" y="1934"/>
                  </a:cubicBezTo>
                  <a:cubicBezTo>
                    <a:pt x="2239" y="1934"/>
                    <a:pt x="2263" y="1922"/>
                    <a:pt x="2275" y="1910"/>
                  </a:cubicBezTo>
                  <a:cubicBezTo>
                    <a:pt x="2299" y="1874"/>
                    <a:pt x="2299" y="1826"/>
                    <a:pt x="2263" y="1803"/>
                  </a:cubicBezTo>
                  <a:lnTo>
                    <a:pt x="132" y="17"/>
                  </a:lnTo>
                  <a:cubicBezTo>
                    <a:pt x="121" y="6"/>
                    <a:pt x="10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4"/>
            <p:cNvSpPr/>
            <p:nvPr/>
          </p:nvSpPr>
          <p:spPr>
            <a:xfrm>
              <a:off x="4856800" y="1997650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0" y="0"/>
                  </a:moveTo>
                  <a:lnTo>
                    <a:pt x="2620" y="9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4"/>
            <p:cNvSpPr/>
            <p:nvPr/>
          </p:nvSpPr>
          <p:spPr>
            <a:xfrm>
              <a:off x="4855000" y="1995750"/>
              <a:ext cx="69375" cy="27525"/>
            </a:xfrm>
            <a:custGeom>
              <a:avLst/>
              <a:gdLst/>
              <a:ahLst/>
              <a:cxnLst/>
              <a:rect l="l" t="t" r="r" b="b"/>
              <a:pathLst>
                <a:path w="2775" h="1101" extrusionOk="0">
                  <a:moveTo>
                    <a:pt x="76" y="1"/>
                  </a:moveTo>
                  <a:cubicBezTo>
                    <a:pt x="45" y="1"/>
                    <a:pt x="22" y="16"/>
                    <a:pt x="13" y="53"/>
                  </a:cubicBezTo>
                  <a:cubicBezTo>
                    <a:pt x="1" y="88"/>
                    <a:pt x="13" y="136"/>
                    <a:pt x="48" y="148"/>
                  </a:cubicBezTo>
                  <a:lnTo>
                    <a:pt x="2668" y="1100"/>
                  </a:lnTo>
                  <a:lnTo>
                    <a:pt x="2692" y="1100"/>
                  </a:lnTo>
                  <a:cubicBezTo>
                    <a:pt x="2727" y="1100"/>
                    <a:pt x="2751" y="1077"/>
                    <a:pt x="2763" y="1053"/>
                  </a:cubicBezTo>
                  <a:cubicBezTo>
                    <a:pt x="2775" y="1017"/>
                    <a:pt x="2763" y="969"/>
                    <a:pt x="2715" y="957"/>
                  </a:cubicBezTo>
                  <a:lnTo>
                    <a:pt x="108" y="5"/>
                  </a:lnTo>
                  <a:cubicBezTo>
                    <a:pt x="97" y="2"/>
                    <a:pt x="86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4"/>
            <p:cNvSpPr/>
            <p:nvPr/>
          </p:nvSpPr>
          <p:spPr>
            <a:xfrm>
              <a:off x="4845775" y="2061950"/>
              <a:ext cx="69375" cy="25"/>
            </a:xfrm>
            <a:custGeom>
              <a:avLst/>
              <a:gdLst/>
              <a:ahLst/>
              <a:cxnLst/>
              <a:rect l="l" t="t" r="r" b="b"/>
              <a:pathLst>
                <a:path w="2775" h="1" extrusionOk="0">
                  <a:moveTo>
                    <a:pt x="1" y="0"/>
                  </a:moveTo>
                  <a:lnTo>
                    <a:pt x="277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4"/>
            <p:cNvSpPr/>
            <p:nvPr/>
          </p:nvSpPr>
          <p:spPr>
            <a:xfrm>
              <a:off x="4843700" y="2060150"/>
              <a:ext cx="73550" cy="3600"/>
            </a:xfrm>
            <a:custGeom>
              <a:avLst/>
              <a:gdLst/>
              <a:ahLst/>
              <a:cxnLst/>
              <a:rect l="l" t="t" r="r" b="b"/>
              <a:pathLst>
                <a:path w="2942" h="144" extrusionOk="0">
                  <a:moveTo>
                    <a:pt x="84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08"/>
                    <a:pt x="36" y="144"/>
                    <a:pt x="84" y="144"/>
                  </a:cubicBezTo>
                  <a:lnTo>
                    <a:pt x="2858" y="144"/>
                  </a:lnTo>
                  <a:cubicBezTo>
                    <a:pt x="2906" y="144"/>
                    <a:pt x="2941" y="108"/>
                    <a:pt x="2941" y="72"/>
                  </a:cubicBezTo>
                  <a:cubicBezTo>
                    <a:pt x="2941" y="25"/>
                    <a:pt x="2906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4"/>
            <p:cNvSpPr/>
            <p:nvPr/>
          </p:nvSpPr>
          <p:spPr>
            <a:xfrm>
              <a:off x="4856800" y="2102425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0" y="953"/>
                  </a:moveTo>
                  <a:lnTo>
                    <a:pt x="26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4"/>
            <p:cNvSpPr/>
            <p:nvPr/>
          </p:nvSpPr>
          <p:spPr>
            <a:xfrm>
              <a:off x="4855000" y="2100550"/>
              <a:ext cx="69375" cy="27500"/>
            </a:xfrm>
            <a:custGeom>
              <a:avLst/>
              <a:gdLst/>
              <a:ahLst/>
              <a:cxnLst/>
              <a:rect l="l" t="t" r="r" b="b"/>
              <a:pathLst>
                <a:path w="2775" h="1100" extrusionOk="0">
                  <a:moveTo>
                    <a:pt x="2688" y="1"/>
                  </a:moveTo>
                  <a:cubicBezTo>
                    <a:pt x="2681" y="1"/>
                    <a:pt x="2674" y="2"/>
                    <a:pt x="2668" y="4"/>
                  </a:cubicBezTo>
                  <a:lnTo>
                    <a:pt x="48" y="956"/>
                  </a:lnTo>
                  <a:cubicBezTo>
                    <a:pt x="13" y="968"/>
                    <a:pt x="1" y="1016"/>
                    <a:pt x="13" y="1052"/>
                  </a:cubicBezTo>
                  <a:cubicBezTo>
                    <a:pt x="25" y="1087"/>
                    <a:pt x="48" y="1099"/>
                    <a:pt x="84" y="1099"/>
                  </a:cubicBezTo>
                  <a:lnTo>
                    <a:pt x="108" y="1099"/>
                  </a:lnTo>
                  <a:lnTo>
                    <a:pt x="2715" y="147"/>
                  </a:lnTo>
                  <a:cubicBezTo>
                    <a:pt x="2763" y="135"/>
                    <a:pt x="2775" y="87"/>
                    <a:pt x="2763" y="52"/>
                  </a:cubicBezTo>
                  <a:cubicBezTo>
                    <a:pt x="2753" y="22"/>
                    <a:pt x="2719" y="1"/>
                    <a:pt x="2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4"/>
            <p:cNvSpPr/>
            <p:nvPr/>
          </p:nvSpPr>
          <p:spPr>
            <a:xfrm>
              <a:off x="4889525" y="2138150"/>
              <a:ext cx="53325" cy="44675"/>
            </a:xfrm>
            <a:custGeom>
              <a:avLst/>
              <a:gdLst/>
              <a:ahLst/>
              <a:cxnLst/>
              <a:rect l="l" t="t" r="r" b="b"/>
              <a:pathLst>
                <a:path w="2133" h="1787" extrusionOk="0">
                  <a:moveTo>
                    <a:pt x="1" y="1786"/>
                  </a:moveTo>
                  <a:lnTo>
                    <a:pt x="21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4"/>
            <p:cNvSpPr/>
            <p:nvPr/>
          </p:nvSpPr>
          <p:spPr>
            <a:xfrm>
              <a:off x="4887450" y="2136250"/>
              <a:ext cx="57475" cy="48350"/>
            </a:xfrm>
            <a:custGeom>
              <a:avLst/>
              <a:gdLst/>
              <a:ahLst/>
              <a:cxnLst/>
              <a:rect l="l" t="t" r="r" b="b"/>
              <a:pathLst>
                <a:path w="2299" h="1934" extrusionOk="0">
                  <a:moveTo>
                    <a:pt x="2220" y="0"/>
                  </a:moveTo>
                  <a:cubicBezTo>
                    <a:pt x="2202" y="0"/>
                    <a:pt x="2184" y="6"/>
                    <a:pt x="2168" y="17"/>
                  </a:cubicBezTo>
                  <a:lnTo>
                    <a:pt x="36" y="1803"/>
                  </a:lnTo>
                  <a:cubicBezTo>
                    <a:pt x="13" y="1826"/>
                    <a:pt x="1" y="1874"/>
                    <a:pt x="36" y="1910"/>
                  </a:cubicBezTo>
                  <a:cubicBezTo>
                    <a:pt x="48" y="1922"/>
                    <a:pt x="72" y="1934"/>
                    <a:pt x="84" y="1934"/>
                  </a:cubicBezTo>
                  <a:cubicBezTo>
                    <a:pt x="108" y="1934"/>
                    <a:pt x="120" y="1934"/>
                    <a:pt x="132" y="1922"/>
                  </a:cubicBezTo>
                  <a:lnTo>
                    <a:pt x="2263" y="124"/>
                  </a:lnTo>
                  <a:cubicBezTo>
                    <a:pt x="2299" y="100"/>
                    <a:pt x="2299" y="52"/>
                    <a:pt x="2275" y="29"/>
                  </a:cubicBezTo>
                  <a:cubicBezTo>
                    <a:pt x="2262" y="9"/>
                    <a:pt x="2241" y="0"/>
                    <a:pt x="2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4"/>
            <p:cNvSpPr/>
            <p:nvPr/>
          </p:nvSpPr>
          <p:spPr>
            <a:xfrm>
              <a:off x="4939550" y="2164325"/>
              <a:ext cx="34850" cy="60450"/>
            </a:xfrm>
            <a:custGeom>
              <a:avLst/>
              <a:gdLst/>
              <a:ahLst/>
              <a:cxnLst/>
              <a:rect l="l" t="t" r="r" b="b"/>
              <a:pathLst>
                <a:path w="1394" h="2418" extrusionOk="0">
                  <a:moveTo>
                    <a:pt x="0" y="2418"/>
                  </a:moveTo>
                  <a:lnTo>
                    <a:pt x="1393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4"/>
            <p:cNvSpPr/>
            <p:nvPr/>
          </p:nvSpPr>
          <p:spPr>
            <a:xfrm>
              <a:off x="4937450" y="2162525"/>
              <a:ext cx="39025" cy="64050"/>
            </a:xfrm>
            <a:custGeom>
              <a:avLst/>
              <a:gdLst/>
              <a:ahLst/>
              <a:cxnLst/>
              <a:rect l="l" t="t" r="r" b="b"/>
              <a:pathLst>
                <a:path w="1561" h="2562" extrusionOk="0">
                  <a:moveTo>
                    <a:pt x="1476" y="1"/>
                  </a:moveTo>
                  <a:cubicBezTo>
                    <a:pt x="1453" y="1"/>
                    <a:pt x="1433" y="14"/>
                    <a:pt x="1418" y="37"/>
                  </a:cubicBezTo>
                  <a:lnTo>
                    <a:pt x="25" y="2454"/>
                  </a:lnTo>
                  <a:cubicBezTo>
                    <a:pt x="1" y="2490"/>
                    <a:pt x="13" y="2526"/>
                    <a:pt x="49" y="2549"/>
                  </a:cubicBezTo>
                  <a:cubicBezTo>
                    <a:pt x="60" y="2561"/>
                    <a:pt x="72" y="2561"/>
                    <a:pt x="84" y="2561"/>
                  </a:cubicBezTo>
                  <a:cubicBezTo>
                    <a:pt x="120" y="2561"/>
                    <a:pt x="144" y="2549"/>
                    <a:pt x="156" y="2526"/>
                  </a:cubicBezTo>
                  <a:lnTo>
                    <a:pt x="1549" y="121"/>
                  </a:lnTo>
                  <a:cubicBezTo>
                    <a:pt x="1561" y="85"/>
                    <a:pt x="1549" y="37"/>
                    <a:pt x="1513" y="13"/>
                  </a:cubicBezTo>
                  <a:cubicBezTo>
                    <a:pt x="1500" y="5"/>
                    <a:pt x="1488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4"/>
            <p:cNvSpPr/>
            <p:nvPr/>
          </p:nvSpPr>
          <p:spPr>
            <a:xfrm>
              <a:off x="5001150" y="2178625"/>
              <a:ext cx="11950" cy="68475"/>
            </a:xfrm>
            <a:custGeom>
              <a:avLst/>
              <a:gdLst/>
              <a:ahLst/>
              <a:cxnLst/>
              <a:rect l="l" t="t" r="r" b="b"/>
              <a:pathLst>
                <a:path w="478" h="2739" extrusionOk="0">
                  <a:moveTo>
                    <a:pt x="1" y="2739"/>
                  </a:moveTo>
                  <a:lnTo>
                    <a:pt x="477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4"/>
            <p:cNvSpPr/>
            <p:nvPr/>
          </p:nvSpPr>
          <p:spPr>
            <a:xfrm>
              <a:off x="4999075" y="2176750"/>
              <a:ext cx="16100" cy="72150"/>
            </a:xfrm>
            <a:custGeom>
              <a:avLst/>
              <a:gdLst/>
              <a:ahLst/>
              <a:cxnLst/>
              <a:rect l="l" t="t" r="r" b="b"/>
              <a:pathLst>
                <a:path w="644" h="2886" extrusionOk="0">
                  <a:moveTo>
                    <a:pt x="554" y="1"/>
                  </a:moveTo>
                  <a:cubicBezTo>
                    <a:pt x="525" y="1"/>
                    <a:pt x="498" y="24"/>
                    <a:pt x="489" y="63"/>
                  </a:cubicBezTo>
                  <a:lnTo>
                    <a:pt x="0" y="2802"/>
                  </a:lnTo>
                  <a:cubicBezTo>
                    <a:pt x="0" y="2838"/>
                    <a:pt x="24" y="2885"/>
                    <a:pt x="60" y="2885"/>
                  </a:cubicBezTo>
                  <a:lnTo>
                    <a:pt x="84" y="2885"/>
                  </a:lnTo>
                  <a:cubicBezTo>
                    <a:pt x="120" y="2885"/>
                    <a:pt x="143" y="2861"/>
                    <a:pt x="155" y="2826"/>
                  </a:cubicBezTo>
                  <a:lnTo>
                    <a:pt x="632" y="87"/>
                  </a:lnTo>
                  <a:cubicBezTo>
                    <a:pt x="643" y="52"/>
                    <a:pt x="620" y="4"/>
                    <a:pt x="572" y="4"/>
                  </a:cubicBezTo>
                  <a:cubicBezTo>
                    <a:pt x="566" y="2"/>
                    <a:pt x="560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4"/>
            <p:cNvSpPr/>
            <p:nvPr/>
          </p:nvSpPr>
          <p:spPr>
            <a:xfrm>
              <a:off x="5054150" y="2178625"/>
              <a:ext cx="12225" cy="68475"/>
            </a:xfrm>
            <a:custGeom>
              <a:avLst/>
              <a:gdLst/>
              <a:ahLst/>
              <a:cxnLst/>
              <a:rect l="l" t="t" r="r" b="b"/>
              <a:pathLst>
                <a:path w="489" h="2739" extrusionOk="0">
                  <a:moveTo>
                    <a:pt x="488" y="2739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4"/>
            <p:cNvSpPr/>
            <p:nvPr/>
          </p:nvSpPr>
          <p:spPr>
            <a:xfrm>
              <a:off x="5052350" y="2176750"/>
              <a:ext cx="16100" cy="72150"/>
            </a:xfrm>
            <a:custGeom>
              <a:avLst/>
              <a:gdLst/>
              <a:ahLst/>
              <a:cxnLst/>
              <a:rect l="l" t="t" r="r" b="b"/>
              <a:pathLst>
                <a:path w="644" h="2886" extrusionOk="0">
                  <a:moveTo>
                    <a:pt x="84" y="1"/>
                  </a:moveTo>
                  <a:cubicBezTo>
                    <a:pt x="76" y="1"/>
                    <a:pt x="68" y="2"/>
                    <a:pt x="60" y="4"/>
                  </a:cubicBezTo>
                  <a:cubicBezTo>
                    <a:pt x="25" y="4"/>
                    <a:pt x="1" y="52"/>
                    <a:pt x="1" y="87"/>
                  </a:cubicBezTo>
                  <a:lnTo>
                    <a:pt x="489" y="2826"/>
                  </a:lnTo>
                  <a:cubicBezTo>
                    <a:pt x="489" y="2861"/>
                    <a:pt x="525" y="2885"/>
                    <a:pt x="560" y="2885"/>
                  </a:cubicBezTo>
                  <a:lnTo>
                    <a:pt x="572" y="2885"/>
                  </a:lnTo>
                  <a:cubicBezTo>
                    <a:pt x="620" y="2885"/>
                    <a:pt x="644" y="2838"/>
                    <a:pt x="632" y="2802"/>
                  </a:cubicBezTo>
                  <a:lnTo>
                    <a:pt x="155" y="63"/>
                  </a:lnTo>
                  <a:cubicBezTo>
                    <a:pt x="146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4"/>
            <p:cNvSpPr/>
            <p:nvPr/>
          </p:nvSpPr>
          <p:spPr>
            <a:xfrm>
              <a:off x="5092825" y="2164325"/>
              <a:ext cx="34850" cy="60450"/>
            </a:xfrm>
            <a:custGeom>
              <a:avLst/>
              <a:gdLst/>
              <a:ahLst/>
              <a:cxnLst/>
              <a:rect l="l" t="t" r="r" b="b"/>
              <a:pathLst>
                <a:path w="1394" h="2418" extrusionOk="0">
                  <a:moveTo>
                    <a:pt x="1394" y="2418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4"/>
            <p:cNvSpPr/>
            <p:nvPr/>
          </p:nvSpPr>
          <p:spPr>
            <a:xfrm>
              <a:off x="5090750" y="2162525"/>
              <a:ext cx="39025" cy="64050"/>
            </a:xfrm>
            <a:custGeom>
              <a:avLst/>
              <a:gdLst/>
              <a:ahLst/>
              <a:cxnLst/>
              <a:rect l="l" t="t" r="r" b="b"/>
              <a:pathLst>
                <a:path w="1561" h="2562" extrusionOk="0">
                  <a:moveTo>
                    <a:pt x="89" y="1"/>
                  </a:moveTo>
                  <a:cubicBezTo>
                    <a:pt x="75" y="1"/>
                    <a:pt x="61" y="5"/>
                    <a:pt x="48" y="13"/>
                  </a:cubicBezTo>
                  <a:cubicBezTo>
                    <a:pt x="13" y="37"/>
                    <a:pt x="1" y="85"/>
                    <a:pt x="24" y="121"/>
                  </a:cubicBezTo>
                  <a:lnTo>
                    <a:pt x="1417" y="2526"/>
                  </a:lnTo>
                  <a:cubicBezTo>
                    <a:pt x="1429" y="2549"/>
                    <a:pt x="1453" y="2561"/>
                    <a:pt x="1477" y="2561"/>
                  </a:cubicBezTo>
                  <a:cubicBezTo>
                    <a:pt x="1489" y="2561"/>
                    <a:pt x="1501" y="2561"/>
                    <a:pt x="1513" y="2549"/>
                  </a:cubicBezTo>
                  <a:cubicBezTo>
                    <a:pt x="1548" y="2526"/>
                    <a:pt x="1560" y="2490"/>
                    <a:pt x="1548" y="2454"/>
                  </a:cubicBezTo>
                  <a:lnTo>
                    <a:pt x="155" y="37"/>
                  </a:lnTo>
                  <a:cubicBezTo>
                    <a:pt x="140" y="14"/>
                    <a:pt x="115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4"/>
            <p:cNvSpPr/>
            <p:nvPr/>
          </p:nvSpPr>
          <p:spPr>
            <a:xfrm>
              <a:off x="5124400" y="2138150"/>
              <a:ext cx="53300" cy="44675"/>
            </a:xfrm>
            <a:custGeom>
              <a:avLst/>
              <a:gdLst/>
              <a:ahLst/>
              <a:cxnLst/>
              <a:rect l="l" t="t" r="r" b="b"/>
              <a:pathLst>
                <a:path w="2132" h="1787" extrusionOk="0">
                  <a:moveTo>
                    <a:pt x="2131" y="178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4"/>
            <p:cNvSpPr/>
            <p:nvPr/>
          </p:nvSpPr>
          <p:spPr>
            <a:xfrm>
              <a:off x="5122300" y="2136250"/>
              <a:ext cx="57475" cy="48350"/>
            </a:xfrm>
            <a:custGeom>
              <a:avLst/>
              <a:gdLst/>
              <a:ahLst/>
              <a:cxnLst/>
              <a:rect l="l" t="t" r="r" b="b"/>
              <a:pathLst>
                <a:path w="2299" h="1934" extrusionOk="0">
                  <a:moveTo>
                    <a:pt x="88" y="0"/>
                  </a:moveTo>
                  <a:cubicBezTo>
                    <a:pt x="67" y="0"/>
                    <a:pt x="44" y="9"/>
                    <a:pt x="24" y="29"/>
                  </a:cubicBezTo>
                  <a:cubicBezTo>
                    <a:pt x="1" y="52"/>
                    <a:pt x="13" y="100"/>
                    <a:pt x="36" y="124"/>
                  </a:cubicBezTo>
                  <a:lnTo>
                    <a:pt x="2168" y="1922"/>
                  </a:lnTo>
                  <a:cubicBezTo>
                    <a:pt x="2180" y="1934"/>
                    <a:pt x="2203" y="1934"/>
                    <a:pt x="2215" y="1934"/>
                  </a:cubicBezTo>
                  <a:cubicBezTo>
                    <a:pt x="2239" y="1934"/>
                    <a:pt x="2263" y="1922"/>
                    <a:pt x="2275" y="1910"/>
                  </a:cubicBezTo>
                  <a:cubicBezTo>
                    <a:pt x="2299" y="1874"/>
                    <a:pt x="2299" y="1826"/>
                    <a:pt x="2263" y="1803"/>
                  </a:cubicBezTo>
                  <a:lnTo>
                    <a:pt x="132" y="17"/>
                  </a:lnTo>
                  <a:cubicBezTo>
                    <a:pt x="121" y="6"/>
                    <a:pt x="105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4"/>
            <p:cNvSpPr/>
            <p:nvPr/>
          </p:nvSpPr>
          <p:spPr>
            <a:xfrm>
              <a:off x="5144925" y="2102425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2620" y="953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4"/>
            <p:cNvSpPr/>
            <p:nvPr/>
          </p:nvSpPr>
          <p:spPr>
            <a:xfrm>
              <a:off x="5142850" y="2100550"/>
              <a:ext cx="69675" cy="27500"/>
            </a:xfrm>
            <a:custGeom>
              <a:avLst/>
              <a:gdLst/>
              <a:ahLst/>
              <a:cxnLst/>
              <a:rect l="l" t="t" r="r" b="b"/>
              <a:pathLst>
                <a:path w="2787" h="1100" extrusionOk="0">
                  <a:moveTo>
                    <a:pt x="88" y="1"/>
                  </a:moveTo>
                  <a:cubicBezTo>
                    <a:pt x="59" y="1"/>
                    <a:pt x="32" y="22"/>
                    <a:pt x="12" y="52"/>
                  </a:cubicBezTo>
                  <a:cubicBezTo>
                    <a:pt x="0" y="87"/>
                    <a:pt x="24" y="135"/>
                    <a:pt x="60" y="147"/>
                  </a:cubicBezTo>
                  <a:lnTo>
                    <a:pt x="2679" y="1099"/>
                  </a:lnTo>
                  <a:lnTo>
                    <a:pt x="2703" y="1099"/>
                  </a:lnTo>
                  <a:cubicBezTo>
                    <a:pt x="2739" y="1099"/>
                    <a:pt x="2762" y="1087"/>
                    <a:pt x="2774" y="1052"/>
                  </a:cubicBezTo>
                  <a:cubicBezTo>
                    <a:pt x="2786" y="1016"/>
                    <a:pt x="2762" y="968"/>
                    <a:pt x="2727" y="956"/>
                  </a:cubicBezTo>
                  <a:lnTo>
                    <a:pt x="107" y="4"/>
                  </a:lnTo>
                  <a:cubicBezTo>
                    <a:pt x="101" y="2"/>
                    <a:pt x="95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4"/>
            <p:cNvSpPr/>
            <p:nvPr/>
          </p:nvSpPr>
          <p:spPr>
            <a:xfrm>
              <a:off x="5152075" y="2061950"/>
              <a:ext cx="69675" cy="25"/>
            </a:xfrm>
            <a:custGeom>
              <a:avLst/>
              <a:gdLst/>
              <a:ahLst/>
              <a:cxnLst/>
              <a:rect l="l" t="t" r="r" b="b"/>
              <a:pathLst>
                <a:path w="2787" h="1" extrusionOk="0">
                  <a:moveTo>
                    <a:pt x="2786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4"/>
            <p:cNvSpPr/>
            <p:nvPr/>
          </p:nvSpPr>
          <p:spPr>
            <a:xfrm>
              <a:off x="5150275" y="2060150"/>
              <a:ext cx="73250" cy="3600"/>
            </a:xfrm>
            <a:custGeom>
              <a:avLst/>
              <a:gdLst/>
              <a:ahLst/>
              <a:cxnLst/>
              <a:rect l="l" t="t" r="r" b="b"/>
              <a:pathLst>
                <a:path w="2930" h="144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108"/>
                    <a:pt x="37" y="144"/>
                    <a:pt x="72" y="144"/>
                  </a:cubicBezTo>
                  <a:lnTo>
                    <a:pt x="2858" y="144"/>
                  </a:lnTo>
                  <a:cubicBezTo>
                    <a:pt x="2906" y="144"/>
                    <a:pt x="2930" y="108"/>
                    <a:pt x="2930" y="72"/>
                  </a:cubicBezTo>
                  <a:cubicBezTo>
                    <a:pt x="2930" y="25"/>
                    <a:pt x="2906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4"/>
            <p:cNvSpPr/>
            <p:nvPr/>
          </p:nvSpPr>
          <p:spPr>
            <a:xfrm>
              <a:off x="5144925" y="1997650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2620" y="0"/>
                  </a:moveTo>
                  <a:lnTo>
                    <a:pt x="1" y="9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4"/>
            <p:cNvSpPr/>
            <p:nvPr/>
          </p:nvSpPr>
          <p:spPr>
            <a:xfrm>
              <a:off x="5142850" y="1995750"/>
              <a:ext cx="69675" cy="27525"/>
            </a:xfrm>
            <a:custGeom>
              <a:avLst/>
              <a:gdLst/>
              <a:ahLst/>
              <a:cxnLst/>
              <a:rect l="l" t="t" r="r" b="b"/>
              <a:pathLst>
                <a:path w="2787" h="1101" extrusionOk="0">
                  <a:moveTo>
                    <a:pt x="2706" y="1"/>
                  </a:moveTo>
                  <a:cubicBezTo>
                    <a:pt x="2697" y="1"/>
                    <a:pt x="2688" y="2"/>
                    <a:pt x="2679" y="5"/>
                  </a:cubicBezTo>
                  <a:lnTo>
                    <a:pt x="60" y="957"/>
                  </a:lnTo>
                  <a:cubicBezTo>
                    <a:pt x="24" y="969"/>
                    <a:pt x="0" y="1017"/>
                    <a:pt x="12" y="1053"/>
                  </a:cubicBezTo>
                  <a:cubicBezTo>
                    <a:pt x="24" y="1077"/>
                    <a:pt x="60" y="1100"/>
                    <a:pt x="84" y="1100"/>
                  </a:cubicBezTo>
                  <a:cubicBezTo>
                    <a:pt x="95" y="1100"/>
                    <a:pt x="107" y="1100"/>
                    <a:pt x="107" y="1088"/>
                  </a:cubicBezTo>
                  <a:lnTo>
                    <a:pt x="2727" y="136"/>
                  </a:lnTo>
                  <a:cubicBezTo>
                    <a:pt x="2762" y="124"/>
                    <a:pt x="2786" y="88"/>
                    <a:pt x="2774" y="53"/>
                  </a:cubicBezTo>
                  <a:cubicBezTo>
                    <a:pt x="2765" y="16"/>
                    <a:pt x="2735" y="1"/>
                    <a:pt x="2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4"/>
            <p:cNvSpPr/>
            <p:nvPr/>
          </p:nvSpPr>
          <p:spPr>
            <a:xfrm>
              <a:off x="5124400" y="1941100"/>
              <a:ext cx="53300" cy="44675"/>
            </a:xfrm>
            <a:custGeom>
              <a:avLst/>
              <a:gdLst/>
              <a:ahLst/>
              <a:cxnLst/>
              <a:rect l="l" t="t" r="r" b="b"/>
              <a:pathLst>
                <a:path w="2132" h="1787" extrusionOk="0">
                  <a:moveTo>
                    <a:pt x="2131" y="0"/>
                  </a:moveTo>
                  <a:lnTo>
                    <a:pt x="0" y="178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4"/>
            <p:cNvSpPr/>
            <p:nvPr/>
          </p:nvSpPr>
          <p:spPr>
            <a:xfrm>
              <a:off x="5122300" y="1939200"/>
              <a:ext cx="57475" cy="48350"/>
            </a:xfrm>
            <a:custGeom>
              <a:avLst/>
              <a:gdLst/>
              <a:ahLst/>
              <a:cxnLst/>
              <a:rect l="l" t="t" r="r" b="b"/>
              <a:pathLst>
                <a:path w="2299" h="1934" extrusionOk="0">
                  <a:moveTo>
                    <a:pt x="2220" y="0"/>
                  </a:moveTo>
                  <a:cubicBezTo>
                    <a:pt x="2202" y="0"/>
                    <a:pt x="2184" y="6"/>
                    <a:pt x="2168" y="17"/>
                  </a:cubicBezTo>
                  <a:lnTo>
                    <a:pt x="36" y="1803"/>
                  </a:lnTo>
                  <a:cubicBezTo>
                    <a:pt x="1" y="1826"/>
                    <a:pt x="1" y="1874"/>
                    <a:pt x="24" y="1910"/>
                  </a:cubicBezTo>
                  <a:cubicBezTo>
                    <a:pt x="48" y="1922"/>
                    <a:pt x="60" y="1934"/>
                    <a:pt x="84" y="1934"/>
                  </a:cubicBezTo>
                  <a:cubicBezTo>
                    <a:pt x="108" y="1934"/>
                    <a:pt x="120" y="1934"/>
                    <a:pt x="132" y="1922"/>
                  </a:cubicBezTo>
                  <a:lnTo>
                    <a:pt x="2263" y="124"/>
                  </a:lnTo>
                  <a:cubicBezTo>
                    <a:pt x="2299" y="100"/>
                    <a:pt x="2299" y="52"/>
                    <a:pt x="2275" y="29"/>
                  </a:cubicBezTo>
                  <a:cubicBezTo>
                    <a:pt x="2262" y="9"/>
                    <a:pt x="2241" y="0"/>
                    <a:pt x="2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4"/>
            <p:cNvSpPr/>
            <p:nvPr/>
          </p:nvSpPr>
          <p:spPr>
            <a:xfrm>
              <a:off x="5092825" y="1899125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1394" y="0"/>
                  </a:moveTo>
                  <a:lnTo>
                    <a:pt x="1" y="24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4"/>
            <p:cNvSpPr/>
            <p:nvPr/>
          </p:nvSpPr>
          <p:spPr>
            <a:xfrm>
              <a:off x="5090750" y="1897225"/>
              <a:ext cx="39025" cy="63825"/>
            </a:xfrm>
            <a:custGeom>
              <a:avLst/>
              <a:gdLst/>
              <a:ahLst/>
              <a:cxnLst/>
              <a:rect l="l" t="t" r="r" b="b"/>
              <a:pathLst>
                <a:path w="1561" h="2553" extrusionOk="0">
                  <a:moveTo>
                    <a:pt x="1486" y="1"/>
                  </a:moveTo>
                  <a:cubicBezTo>
                    <a:pt x="1460" y="1"/>
                    <a:pt x="1435" y="14"/>
                    <a:pt x="1417" y="41"/>
                  </a:cubicBezTo>
                  <a:lnTo>
                    <a:pt x="24" y="2446"/>
                  </a:lnTo>
                  <a:cubicBezTo>
                    <a:pt x="1" y="2481"/>
                    <a:pt x="13" y="2529"/>
                    <a:pt x="48" y="2541"/>
                  </a:cubicBezTo>
                  <a:cubicBezTo>
                    <a:pt x="60" y="2553"/>
                    <a:pt x="72" y="2553"/>
                    <a:pt x="84" y="2553"/>
                  </a:cubicBezTo>
                  <a:cubicBezTo>
                    <a:pt x="108" y="2553"/>
                    <a:pt x="143" y="2541"/>
                    <a:pt x="155" y="2517"/>
                  </a:cubicBezTo>
                  <a:lnTo>
                    <a:pt x="1548" y="112"/>
                  </a:lnTo>
                  <a:cubicBezTo>
                    <a:pt x="1560" y="76"/>
                    <a:pt x="1548" y="29"/>
                    <a:pt x="1513" y="5"/>
                  </a:cubicBezTo>
                  <a:cubicBezTo>
                    <a:pt x="1504" y="2"/>
                    <a:pt x="1495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4"/>
            <p:cNvSpPr/>
            <p:nvPr/>
          </p:nvSpPr>
          <p:spPr>
            <a:xfrm>
              <a:off x="4883575" y="1925250"/>
              <a:ext cx="300075" cy="273350"/>
            </a:xfrm>
            <a:custGeom>
              <a:avLst/>
              <a:gdLst/>
              <a:ahLst/>
              <a:cxnLst/>
              <a:rect l="l" t="t" r="r" b="b"/>
              <a:pathLst>
                <a:path w="12003" h="10934" extrusionOk="0">
                  <a:moveTo>
                    <a:pt x="6002" y="0"/>
                  </a:moveTo>
                  <a:cubicBezTo>
                    <a:pt x="4603" y="0"/>
                    <a:pt x="3204" y="533"/>
                    <a:pt x="2132" y="1599"/>
                  </a:cubicBezTo>
                  <a:cubicBezTo>
                    <a:pt x="1" y="3730"/>
                    <a:pt x="1" y="7195"/>
                    <a:pt x="2132" y="9326"/>
                  </a:cubicBezTo>
                  <a:cubicBezTo>
                    <a:pt x="3204" y="10397"/>
                    <a:pt x="4603" y="10933"/>
                    <a:pt x="6002" y="10933"/>
                  </a:cubicBezTo>
                  <a:cubicBezTo>
                    <a:pt x="7401" y="10933"/>
                    <a:pt x="8800" y="10397"/>
                    <a:pt x="9871" y="9326"/>
                  </a:cubicBezTo>
                  <a:cubicBezTo>
                    <a:pt x="12002" y="7195"/>
                    <a:pt x="12002" y="3730"/>
                    <a:pt x="9871" y="1599"/>
                  </a:cubicBezTo>
                  <a:cubicBezTo>
                    <a:pt x="8800" y="533"/>
                    <a:pt x="7401" y="0"/>
                    <a:pt x="6002" y="0"/>
                  </a:cubicBezTo>
                  <a:close/>
                </a:path>
              </a:pathLst>
            </a:custGeom>
            <a:solidFill>
              <a:srgbClr val="183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4"/>
            <p:cNvSpPr/>
            <p:nvPr/>
          </p:nvSpPr>
          <p:spPr>
            <a:xfrm>
              <a:off x="4895200" y="1923525"/>
              <a:ext cx="277125" cy="276850"/>
            </a:xfrm>
            <a:custGeom>
              <a:avLst/>
              <a:gdLst/>
              <a:ahLst/>
              <a:cxnLst/>
              <a:rect l="l" t="t" r="r" b="b"/>
              <a:pathLst>
                <a:path w="11085" h="11074" extrusionOk="0">
                  <a:moveTo>
                    <a:pt x="5537" y="144"/>
                  </a:moveTo>
                  <a:cubicBezTo>
                    <a:pt x="8513" y="144"/>
                    <a:pt x="10930" y="2561"/>
                    <a:pt x="10930" y="5537"/>
                  </a:cubicBezTo>
                  <a:cubicBezTo>
                    <a:pt x="10930" y="8514"/>
                    <a:pt x="8513" y="10931"/>
                    <a:pt x="5537" y="10931"/>
                  </a:cubicBezTo>
                  <a:cubicBezTo>
                    <a:pt x="2572" y="10931"/>
                    <a:pt x="143" y="8514"/>
                    <a:pt x="143" y="5537"/>
                  </a:cubicBezTo>
                  <a:cubicBezTo>
                    <a:pt x="143" y="2561"/>
                    <a:pt x="2572" y="144"/>
                    <a:pt x="5537" y="144"/>
                  </a:cubicBezTo>
                  <a:close/>
                  <a:moveTo>
                    <a:pt x="5537" y="1"/>
                  </a:moveTo>
                  <a:cubicBezTo>
                    <a:pt x="2489" y="1"/>
                    <a:pt x="0" y="2477"/>
                    <a:pt x="0" y="5537"/>
                  </a:cubicBezTo>
                  <a:cubicBezTo>
                    <a:pt x="0" y="8597"/>
                    <a:pt x="2489" y="11074"/>
                    <a:pt x="5537" y="11074"/>
                  </a:cubicBezTo>
                  <a:cubicBezTo>
                    <a:pt x="8597" y="11074"/>
                    <a:pt x="11085" y="8597"/>
                    <a:pt x="11085" y="5537"/>
                  </a:cubicBezTo>
                  <a:cubicBezTo>
                    <a:pt x="11085" y="2477"/>
                    <a:pt x="8597" y="1"/>
                    <a:pt x="5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4"/>
            <p:cNvSpPr/>
            <p:nvPr/>
          </p:nvSpPr>
          <p:spPr>
            <a:xfrm>
              <a:off x="4924375" y="1959950"/>
              <a:ext cx="219075" cy="203650"/>
            </a:xfrm>
            <a:custGeom>
              <a:avLst/>
              <a:gdLst/>
              <a:ahLst/>
              <a:cxnLst/>
              <a:rect l="l" t="t" r="r" b="b"/>
              <a:pathLst>
                <a:path w="8763" h="8146" extrusionOk="0">
                  <a:moveTo>
                    <a:pt x="4377" y="0"/>
                  </a:moveTo>
                  <a:cubicBezTo>
                    <a:pt x="2415" y="0"/>
                    <a:pt x="690" y="1423"/>
                    <a:pt x="369" y="3413"/>
                  </a:cubicBezTo>
                  <a:cubicBezTo>
                    <a:pt x="0" y="5640"/>
                    <a:pt x="1512" y="7723"/>
                    <a:pt x="3727" y="8093"/>
                  </a:cubicBezTo>
                  <a:cubicBezTo>
                    <a:pt x="3947" y="8128"/>
                    <a:pt x="4167" y="8145"/>
                    <a:pt x="4383" y="8145"/>
                  </a:cubicBezTo>
                  <a:cubicBezTo>
                    <a:pt x="6350" y="8145"/>
                    <a:pt x="8073" y="6730"/>
                    <a:pt x="8406" y="4735"/>
                  </a:cubicBezTo>
                  <a:cubicBezTo>
                    <a:pt x="8763" y="2509"/>
                    <a:pt x="7263" y="413"/>
                    <a:pt x="5048" y="56"/>
                  </a:cubicBezTo>
                  <a:cubicBezTo>
                    <a:pt x="4823" y="18"/>
                    <a:pt x="4598" y="0"/>
                    <a:pt x="4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74"/>
            <p:cNvSpPr/>
            <p:nvPr/>
          </p:nvSpPr>
          <p:spPr>
            <a:xfrm>
              <a:off x="4930025" y="1958350"/>
              <a:ext cx="207475" cy="207200"/>
            </a:xfrm>
            <a:custGeom>
              <a:avLst/>
              <a:gdLst/>
              <a:ahLst/>
              <a:cxnLst/>
              <a:rect l="l" t="t" r="r" b="b"/>
              <a:pathLst>
                <a:path w="8299" h="8288" extrusionOk="0">
                  <a:moveTo>
                    <a:pt x="4144" y="144"/>
                  </a:moveTo>
                  <a:cubicBezTo>
                    <a:pt x="6346" y="144"/>
                    <a:pt x="8144" y="1941"/>
                    <a:pt x="8144" y="4144"/>
                  </a:cubicBezTo>
                  <a:cubicBezTo>
                    <a:pt x="8144" y="6347"/>
                    <a:pt x="6346" y="8145"/>
                    <a:pt x="4144" y="8145"/>
                  </a:cubicBezTo>
                  <a:cubicBezTo>
                    <a:pt x="1941" y="8145"/>
                    <a:pt x="155" y="6347"/>
                    <a:pt x="155" y="4144"/>
                  </a:cubicBezTo>
                  <a:cubicBezTo>
                    <a:pt x="155" y="1941"/>
                    <a:pt x="1941" y="144"/>
                    <a:pt x="4144" y="144"/>
                  </a:cubicBezTo>
                  <a:close/>
                  <a:moveTo>
                    <a:pt x="4144" y="1"/>
                  </a:moveTo>
                  <a:cubicBezTo>
                    <a:pt x="1858" y="1"/>
                    <a:pt x="0" y="1858"/>
                    <a:pt x="0" y="4144"/>
                  </a:cubicBezTo>
                  <a:cubicBezTo>
                    <a:pt x="0" y="6430"/>
                    <a:pt x="1858" y="8288"/>
                    <a:pt x="4144" y="8288"/>
                  </a:cubicBezTo>
                  <a:cubicBezTo>
                    <a:pt x="6430" y="8288"/>
                    <a:pt x="8299" y="6430"/>
                    <a:pt x="8299" y="4144"/>
                  </a:cubicBezTo>
                  <a:cubicBezTo>
                    <a:pt x="8299" y="1858"/>
                    <a:pt x="6430" y="1"/>
                    <a:pt x="4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4"/>
            <p:cNvSpPr/>
            <p:nvPr/>
          </p:nvSpPr>
          <p:spPr>
            <a:xfrm>
              <a:off x="4947275" y="1985350"/>
              <a:ext cx="172675" cy="152325"/>
            </a:xfrm>
            <a:custGeom>
              <a:avLst/>
              <a:gdLst/>
              <a:ahLst/>
              <a:cxnLst/>
              <a:rect l="l" t="t" r="r" b="b"/>
              <a:pathLst>
                <a:path w="6907" h="6093" extrusionOk="0">
                  <a:moveTo>
                    <a:pt x="3457" y="0"/>
                  </a:moveTo>
                  <a:cubicBezTo>
                    <a:pt x="3071" y="0"/>
                    <a:pt x="2678" y="74"/>
                    <a:pt x="2299" y="230"/>
                  </a:cubicBezTo>
                  <a:cubicBezTo>
                    <a:pt x="751" y="861"/>
                    <a:pt x="1" y="2636"/>
                    <a:pt x="632" y="4195"/>
                  </a:cubicBezTo>
                  <a:cubicBezTo>
                    <a:pt x="1118" y="5376"/>
                    <a:pt x="2253" y="6092"/>
                    <a:pt x="3452" y="6092"/>
                  </a:cubicBezTo>
                  <a:cubicBezTo>
                    <a:pt x="3837" y="6092"/>
                    <a:pt x="4229" y="6018"/>
                    <a:pt x="4609" y="5862"/>
                  </a:cubicBezTo>
                  <a:cubicBezTo>
                    <a:pt x="6168" y="5231"/>
                    <a:pt x="6906" y="3457"/>
                    <a:pt x="6275" y="1897"/>
                  </a:cubicBezTo>
                  <a:cubicBezTo>
                    <a:pt x="5798" y="717"/>
                    <a:pt x="4659" y="0"/>
                    <a:pt x="3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4"/>
            <p:cNvSpPr/>
            <p:nvPr/>
          </p:nvSpPr>
          <p:spPr>
            <a:xfrm>
              <a:off x="4955625" y="1983950"/>
              <a:ext cx="156000" cy="156000"/>
            </a:xfrm>
            <a:custGeom>
              <a:avLst/>
              <a:gdLst/>
              <a:ahLst/>
              <a:cxnLst/>
              <a:rect l="l" t="t" r="r" b="b"/>
              <a:pathLst>
                <a:path w="6240" h="6240" extrusionOk="0">
                  <a:moveTo>
                    <a:pt x="3120" y="144"/>
                  </a:moveTo>
                  <a:cubicBezTo>
                    <a:pt x="4763" y="144"/>
                    <a:pt x="6096" y="1477"/>
                    <a:pt x="6096" y="3120"/>
                  </a:cubicBezTo>
                  <a:cubicBezTo>
                    <a:pt x="6096" y="4751"/>
                    <a:pt x="4763" y="6085"/>
                    <a:pt x="3120" y="6085"/>
                  </a:cubicBezTo>
                  <a:cubicBezTo>
                    <a:pt x="1488" y="6085"/>
                    <a:pt x="155" y="4751"/>
                    <a:pt x="155" y="3120"/>
                  </a:cubicBezTo>
                  <a:cubicBezTo>
                    <a:pt x="155" y="1477"/>
                    <a:pt x="1488" y="144"/>
                    <a:pt x="3120" y="144"/>
                  </a:cubicBezTo>
                  <a:close/>
                  <a:moveTo>
                    <a:pt x="3120" y="1"/>
                  </a:moveTo>
                  <a:cubicBezTo>
                    <a:pt x="1405" y="1"/>
                    <a:pt x="0" y="1394"/>
                    <a:pt x="0" y="3120"/>
                  </a:cubicBezTo>
                  <a:cubicBezTo>
                    <a:pt x="0" y="4835"/>
                    <a:pt x="1405" y="6240"/>
                    <a:pt x="3120" y="6240"/>
                  </a:cubicBezTo>
                  <a:cubicBezTo>
                    <a:pt x="4846" y="6240"/>
                    <a:pt x="6239" y="4835"/>
                    <a:pt x="6239" y="3120"/>
                  </a:cubicBezTo>
                  <a:cubicBezTo>
                    <a:pt x="6239" y="1394"/>
                    <a:pt x="4846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21" name="Google Shape;2321;p74"/>
          <p:cNvCxnSpPr/>
          <p:nvPr/>
        </p:nvCxnSpPr>
        <p:spPr>
          <a:xfrm rot="10800000">
            <a:off x="6480975" y="3004611"/>
            <a:ext cx="1900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2" name="Google Shape;2322;p74"/>
          <p:cNvCxnSpPr/>
          <p:nvPr/>
        </p:nvCxnSpPr>
        <p:spPr>
          <a:xfrm rot="10800000">
            <a:off x="843000" y="3004611"/>
            <a:ext cx="1900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3" name="Google Shape;2323;p74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74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74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74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7" name="Google Shape;2327;p74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2328" name="Google Shape;2328;p74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9" name="Google Shape;2329;p74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0" name="Google Shape;2330;p74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1" name="Google Shape;2331;p74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2" name="Google Shape;2332;p74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33" name="Google Shape;2333;p74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782C15-1CFE-494A-8495-C7EFFE31E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509" y="1760576"/>
            <a:ext cx="2998582" cy="1632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59"/>
          <p:cNvSpPr txBox="1">
            <a:spLocks noGrp="1"/>
          </p:cNvSpPr>
          <p:nvPr>
            <p:ph type="title"/>
          </p:nvPr>
        </p:nvSpPr>
        <p:spPr>
          <a:xfrm>
            <a:off x="1946100" y="2905863"/>
            <a:ext cx="52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Elsa Schiaparelli</a:t>
            </a:r>
            <a:endParaRPr dirty="0"/>
          </a:p>
        </p:txBody>
      </p:sp>
      <p:sp>
        <p:nvSpPr>
          <p:cNvPr id="1379" name="Google Shape;1379;p59"/>
          <p:cNvSpPr txBox="1">
            <a:spLocks noGrp="1"/>
          </p:cNvSpPr>
          <p:nvPr>
            <p:ph type="subTitle" idx="1"/>
          </p:nvPr>
        </p:nvSpPr>
        <p:spPr>
          <a:xfrm>
            <a:off x="1946100" y="1759776"/>
            <a:ext cx="5251800" cy="1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“In difficult times, fashion is always </a:t>
            </a:r>
            <a:r>
              <a:rPr lang="en-GB" i="1" dirty="0" err="1"/>
              <a:t>outragepus</a:t>
            </a:r>
            <a:r>
              <a:rPr lang="en-GB" i="1" dirty="0"/>
              <a:t>”</a:t>
            </a:r>
            <a:endParaRPr i="1" dirty="0"/>
          </a:p>
        </p:txBody>
      </p:sp>
      <p:grpSp>
        <p:nvGrpSpPr>
          <p:cNvPr id="1380" name="Google Shape;1380;p59"/>
          <p:cNvGrpSpPr/>
          <p:nvPr/>
        </p:nvGrpSpPr>
        <p:grpSpPr>
          <a:xfrm rot="900030">
            <a:off x="7766287" y="3879067"/>
            <a:ext cx="1046583" cy="1411083"/>
            <a:chOff x="3658100" y="944975"/>
            <a:chExt cx="717575" cy="967425"/>
          </a:xfrm>
        </p:grpSpPr>
        <p:sp>
          <p:nvSpPr>
            <p:cNvPr id="1381" name="Google Shape;1381;p59"/>
            <p:cNvSpPr/>
            <p:nvPr/>
          </p:nvSpPr>
          <p:spPr>
            <a:xfrm>
              <a:off x="3658100" y="944975"/>
              <a:ext cx="683150" cy="889400"/>
            </a:xfrm>
            <a:custGeom>
              <a:avLst/>
              <a:gdLst/>
              <a:ahLst/>
              <a:cxnLst/>
              <a:rect l="l" t="t" r="r" b="b"/>
              <a:pathLst>
                <a:path w="27326" h="35576" extrusionOk="0">
                  <a:moveTo>
                    <a:pt x="2096" y="1"/>
                  </a:moveTo>
                  <a:cubicBezTo>
                    <a:pt x="1225" y="1"/>
                    <a:pt x="653" y="1106"/>
                    <a:pt x="974" y="2017"/>
                  </a:cubicBezTo>
                  <a:cubicBezTo>
                    <a:pt x="1504" y="3502"/>
                    <a:pt x="1239" y="4174"/>
                    <a:pt x="638" y="7464"/>
                  </a:cubicBezTo>
                  <a:cubicBezTo>
                    <a:pt x="1" y="10895"/>
                    <a:pt x="3892" y="10258"/>
                    <a:pt x="4246" y="12186"/>
                  </a:cubicBezTo>
                  <a:cubicBezTo>
                    <a:pt x="4564" y="13831"/>
                    <a:pt x="3255" y="15989"/>
                    <a:pt x="3821" y="17757"/>
                  </a:cubicBezTo>
                  <a:cubicBezTo>
                    <a:pt x="4334" y="19384"/>
                    <a:pt x="6615" y="20410"/>
                    <a:pt x="7394" y="22037"/>
                  </a:cubicBezTo>
                  <a:cubicBezTo>
                    <a:pt x="8136" y="23593"/>
                    <a:pt x="7517" y="26034"/>
                    <a:pt x="8561" y="27502"/>
                  </a:cubicBezTo>
                  <a:cubicBezTo>
                    <a:pt x="9569" y="28899"/>
                    <a:pt x="12045" y="29076"/>
                    <a:pt x="13371" y="30296"/>
                  </a:cubicBezTo>
                  <a:cubicBezTo>
                    <a:pt x="14627" y="31464"/>
                    <a:pt x="14999" y="33940"/>
                    <a:pt x="16590" y="34842"/>
                  </a:cubicBezTo>
                  <a:cubicBezTo>
                    <a:pt x="17136" y="35157"/>
                    <a:pt x="17800" y="35233"/>
                    <a:pt x="18509" y="35233"/>
                  </a:cubicBezTo>
                  <a:cubicBezTo>
                    <a:pt x="19166" y="35233"/>
                    <a:pt x="19863" y="35168"/>
                    <a:pt x="20542" y="35168"/>
                  </a:cubicBezTo>
                  <a:cubicBezTo>
                    <a:pt x="21098" y="35168"/>
                    <a:pt x="21643" y="35212"/>
                    <a:pt x="22144" y="35372"/>
                  </a:cubicBezTo>
                  <a:lnTo>
                    <a:pt x="22267" y="35408"/>
                  </a:lnTo>
                  <a:cubicBezTo>
                    <a:pt x="22589" y="35522"/>
                    <a:pt x="22911" y="35576"/>
                    <a:pt x="23224" y="35576"/>
                  </a:cubicBezTo>
                  <a:cubicBezTo>
                    <a:pt x="24842" y="35576"/>
                    <a:pt x="26221" y="34152"/>
                    <a:pt x="25999" y="32419"/>
                  </a:cubicBezTo>
                  <a:cubicBezTo>
                    <a:pt x="25999" y="32348"/>
                    <a:pt x="25981" y="32277"/>
                    <a:pt x="25981" y="32224"/>
                  </a:cubicBezTo>
                  <a:cubicBezTo>
                    <a:pt x="25840" y="30721"/>
                    <a:pt x="27326" y="28687"/>
                    <a:pt x="26919" y="26795"/>
                  </a:cubicBezTo>
                  <a:cubicBezTo>
                    <a:pt x="26583" y="25203"/>
                    <a:pt x="24425" y="23983"/>
                    <a:pt x="23824" y="22249"/>
                  </a:cubicBezTo>
                  <a:cubicBezTo>
                    <a:pt x="23258" y="20658"/>
                    <a:pt x="24195" y="18341"/>
                    <a:pt x="23382" y="16749"/>
                  </a:cubicBezTo>
                  <a:cubicBezTo>
                    <a:pt x="22603" y="15246"/>
                    <a:pt x="20180" y="14715"/>
                    <a:pt x="19102" y="13300"/>
                  </a:cubicBezTo>
                  <a:cubicBezTo>
                    <a:pt x="18076" y="11938"/>
                    <a:pt x="18217" y="9462"/>
                    <a:pt x="16891" y="8242"/>
                  </a:cubicBezTo>
                  <a:cubicBezTo>
                    <a:pt x="15653" y="7110"/>
                    <a:pt x="13195" y="7464"/>
                    <a:pt x="11656" y="6509"/>
                  </a:cubicBezTo>
                  <a:cubicBezTo>
                    <a:pt x="10241" y="5625"/>
                    <a:pt x="11214" y="3538"/>
                    <a:pt x="8720" y="2547"/>
                  </a:cubicBezTo>
                  <a:cubicBezTo>
                    <a:pt x="8406" y="2422"/>
                    <a:pt x="8063" y="2404"/>
                    <a:pt x="7683" y="2404"/>
                  </a:cubicBezTo>
                  <a:cubicBezTo>
                    <a:pt x="7538" y="2404"/>
                    <a:pt x="7387" y="2407"/>
                    <a:pt x="7231" y="2407"/>
                  </a:cubicBezTo>
                  <a:cubicBezTo>
                    <a:pt x="6186" y="2407"/>
                    <a:pt x="4883" y="2293"/>
                    <a:pt x="3184" y="549"/>
                  </a:cubicBezTo>
                  <a:cubicBezTo>
                    <a:pt x="2800" y="160"/>
                    <a:pt x="2427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3713825" y="1018850"/>
              <a:ext cx="661850" cy="893550"/>
            </a:xfrm>
            <a:custGeom>
              <a:avLst/>
              <a:gdLst/>
              <a:ahLst/>
              <a:cxnLst/>
              <a:rect l="l" t="t" r="r" b="b"/>
              <a:pathLst>
                <a:path w="26474" h="35742" extrusionOk="0">
                  <a:moveTo>
                    <a:pt x="1064" y="0"/>
                  </a:moveTo>
                  <a:cubicBezTo>
                    <a:pt x="987" y="0"/>
                    <a:pt x="906" y="84"/>
                    <a:pt x="955" y="158"/>
                  </a:cubicBezTo>
                  <a:cubicBezTo>
                    <a:pt x="1963" y="1715"/>
                    <a:pt x="2954" y="3271"/>
                    <a:pt x="3980" y="4810"/>
                  </a:cubicBezTo>
                  <a:lnTo>
                    <a:pt x="142" y="4739"/>
                  </a:lnTo>
                  <a:cubicBezTo>
                    <a:pt x="0" y="4739"/>
                    <a:pt x="0" y="4969"/>
                    <a:pt x="142" y="4969"/>
                  </a:cubicBezTo>
                  <a:lnTo>
                    <a:pt x="4103" y="5040"/>
                  </a:lnTo>
                  <a:lnTo>
                    <a:pt x="4121" y="5040"/>
                  </a:lnTo>
                  <a:cubicBezTo>
                    <a:pt x="4616" y="5800"/>
                    <a:pt x="5129" y="6561"/>
                    <a:pt x="5624" y="7303"/>
                  </a:cubicBezTo>
                  <a:cubicBezTo>
                    <a:pt x="6739" y="8966"/>
                    <a:pt x="7853" y="10628"/>
                    <a:pt x="8985" y="12255"/>
                  </a:cubicBezTo>
                  <a:cubicBezTo>
                    <a:pt x="7322" y="12662"/>
                    <a:pt x="5624" y="12874"/>
                    <a:pt x="3909" y="12874"/>
                  </a:cubicBezTo>
                  <a:cubicBezTo>
                    <a:pt x="3750" y="12874"/>
                    <a:pt x="3750" y="13104"/>
                    <a:pt x="3909" y="13104"/>
                  </a:cubicBezTo>
                  <a:cubicBezTo>
                    <a:pt x="5660" y="13104"/>
                    <a:pt x="7428" y="12874"/>
                    <a:pt x="9126" y="12450"/>
                  </a:cubicBezTo>
                  <a:cubicBezTo>
                    <a:pt x="9568" y="13087"/>
                    <a:pt x="9993" y="13723"/>
                    <a:pt x="10435" y="14360"/>
                  </a:cubicBezTo>
                  <a:cubicBezTo>
                    <a:pt x="12062" y="16694"/>
                    <a:pt x="13707" y="19011"/>
                    <a:pt x="15369" y="21310"/>
                  </a:cubicBezTo>
                  <a:lnTo>
                    <a:pt x="15440" y="21417"/>
                  </a:lnTo>
                  <a:cubicBezTo>
                    <a:pt x="13959" y="21665"/>
                    <a:pt x="12454" y="21795"/>
                    <a:pt x="10946" y="21795"/>
                  </a:cubicBezTo>
                  <a:cubicBezTo>
                    <a:pt x="10204" y="21795"/>
                    <a:pt x="9461" y="21764"/>
                    <a:pt x="8719" y="21700"/>
                  </a:cubicBezTo>
                  <a:cubicBezTo>
                    <a:pt x="8578" y="21700"/>
                    <a:pt x="8578" y="21912"/>
                    <a:pt x="8719" y="21912"/>
                  </a:cubicBezTo>
                  <a:cubicBezTo>
                    <a:pt x="9465" y="21975"/>
                    <a:pt x="10210" y="22007"/>
                    <a:pt x="10954" y="22007"/>
                  </a:cubicBezTo>
                  <a:cubicBezTo>
                    <a:pt x="12488" y="22007"/>
                    <a:pt x="14016" y="21873"/>
                    <a:pt x="15529" y="21611"/>
                  </a:cubicBezTo>
                  <a:cubicBezTo>
                    <a:pt x="15546" y="21611"/>
                    <a:pt x="15564" y="21593"/>
                    <a:pt x="15582" y="21593"/>
                  </a:cubicBezTo>
                  <a:cubicBezTo>
                    <a:pt x="17173" y="23786"/>
                    <a:pt x="18783" y="25980"/>
                    <a:pt x="20427" y="28155"/>
                  </a:cubicBezTo>
                  <a:cubicBezTo>
                    <a:pt x="22125" y="30419"/>
                    <a:pt x="23859" y="32647"/>
                    <a:pt x="25592" y="34875"/>
                  </a:cubicBezTo>
                  <a:lnTo>
                    <a:pt x="26246" y="35707"/>
                  </a:lnTo>
                  <a:cubicBezTo>
                    <a:pt x="26267" y="35731"/>
                    <a:pt x="26291" y="35742"/>
                    <a:pt x="26315" y="35742"/>
                  </a:cubicBezTo>
                  <a:cubicBezTo>
                    <a:pt x="26395" y="35742"/>
                    <a:pt x="26473" y="35629"/>
                    <a:pt x="26405" y="35548"/>
                  </a:cubicBezTo>
                  <a:cubicBezTo>
                    <a:pt x="24637" y="33301"/>
                    <a:pt x="22903" y="31055"/>
                    <a:pt x="21188" y="28792"/>
                  </a:cubicBezTo>
                  <a:cubicBezTo>
                    <a:pt x="19472" y="26528"/>
                    <a:pt x="17792" y="24246"/>
                    <a:pt x="16130" y="21965"/>
                  </a:cubicBezTo>
                  <a:cubicBezTo>
                    <a:pt x="15988" y="21770"/>
                    <a:pt x="15829" y="21558"/>
                    <a:pt x="15688" y="21346"/>
                  </a:cubicBezTo>
                  <a:cubicBezTo>
                    <a:pt x="16271" y="19312"/>
                    <a:pt x="16607" y="17207"/>
                    <a:pt x="16660" y="15085"/>
                  </a:cubicBezTo>
                  <a:cubicBezTo>
                    <a:pt x="16678" y="14466"/>
                    <a:pt x="16678" y="13865"/>
                    <a:pt x="16660" y="13263"/>
                  </a:cubicBezTo>
                  <a:cubicBezTo>
                    <a:pt x="16660" y="13193"/>
                    <a:pt x="16603" y="13157"/>
                    <a:pt x="16545" y="13157"/>
                  </a:cubicBezTo>
                  <a:cubicBezTo>
                    <a:pt x="16488" y="13157"/>
                    <a:pt x="16430" y="13193"/>
                    <a:pt x="16430" y="13263"/>
                  </a:cubicBezTo>
                  <a:cubicBezTo>
                    <a:pt x="16519" y="15386"/>
                    <a:pt x="16342" y="17490"/>
                    <a:pt x="15900" y="19577"/>
                  </a:cubicBezTo>
                  <a:cubicBezTo>
                    <a:pt x="15794" y="20090"/>
                    <a:pt x="15670" y="20603"/>
                    <a:pt x="15529" y="21116"/>
                  </a:cubicBezTo>
                  <a:cubicBezTo>
                    <a:pt x="14061" y="19100"/>
                    <a:pt x="12628" y="17084"/>
                    <a:pt x="11195" y="15032"/>
                  </a:cubicBezTo>
                  <a:cubicBezTo>
                    <a:pt x="10700" y="14342"/>
                    <a:pt x="10223" y="13635"/>
                    <a:pt x="9745" y="12945"/>
                  </a:cubicBezTo>
                  <a:cubicBezTo>
                    <a:pt x="9763" y="12927"/>
                    <a:pt x="9798" y="12892"/>
                    <a:pt x="9798" y="12874"/>
                  </a:cubicBezTo>
                  <a:cubicBezTo>
                    <a:pt x="10276" y="10805"/>
                    <a:pt x="10647" y="8701"/>
                    <a:pt x="10895" y="6596"/>
                  </a:cubicBezTo>
                  <a:cubicBezTo>
                    <a:pt x="10904" y="6525"/>
                    <a:pt x="10855" y="6490"/>
                    <a:pt x="10802" y="6490"/>
                  </a:cubicBezTo>
                  <a:cubicBezTo>
                    <a:pt x="10749" y="6490"/>
                    <a:pt x="10691" y="6525"/>
                    <a:pt x="10683" y="6596"/>
                  </a:cubicBezTo>
                  <a:cubicBezTo>
                    <a:pt x="10435" y="8665"/>
                    <a:pt x="10081" y="10699"/>
                    <a:pt x="9604" y="12733"/>
                  </a:cubicBezTo>
                  <a:cubicBezTo>
                    <a:pt x="8525" y="11177"/>
                    <a:pt x="7446" y="9602"/>
                    <a:pt x="6385" y="8028"/>
                  </a:cubicBezTo>
                  <a:cubicBezTo>
                    <a:pt x="5713" y="7020"/>
                    <a:pt x="5041" y="6012"/>
                    <a:pt x="4369" y="4986"/>
                  </a:cubicBezTo>
                  <a:cubicBezTo>
                    <a:pt x="5023" y="3766"/>
                    <a:pt x="5571" y="2493"/>
                    <a:pt x="6031" y="1202"/>
                  </a:cubicBezTo>
                  <a:cubicBezTo>
                    <a:pt x="6064" y="1115"/>
                    <a:pt x="5997" y="1062"/>
                    <a:pt x="5928" y="1062"/>
                  </a:cubicBezTo>
                  <a:cubicBezTo>
                    <a:pt x="5884" y="1062"/>
                    <a:pt x="5840" y="1083"/>
                    <a:pt x="5819" y="1131"/>
                  </a:cubicBezTo>
                  <a:cubicBezTo>
                    <a:pt x="5377" y="2387"/>
                    <a:pt x="4846" y="3607"/>
                    <a:pt x="4227" y="4774"/>
                  </a:cubicBezTo>
                  <a:cubicBezTo>
                    <a:pt x="3378" y="3501"/>
                    <a:pt x="2547" y="2228"/>
                    <a:pt x="1716" y="936"/>
                  </a:cubicBezTo>
                  <a:lnTo>
                    <a:pt x="1150" y="52"/>
                  </a:lnTo>
                  <a:cubicBezTo>
                    <a:pt x="1129" y="15"/>
                    <a:pt x="1097" y="0"/>
                    <a:pt x="1064" y="0"/>
                  </a:cubicBezTo>
                  <a:close/>
                </a:path>
              </a:pathLst>
            </a:custGeom>
            <a:solidFill>
              <a:srgbClr val="0954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59"/>
          <p:cNvGrpSpPr/>
          <p:nvPr/>
        </p:nvGrpSpPr>
        <p:grpSpPr>
          <a:xfrm>
            <a:off x="8395921" y="3362735"/>
            <a:ext cx="887441" cy="1864044"/>
            <a:chOff x="5024350" y="862700"/>
            <a:chExt cx="762275" cy="1601000"/>
          </a:xfrm>
        </p:grpSpPr>
        <p:sp>
          <p:nvSpPr>
            <p:cNvPr id="1384" name="Google Shape;1384;p59"/>
            <p:cNvSpPr/>
            <p:nvPr/>
          </p:nvSpPr>
          <p:spPr>
            <a:xfrm>
              <a:off x="5024350" y="862700"/>
              <a:ext cx="762275" cy="1601000"/>
            </a:xfrm>
            <a:custGeom>
              <a:avLst/>
              <a:gdLst/>
              <a:ahLst/>
              <a:cxnLst/>
              <a:rect l="l" t="t" r="r" b="b"/>
              <a:pathLst>
                <a:path w="30491" h="64040" extrusionOk="0">
                  <a:moveTo>
                    <a:pt x="22991" y="1"/>
                  </a:moveTo>
                  <a:cubicBezTo>
                    <a:pt x="21895" y="1"/>
                    <a:pt x="20651" y="785"/>
                    <a:pt x="19808" y="2566"/>
                  </a:cubicBezTo>
                  <a:cubicBezTo>
                    <a:pt x="17615" y="7129"/>
                    <a:pt x="11779" y="4565"/>
                    <a:pt x="9126" y="7465"/>
                  </a:cubicBezTo>
                  <a:cubicBezTo>
                    <a:pt x="7216" y="9570"/>
                    <a:pt x="9957" y="15053"/>
                    <a:pt x="8702" y="17387"/>
                  </a:cubicBezTo>
                  <a:cubicBezTo>
                    <a:pt x="7375" y="19863"/>
                    <a:pt x="1946" y="18855"/>
                    <a:pt x="1627" y="23524"/>
                  </a:cubicBezTo>
                  <a:cubicBezTo>
                    <a:pt x="1450" y="26318"/>
                    <a:pt x="2741" y="30333"/>
                    <a:pt x="2352" y="32951"/>
                  </a:cubicBezTo>
                  <a:cubicBezTo>
                    <a:pt x="1946" y="35763"/>
                    <a:pt x="0" y="38380"/>
                    <a:pt x="0" y="41015"/>
                  </a:cubicBezTo>
                  <a:cubicBezTo>
                    <a:pt x="0" y="43898"/>
                    <a:pt x="1963" y="46551"/>
                    <a:pt x="2264" y="49098"/>
                  </a:cubicBezTo>
                  <a:cubicBezTo>
                    <a:pt x="2653" y="52140"/>
                    <a:pt x="1450" y="55182"/>
                    <a:pt x="2016" y="57499"/>
                  </a:cubicBezTo>
                  <a:cubicBezTo>
                    <a:pt x="3024" y="61655"/>
                    <a:pt x="2211" y="62504"/>
                    <a:pt x="4351" y="63689"/>
                  </a:cubicBezTo>
                  <a:cubicBezTo>
                    <a:pt x="4758" y="63922"/>
                    <a:pt x="5217" y="64039"/>
                    <a:pt x="5682" y="64039"/>
                  </a:cubicBezTo>
                  <a:cubicBezTo>
                    <a:pt x="6026" y="64039"/>
                    <a:pt x="6372" y="63976"/>
                    <a:pt x="6703" y="63848"/>
                  </a:cubicBezTo>
                  <a:cubicBezTo>
                    <a:pt x="8949" y="62963"/>
                    <a:pt x="11107" y="62822"/>
                    <a:pt x="12911" y="61442"/>
                  </a:cubicBezTo>
                  <a:cubicBezTo>
                    <a:pt x="15245" y="59692"/>
                    <a:pt x="16041" y="56508"/>
                    <a:pt x="17774" y="54492"/>
                  </a:cubicBezTo>
                  <a:cubicBezTo>
                    <a:pt x="19649" y="52317"/>
                    <a:pt x="22656" y="51008"/>
                    <a:pt x="23929" y="48620"/>
                  </a:cubicBezTo>
                  <a:cubicBezTo>
                    <a:pt x="25256" y="46127"/>
                    <a:pt x="22815" y="39494"/>
                    <a:pt x="23575" y="36877"/>
                  </a:cubicBezTo>
                  <a:cubicBezTo>
                    <a:pt x="24371" y="34171"/>
                    <a:pt x="29076" y="31377"/>
                    <a:pt x="29376" y="28671"/>
                  </a:cubicBezTo>
                  <a:cubicBezTo>
                    <a:pt x="29695" y="25841"/>
                    <a:pt x="25450" y="24355"/>
                    <a:pt x="25733" y="21172"/>
                  </a:cubicBezTo>
                  <a:cubicBezTo>
                    <a:pt x="25998" y="18271"/>
                    <a:pt x="30491" y="18378"/>
                    <a:pt x="30137" y="13620"/>
                  </a:cubicBezTo>
                  <a:cubicBezTo>
                    <a:pt x="29925" y="10560"/>
                    <a:pt x="25538" y="10136"/>
                    <a:pt x="24937" y="7784"/>
                  </a:cubicBezTo>
                  <a:cubicBezTo>
                    <a:pt x="24654" y="6634"/>
                    <a:pt x="25008" y="4989"/>
                    <a:pt x="25202" y="4105"/>
                  </a:cubicBezTo>
                  <a:cubicBezTo>
                    <a:pt x="25793" y="1568"/>
                    <a:pt x="24539" y="1"/>
                    <a:pt x="229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5073125" y="925550"/>
              <a:ext cx="603350" cy="1517000"/>
            </a:xfrm>
            <a:custGeom>
              <a:avLst/>
              <a:gdLst/>
              <a:ahLst/>
              <a:cxnLst/>
              <a:rect l="l" t="t" r="r" b="b"/>
              <a:pathLst>
                <a:path w="24134" h="60680" extrusionOk="0">
                  <a:moveTo>
                    <a:pt x="20925" y="1"/>
                  </a:moveTo>
                  <a:cubicBezTo>
                    <a:pt x="20879" y="1"/>
                    <a:pt x="20831" y="22"/>
                    <a:pt x="20811" y="70"/>
                  </a:cubicBezTo>
                  <a:cubicBezTo>
                    <a:pt x="19025" y="4598"/>
                    <a:pt x="17433" y="9214"/>
                    <a:pt x="15947" y="13847"/>
                  </a:cubicBezTo>
                  <a:cubicBezTo>
                    <a:pt x="13931" y="11814"/>
                    <a:pt x="12039" y="9674"/>
                    <a:pt x="10270" y="7445"/>
                  </a:cubicBezTo>
                  <a:cubicBezTo>
                    <a:pt x="9757" y="6791"/>
                    <a:pt x="9262" y="6119"/>
                    <a:pt x="8767" y="5447"/>
                  </a:cubicBezTo>
                  <a:cubicBezTo>
                    <a:pt x="8741" y="5416"/>
                    <a:pt x="8706" y="5403"/>
                    <a:pt x="8672" y="5403"/>
                  </a:cubicBezTo>
                  <a:cubicBezTo>
                    <a:pt x="8589" y="5403"/>
                    <a:pt x="8510" y="5478"/>
                    <a:pt x="8572" y="5553"/>
                  </a:cubicBezTo>
                  <a:cubicBezTo>
                    <a:pt x="10305" y="7923"/>
                    <a:pt x="12180" y="10186"/>
                    <a:pt x="14196" y="12344"/>
                  </a:cubicBezTo>
                  <a:cubicBezTo>
                    <a:pt x="14745" y="12928"/>
                    <a:pt x="15311" y="13511"/>
                    <a:pt x="15876" y="14095"/>
                  </a:cubicBezTo>
                  <a:cubicBezTo>
                    <a:pt x="15876" y="14113"/>
                    <a:pt x="15859" y="14148"/>
                    <a:pt x="15859" y="14166"/>
                  </a:cubicBezTo>
                  <a:cubicBezTo>
                    <a:pt x="14568" y="18163"/>
                    <a:pt x="13294" y="22177"/>
                    <a:pt x="12092" y="26210"/>
                  </a:cubicBezTo>
                  <a:cubicBezTo>
                    <a:pt x="9598" y="24706"/>
                    <a:pt x="7210" y="23044"/>
                    <a:pt x="4929" y="21258"/>
                  </a:cubicBezTo>
                  <a:cubicBezTo>
                    <a:pt x="4275" y="20727"/>
                    <a:pt x="3602" y="20179"/>
                    <a:pt x="2966" y="19631"/>
                  </a:cubicBezTo>
                  <a:cubicBezTo>
                    <a:pt x="2939" y="19611"/>
                    <a:pt x="2910" y="19603"/>
                    <a:pt x="2882" y="19603"/>
                  </a:cubicBezTo>
                  <a:cubicBezTo>
                    <a:pt x="2786" y="19603"/>
                    <a:pt x="2710" y="19707"/>
                    <a:pt x="2807" y="19790"/>
                  </a:cubicBezTo>
                  <a:cubicBezTo>
                    <a:pt x="5106" y="21753"/>
                    <a:pt x="7546" y="23557"/>
                    <a:pt x="10076" y="25219"/>
                  </a:cubicBezTo>
                  <a:cubicBezTo>
                    <a:pt x="10712" y="25626"/>
                    <a:pt x="11367" y="26033"/>
                    <a:pt x="12021" y="26422"/>
                  </a:cubicBezTo>
                  <a:cubicBezTo>
                    <a:pt x="11826" y="27112"/>
                    <a:pt x="11632" y="27784"/>
                    <a:pt x="11437" y="28456"/>
                  </a:cubicBezTo>
                  <a:cubicBezTo>
                    <a:pt x="10076" y="33213"/>
                    <a:pt x="9032" y="38059"/>
                    <a:pt x="8307" y="42958"/>
                  </a:cubicBezTo>
                  <a:cubicBezTo>
                    <a:pt x="8289" y="43047"/>
                    <a:pt x="8272" y="43135"/>
                    <a:pt x="8272" y="43223"/>
                  </a:cubicBezTo>
                  <a:cubicBezTo>
                    <a:pt x="8254" y="43206"/>
                    <a:pt x="8254" y="43206"/>
                    <a:pt x="8254" y="43206"/>
                  </a:cubicBezTo>
                  <a:cubicBezTo>
                    <a:pt x="6114" y="41473"/>
                    <a:pt x="4027" y="39722"/>
                    <a:pt x="1975" y="37918"/>
                  </a:cubicBezTo>
                  <a:cubicBezTo>
                    <a:pt x="1392" y="37405"/>
                    <a:pt x="826" y="36892"/>
                    <a:pt x="242" y="36379"/>
                  </a:cubicBezTo>
                  <a:cubicBezTo>
                    <a:pt x="219" y="36360"/>
                    <a:pt x="193" y="36351"/>
                    <a:pt x="168" y="36351"/>
                  </a:cubicBezTo>
                  <a:cubicBezTo>
                    <a:pt x="79" y="36351"/>
                    <a:pt x="0" y="36456"/>
                    <a:pt x="83" y="36538"/>
                  </a:cubicBezTo>
                  <a:cubicBezTo>
                    <a:pt x="2117" y="38360"/>
                    <a:pt x="4186" y="40146"/>
                    <a:pt x="6308" y="41897"/>
                  </a:cubicBezTo>
                  <a:cubicBezTo>
                    <a:pt x="6892" y="42392"/>
                    <a:pt x="7493" y="42870"/>
                    <a:pt x="8095" y="43347"/>
                  </a:cubicBezTo>
                  <a:cubicBezTo>
                    <a:pt x="8115" y="43368"/>
                    <a:pt x="8136" y="43377"/>
                    <a:pt x="8160" y="43377"/>
                  </a:cubicBezTo>
                  <a:cubicBezTo>
                    <a:pt x="8178" y="43377"/>
                    <a:pt x="8197" y="43372"/>
                    <a:pt x="8219" y="43365"/>
                  </a:cubicBezTo>
                  <a:cubicBezTo>
                    <a:pt x="8219" y="43383"/>
                    <a:pt x="8219" y="43400"/>
                    <a:pt x="8236" y="43400"/>
                  </a:cubicBezTo>
                  <a:cubicBezTo>
                    <a:pt x="7582" y="48087"/>
                    <a:pt x="7157" y="52792"/>
                    <a:pt x="6927" y="57496"/>
                  </a:cubicBezTo>
                  <a:cubicBezTo>
                    <a:pt x="6892" y="58557"/>
                    <a:pt x="6839" y="59618"/>
                    <a:pt x="6804" y="60679"/>
                  </a:cubicBezTo>
                  <a:lnTo>
                    <a:pt x="7034" y="60609"/>
                  </a:lnTo>
                  <a:cubicBezTo>
                    <a:pt x="7051" y="60220"/>
                    <a:pt x="7051" y="59813"/>
                    <a:pt x="7069" y="59424"/>
                  </a:cubicBezTo>
                  <a:cubicBezTo>
                    <a:pt x="7246" y="54507"/>
                    <a:pt x="7617" y="49608"/>
                    <a:pt x="8272" y="44744"/>
                  </a:cubicBezTo>
                  <a:cubicBezTo>
                    <a:pt x="8325" y="44302"/>
                    <a:pt x="8395" y="43860"/>
                    <a:pt x="8466" y="43418"/>
                  </a:cubicBezTo>
                  <a:cubicBezTo>
                    <a:pt x="9881" y="43206"/>
                    <a:pt x="11243" y="42658"/>
                    <a:pt x="12552" y="42092"/>
                  </a:cubicBezTo>
                  <a:cubicBezTo>
                    <a:pt x="14019" y="41455"/>
                    <a:pt x="15452" y="40818"/>
                    <a:pt x="16920" y="40182"/>
                  </a:cubicBezTo>
                  <a:lnTo>
                    <a:pt x="19396" y="39103"/>
                  </a:lnTo>
                  <a:cubicBezTo>
                    <a:pt x="19504" y="39041"/>
                    <a:pt x="19437" y="38898"/>
                    <a:pt x="19324" y="38898"/>
                  </a:cubicBezTo>
                  <a:cubicBezTo>
                    <a:pt x="19308" y="38898"/>
                    <a:pt x="19290" y="38901"/>
                    <a:pt x="19272" y="38908"/>
                  </a:cubicBezTo>
                  <a:lnTo>
                    <a:pt x="14939" y="40818"/>
                  </a:lnTo>
                  <a:cubicBezTo>
                    <a:pt x="13542" y="41437"/>
                    <a:pt x="12145" y="42092"/>
                    <a:pt x="10712" y="42604"/>
                  </a:cubicBezTo>
                  <a:cubicBezTo>
                    <a:pt x="9987" y="42870"/>
                    <a:pt x="9244" y="43064"/>
                    <a:pt x="8501" y="43206"/>
                  </a:cubicBezTo>
                  <a:cubicBezTo>
                    <a:pt x="9138" y="38820"/>
                    <a:pt x="10022" y="34469"/>
                    <a:pt x="11190" y="30189"/>
                  </a:cubicBezTo>
                  <a:cubicBezTo>
                    <a:pt x="11508" y="28969"/>
                    <a:pt x="11862" y="27766"/>
                    <a:pt x="12215" y="26546"/>
                  </a:cubicBezTo>
                  <a:lnTo>
                    <a:pt x="12251" y="26581"/>
                  </a:lnTo>
                  <a:cubicBezTo>
                    <a:pt x="12267" y="26588"/>
                    <a:pt x="12282" y="26591"/>
                    <a:pt x="12297" y="26591"/>
                  </a:cubicBezTo>
                  <a:cubicBezTo>
                    <a:pt x="12398" y="26591"/>
                    <a:pt x="12465" y="26448"/>
                    <a:pt x="12357" y="26387"/>
                  </a:cubicBezTo>
                  <a:lnTo>
                    <a:pt x="12304" y="26351"/>
                  </a:lnTo>
                  <a:cubicBezTo>
                    <a:pt x="15045" y="26086"/>
                    <a:pt x="17769" y="25679"/>
                    <a:pt x="20475" y="25113"/>
                  </a:cubicBezTo>
                  <a:cubicBezTo>
                    <a:pt x="21235" y="24936"/>
                    <a:pt x="21996" y="24760"/>
                    <a:pt x="22774" y="24583"/>
                  </a:cubicBezTo>
                  <a:cubicBezTo>
                    <a:pt x="22905" y="24534"/>
                    <a:pt x="22869" y="24349"/>
                    <a:pt x="22738" y="24349"/>
                  </a:cubicBezTo>
                  <a:cubicBezTo>
                    <a:pt x="22727" y="24349"/>
                    <a:pt x="22715" y="24350"/>
                    <a:pt x="22703" y="24353"/>
                  </a:cubicBezTo>
                  <a:cubicBezTo>
                    <a:pt x="20050" y="25007"/>
                    <a:pt x="17344" y="25520"/>
                    <a:pt x="14621" y="25856"/>
                  </a:cubicBezTo>
                  <a:cubicBezTo>
                    <a:pt x="13860" y="25962"/>
                    <a:pt x="13100" y="26033"/>
                    <a:pt x="12339" y="26104"/>
                  </a:cubicBezTo>
                  <a:cubicBezTo>
                    <a:pt x="13347" y="22708"/>
                    <a:pt x="14444" y="19312"/>
                    <a:pt x="15505" y="15934"/>
                  </a:cubicBezTo>
                  <a:cubicBezTo>
                    <a:pt x="15735" y="15262"/>
                    <a:pt x="15947" y="14572"/>
                    <a:pt x="16177" y="13883"/>
                  </a:cubicBezTo>
                  <a:cubicBezTo>
                    <a:pt x="16195" y="13900"/>
                    <a:pt x="16230" y="13900"/>
                    <a:pt x="16266" y="13900"/>
                  </a:cubicBezTo>
                  <a:cubicBezTo>
                    <a:pt x="18352" y="13281"/>
                    <a:pt x="20457" y="12680"/>
                    <a:pt x="22544" y="12043"/>
                  </a:cubicBezTo>
                  <a:cubicBezTo>
                    <a:pt x="23075" y="11902"/>
                    <a:pt x="23570" y="11690"/>
                    <a:pt x="24030" y="11407"/>
                  </a:cubicBezTo>
                  <a:cubicBezTo>
                    <a:pt x="24134" y="11332"/>
                    <a:pt x="24063" y="11196"/>
                    <a:pt x="23975" y="11196"/>
                  </a:cubicBezTo>
                  <a:cubicBezTo>
                    <a:pt x="23958" y="11196"/>
                    <a:pt x="23941" y="11201"/>
                    <a:pt x="23924" y="11212"/>
                  </a:cubicBezTo>
                  <a:cubicBezTo>
                    <a:pt x="23517" y="11477"/>
                    <a:pt x="23075" y="11672"/>
                    <a:pt x="22597" y="11796"/>
                  </a:cubicBezTo>
                  <a:cubicBezTo>
                    <a:pt x="22102" y="11955"/>
                    <a:pt x="21607" y="12096"/>
                    <a:pt x="21094" y="12238"/>
                  </a:cubicBezTo>
                  <a:lnTo>
                    <a:pt x="17963" y="13158"/>
                  </a:lnTo>
                  <a:lnTo>
                    <a:pt x="16230" y="13671"/>
                  </a:lnTo>
                  <a:cubicBezTo>
                    <a:pt x="17504" y="9709"/>
                    <a:pt x="18848" y="5765"/>
                    <a:pt x="20351" y="1874"/>
                  </a:cubicBezTo>
                  <a:cubicBezTo>
                    <a:pt x="20581" y="1290"/>
                    <a:pt x="20793" y="707"/>
                    <a:pt x="21041" y="141"/>
                  </a:cubicBezTo>
                  <a:cubicBezTo>
                    <a:pt x="21073" y="54"/>
                    <a:pt x="21000" y="1"/>
                    <a:pt x="20925" y="1"/>
                  </a:cubicBezTo>
                  <a:close/>
                </a:path>
              </a:pathLst>
            </a:custGeom>
            <a:solidFill>
              <a:srgbClr val="09544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59"/>
          <p:cNvGrpSpPr/>
          <p:nvPr/>
        </p:nvGrpSpPr>
        <p:grpSpPr>
          <a:xfrm rot="10800000">
            <a:off x="1303452" y="2879800"/>
            <a:ext cx="1376147" cy="1360047"/>
            <a:chOff x="2187824" y="4243425"/>
            <a:chExt cx="1222047" cy="1207750"/>
          </a:xfrm>
        </p:grpSpPr>
        <p:sp>
          <p:nvSpPr>
            <p:cNvPr id="1387" name="Google Shape;1387;p59"/>
            <p:cNvSpPr/>
            <p:nvPr/>
          </p:nvSpPr>
          <p:spPr>
            <a:xfrm>
              <a:off x="2590600" y="4843825"/>
              <a:ext cx="608700" cy="607350"/>
            </a:xfrm>
            <a:custGeom>
              <a:avLst/>
              <a:gdLst/>
              <a:ahLst/>
              <a:cxnLst/>
              <a:rect l="l" t="t" r="r" b="b"/>
              <a:pathLst>
                <a:path w="24348" h="24294" extrusionOk="0">
                  <a:moveTo>
                    <a:pt x="12027" y="5491"/>
                  </a:moveTo>
                  <a:cubicBezTo>
                    <a:pt x="15386" y="5491"/>
                    <a:pt x="18612" y="8109"/>
                    <a:pt x="18612" y="12066"/>
                  </a:cubicBezTo>
                  <a:cubicBezTo>
                    <a:pt x="18612" y="15637"/>
                    <a:pt x="15691" y="18559"/>
                    <a:pt x="12066" y="18559"/>
                  </a:cubicBezTo>
                  <a:cubicBezTo>
                    <a:pt x="6222" y="18559"/>
                    <a:pt x="3301" y="11525"/>
                    <a:pt x="7467" y="7413"/>
                  </a:cubicBezTo>
                  <a:cubicBezTo>
                    <a:pt x="8794" y="6086"/>
                    <a:pt x="10425" y="5491"/>
                    <a:pt x="12027" y="5491"/>
                  </a:cubicBezTo>
                  <a:close/>
                  <a:moveTo>
                    <a:pt x="10659" y="1"/>
                  </a:moveTo>
                  <a:lnTo>
                    <a:pt x="10659" y="3031"/>
                  </a:lnTo>
                  <a:lnTo>
                    <a:pt x="11254" y="3031"/>
                  </a:lnTo>
                  <a:cubicBezTo>
                    <a:pt x="9847" y="3193"/>
                    <a:pt x="8549" y="3626"/>
                    <a:pt x="7358" y="4329"/>
                  </a:cubicBezTo>
                  <a:lnTo>
                    <a:pt x="4924" y="2003"/>
                  </a:lnTo>
                  <a:lnTo>
                    <a:pt x="2435" y="4654"/>
                  </a:lnTo>
                  <a:lnTo>
                    <a:pt x="4653" y="6872"/>
                  </a:lnTo>
                  <a:cubicBezTo>
                    <a:pt x="4004" y="7846"/>
                    <a:pt x="3517" y="8928"/>
                    <a:pt x="3246" y="10064"/>
                  </a:cubicBezTo>
                  <a:lnTo>
                    <a:pt x="0" y="10064"/>
                  </a:lnTo>
                  <a:lnTo>
                    <a:pt x="0" y="13689"/>
                  </a:lnTo>
                  <a:lnTo>
                    <a:pt x="3192" y="13689"/>
                  </a:lnTo>
                  <a:cubicBezTo>
                    <a:pt x="3409" y="14826"/>
                    <a:pt x="3787" y="15854"/>
                    <a:pt x="4383" y="16827"/>
                  </a:cubicBezTo>
                  <a:lnTo>
                    <a:pt x="2164" y="19316"/>
                  </a:lnTo>
                  <a:lnTo>
                    <a:pt x="4653" y="21913"/>
                  </a:lnTo>
                  <a:lnTo>
                    <a:pt x="7142" y="19641"/>
                  </a:lnTo>
                  <a:cubicBezTo>
                    <a:pt x="8062" y="20182"/>
                    <a:pt x="9036" y="20615"/>
                    <a:pt x="10064" y="20831"/>
                  </a:cubicBezTo>
                  <a:lnTo>
                    <a:pt x="10064" y="24294"/>
                  </a:lnTo>
                  <a:lnTo>
                    <a:pt x="13905" y="24294"/>
                  </a:lnTo>
                  <a:lnTo>
                    <a:pt x="13905" y="20885"/>
                  </a:lnTo>
                  <a:cubicBezTo>
                    <a:pt x="14879" y="20669"/>
                    <a:pt x="15853" y="20290"/>
                    <a:pt x="16719" y="19803"/>
                  </a:cubicBezTo>
                  <a:lnTo>
                    <a:pt x="19370" y="22130"/>
                  </a:lnTo>
                  <a:lnTo>
                    <a:pt x="21805" y="19587"/>
                  </a:lnTo>
                  <a:lnTo>
                    <a:pt x="19532" y="17098"/>
                  </a:lnTo>
                  <a:cubicBezTo>
                    <a:pt x="20181" y="16178"/>
                    <a:pt x="20668" y="15096"/>
                    <a:pt x="20885" y="14014"/>
                  </a:cubicBezTo>
                  <a:lnTo>
                    <a:pt x="24347" y="14014"/>
                  </a:lnTo>
                  <a:lnTo>
                    <a:pt x="24347" y="10227"/>
                  </a:lnTo>
                  <a:lnTo>
                    <a:pt x="20939" y="10227"/>
                  </a:lnTo>
                  <a:cubicBezTo>
                    <a:pt x="20722" y="9199"/>
                    <a:pt x="20290" y="8171"/>
                    <a:pt x="19749" y="7251"/>
                  </a:cubicBezTo>
                  <a:lnTo>
                    <a:pt x="22129" y="4708"/>
                  </a:lnTo>
                  <a:lnTo>
                    <a:pt x="19749" y="2219"/>
                  </a:lnTo>
                  <a:lnTo>
                    <a:pt x="17314" y="4708"/>
                  </a:lnTo>
                  <a:cubicBezTo>
                    <a:pt x="16340" y="4005"/>
                    <a:pt x="15258" y="3518"/>
                    <a:pt x="14122" y="3247"/>
                  </a:cubicBezTo>
                  <a:lnTo>
                    <a:pt x="14122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9"/>
            <p:cNvSpPr/>
            <p:nvPr/>
          </p:nvSpPr>
          <p:spPr>
            <a:xfrm>
              <a:off x="3054550" y="4243425"/>
              <a:ext cx="355321" cy="353632"/>
            </a:xfrm>
            <a:custGeom>
              <a:avLst/>
              <a:gdLst/>
              <a:ahLst/>
              <a:cxnLst/>
              <a:rect l="l" t="t" r="r" b="b"/>
              <a:pathLst>
                <a:path w="11363" h="11309" extrusionOk="0">
                  <a:moveTo>
                    <a:pt x="5596" y="2580"/>
                  </a:moveTo>
                  <a:cubicBezTo>
                    <a:pt x="7164" y="2580"/>
                    <a:pt x="8657" y="3793"/>
                    <a:pt x="8657" y="5627"/>
                  </a:cubicBezTo>
                  <a:cubicBezTo>
                    <a:pt x="8657" y="7304"/>
                    <a:pt x="7304" y="8711"/>
                    <a:pt x="5627" y="8711"/>
                  </a:cubicBezTo>
                  <a:cubicBezTo>
                    <a:pt x="2922" y="8711"/>
                    <a:pt x="1569" y="5411"/>
                    <a:pt x="3463" y="3463"/>
                  </a:cubicBezTo>
                  <a:cubicBezTo>
                    <a:pt x="4090" y="2853"/>
                    <a:pt x="4851" y="2580"/>
                    <a:pt x="5596" y="2580"/>
                  </a:cubicBezTo>
                  <a:close/>
                  <a:moveTo>
                    <a:pt x="4978" y="0"/>
                  </a:moveTo>
                  <a:lnTo>
                    <a:pt x="4978" y="1407"/>
                  </a:lnTo>
                  <a:lnTo>
                    <a:pt x="5248" y="1407"/>
                  </a:lnTo>
                  <a:cubicBezTo>
                    <a:pt x="4599" y="1461"/>
                    <a:pt x="4004" y="1677"/>
                    <a:pt x="3463" y="2002"/>
                  </a:cubicBezTo>
                  <a:lnTo>
                    <a:pt x="2272" y="920"/>
                  </a:lnTo>
                  <a:lnTo>
                    <a:pt x="1136" y="2164"/>
                  </a:lnTo>
                  <a:lnTo>
                    <a:pt x="2164" y="3192"/>
                  </a:lnTo>
                  <a:cubicBezTo>
                    <a:pt x="1840" y="3625"/>
                    <a:pt x="1623" y="4112"/>
                    <a:pt x="1515" y="4653"/>
                  </a:cubicBezTo>
                  <a:lnTo>
                    <a:pt x="0" y="4653"/>
                  </a:lnTo>
                  <a:lnTo>
                    <a:pt x="0" y="6330"/>
                  </a:lnTo>
                  <a:lnTo>
                    <a:pt x="1461" y="6330"/>
                  </a:lnTo>
                  <a:cubicBezTo>
                    <a:pt x="1569" y="6871"/>
                    <a:pt x="1731" y="7358"/>
                    <a:pt x="2056" y="7791"/>
                  </a:cubicBezTo>
                  <a:lnTo>
                    <a:pt x="974" y="8982"/>
                  </a:lnTo>
                  <a:lnTo>
                    <a:pt x="2164" y="10172"/>
                  </a:lnTo>
                  <a:lnTo>
                    <a:pt x="3300" y="9144"/>
                  </a:lnTo>
                  <a:cubicBezTo>
                    <a:pt x="3733" y="9414"/>
                    <a:pt x="4166" y="9577"/>
                    <a:pt x="4653" y="9685"/>
                  </a:cubicBezTo>
                  <a:lnTo>
                    <a:pt x="4653" y="11308"/>
                  </a:lnTo>
                  <a:lnTo>
                    <a:pt x="6439" y="11308"/>
                  </a:lnTo>
                  <a:lnTo>
                    <a:pt x="6439" y="9685"/>
                  </a:lnTo>
                  <a:cubicBezTo>
                    <a:pt x="6926" y="9631"/>
                    <a:pt x="7358" y="9468"/>
                    <a:pt x="7737" y="9198"/>
                  </a:cubicBezTo>
                  <a:lnTo>
                    <a:pt x="8982" y="10280"/>
                  </a:lnTo>
                  <a:lnTo>
                    <a:pt x="10118" y="9090"/>
                  </a:lnTo>
                  <a:lnTo>
                    <a:pt x="9090" y="7954"/>
                  </a:lnTo>
                  <a:cubicBezTo>
                    <a:pt x="9360" y="7521"/>
                    <a:pt x="9577" y="7034"/>
                    <a:pt x="9685" y="6493"/>
                  </a:cubicBezTo>
                  <a:lnTo>
                    <a:pt x="11362" y="6547"/>
                  </a:lnTo>
                  <a:lnTo>
                    <a:pt x="11362" y="4761"/>
                  </a:lnTo>
                  <a:lnTo>
                    <a:pt x="9739" y="4761"/>
                  </a:lnTo>
                  <a:cubicBezTo>
                    <a:pt x="9631" y="4274"/>
                    <a:pt x="9468" y="3787"/>
                    <a:pt x="9198" y="3355"/>
                  </a:cubicBezTo>
                  <a:lnTo>
                    <a:pt x="10334" y="2164"/>
                  </a:lnTo>
                  <a:lnTo>
                    <a:pt x="9198" y="1028"/>
                  </a:lnTo>
                  <a:lnTo>
                    <a:pt x="8062" y="2164"/>
                  </a:lnTo>
                  <a:cubicBezTo>
                    <a:pt x="7629" y="1840"/>
                    <a:pt x="7142" y="1623"/>
                    <a:pt x="6601" y="1515"/>
                  </a:cubicBezTo>
                  <a:lnTo>
                    <a:pt x="6601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9"/>
            <p:cNvSpPr/>
            <p:nvPr/>
          </p:nvSpPr>
          <p:spPr>
            <a:xfrm>
              <a:off x="2187824" y="4296799"/>
              <a:ext cx="454662" cy="452530"/>
            </a:xfrm>
            <a:custGeom>
              <a:avLst/>
              <a:gdLst/>
              <a:ahLst/>
              <a:cxnLst/>
              <a:rect l="l" t="t" r="r" b="b"/>
              <a:pathLst>
                <a:path w="11363" h="11309" extrusionOk="0">
                  <a:moveTo>
                    <a:pt x="5596" y="2580"/>
                  </a:moveTo>
                  <a:cubicBezTo>
                    <a:pt x="7164" y="2580"/>
                    <a:pt x="8657" y="3793"/>
                    <a:pt x="8657" y="5627"/>
                  </a:cubicBezTo>
                  <a:cubicBezTo>
                    <a:pt x="8657" y="7304"/>
                    <a:pt x="7304" y="8711"/>
                    <a:pt x="5627" y="8711"/>
                  </a:cubicBezTo>
                  <a:cubicBezTo>
                    <a:pt x="2922" y="8711"/>
                    <a:pt x="1569" y="5411"/>
                    <a:pt x="3463" y="3463"/>
                  </a:cubicBezTo>
                  <a:cubicBezTo>
                    <a:pt x="4090" y="2853"/>
                    <a:pt x="4851" y="2580"/>
                    <a:pt x="5596" y="2580"/>
                  </a:cubicBezTo>
                  <a:close/>
                  <a:moveTo>
                    <a:pt x="4978" y="0"/>
                  </a:moveTo>
                  <a:lnTo>
                    <a:pt x="4978" y="1407"/>
                  </a:lnTo>
                  <a:lnTo>
                    <a:pt x="5248" y="1407"/>
                  </a:lnTo>
                  <a:cubicBezTo>
                    <a:pt x="4599" y="1461"/>
                    <a:pt x="4004" y="1677"/>
                    <a:pt x="3463" y="2002"/>
                  </a:cubicBezTo>
                  <a:lnTo>
                    <a:pt x="2272" y="920"/>
                  </a:lnTo>
                  <a:lnTo>
                    <a:pt x="1136" y="2164"/>
                  </a:lnTo>
                  <a:lnTo>
                    <a:pt x="2164" y="3192"/>
                  </a:lnTo>
                  <a:cubicBezTo>
                    <a:pt x="1840" y="3625"/>
                    <a:pt x="1623" y="4112"/>
                    <a:pt x="1515" y="4653"/>
                  </a:cubicBezTo>
                  <a:lnTo>
                    <a:pt x="0" y="4653"/>
                  </a:lnTo>
                  <a:lnTo>
                    <a:pt x="0" y="6330"/>
                  </a:lnTo>
                  <a:lnTo>
                    <a:pt x="1461" y="6330"/>
                  </a:lnTo>
                  <a:cubicBezTo>
                    <a:pt x="1569" y="6871"/>
                    <a:pt x="1731" y="7358"/>
                    <a:pt x="2056" y="7791"/>
                  </a:cubicBezTo>
                  <a:lnTo>
                    <a:pt x="974" y="8982"/>
                  </a:lnTo>
                  <a:lnTo>
                    <a:pt x="2164" y="10172"/>
                  </a:lnTo>
                  <a:lnTo>
                    <a:pt x="3300" y="9144"/>
                  </a:lnTo>
                  <a:cubicBezTo>
                    <a:pt x="3733" y="9414"/>
                    <a:pt x="4166" y="9577"/>
                    <a:pt x="4653" y="9685"/>
                  </a:cubicBezTo>
                  <a:lnTo>
                    <a:pt x="4653" y="11308"/>
                  </a:lnTo>
                  <a:lnTo>
                    <a:pt x="6439" y="11308"/>
                  </a:lnTo>
                  <a:lnTo>
                    <a:pt x="6439" y="9685"/>
                  </a:lnTo>
                  <a:cubicBezTo>
                    <a:pt x="6926" y="9631"/>
                    <a:pt x="7358" y="9468"/>
                    <a:pt x="7737" y="9198"/>
                  </a:cubicBezTo>
                  <a:lnTo>
                    <a:pt x="8982" y="10280"/>
                  </a:lnTo>
                  <a:lnTo>
                    <a:pt x="10118" y="9090"/>
                  </a:lnTo>
                  <a:lnTo>
                    <a:pt x="9090" y="7954"/>
                  </a:lnTo>
                  <a:cubicBezTo>
                    <a:pt x="9360" y="7521"/>
                    <a:pt x="9577" y="7034"/>
                    <a:pt x="9685" y="6493"/>
                  </a:cubicBezTo>
                  <a:lnTo>
                    <a:pt x="11362" y="6547"/>
                  </a:lnTo>
                  <a:lnTo>
                    <a:pt x="11362" y="4761"/>
                  </a:lnTo>
                  <a:lnTo>
                    <a:pt x="9739" y="4761"/>
                  </a:lnTo>
                  <a:cubicBezTo>
                    <a:pt x="9631" y="4274"/>
                    <a:pt x="9468" y="3787"/>
                    <a:pt x="9198" y="3355"/>
                  </a:cubicBezTo>
                  <a:lnTo>
                    <a:pt x="10334" y="2164"/>
                  </a:lnTo>
                  <a:lnTo>
                    <a:pt x="9198" y="1028"/>
                  </a:lnTo>
                  <a:lnTo>
                    <a:pt x="8062" y="2164"/>
                  </a:lnTo>
                  <a:cubicBezTo>
                    <a:pt x="7629" y="1840"/>
                    <a:pt x="7142" y="1623"/>
                    <a:pt x="6601" y="1515"/>
                  </a:cubicBezTo>
                  <a:lnTo>
                    <a:pt x="660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0" name="Google Shape;1390;p59"/>
          <p:cNvSpPr/>
          <p:nvPr/>
        </p:nvSpPr>
        <p:spPr>
          <a:xfrm rot="10800000">
            <a:off x="1467720" y="10680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59"/>
          <p:cNvSpPr/>
          <p:nvPr/>
        </p:nvSpPr>
        <p:spPr>
          <a:xfrm rot="10800000">
            <a:off x="1620394" y="19683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59"/>
          <p:cNvSpPr/>
          <p:nvPr/>
        </p:nvSpPr>
        <p:spPr>
          <a:xfrm rot="10800000">
            <a:off x="1196384" y="24237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59"/>
          <p:cNvSpPr/>
          <p:nvPr/>
        </p:nvSpPr>
        <p:spPr>
          <a:xfrm rot="10800000">
            <a:off x="833501" y="1469787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59"/>
          <p:cNvSpPr/>
          <p:nvPr/>
        </p:nvSpPr>
        <p:spPr>
          <a:xfrm>
            <a:off x="7720382" y="2392391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59"/>
          <p:cNvSpPr/>
          <p:nvPr/>
        </p:nvSpPr>
        <p:spPr>
          <a:xfrm>
            <a:off x="8331429" y="306859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59"/>
          <p:cNvSpPr/>
          <p:nvPr/>
        </p:nvSpPr>
        <p:spPr>
          <a:xfrm>
            <a:off x="7461901" y="1303727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59"/>
          <p:cNvSpPr/>
          <p:nvPr/>
        </p:nvSpPr>
        <p:spPr>
          <a:xfrm>
            <a:off x="8331422" y="196658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59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59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59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59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2" name="Google Shape;1402;p59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403" name="Google Shape;1403;p59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08" name="Google Shape;1408;p59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64"/>
          <p:cNvSpPr txBox="1">
            <a:spLocks noGrp="1"/>
          </p:cNvSpPr>
          <p:nvPr>
            <p:ph type="title"/>
          </p:nvPr>
        </p:nvSpPr>
        <p:spPr>
          <a:xfrm>
            <a:off x="705300" y="2338642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Ви благодарам за вниманието </a:t>
            </a:r>
            <a:r>
              <a:rPr lang="en-GB" dirty="0"/>
              <a:t>&lt;3</a:t>
            </a:r>
            <a:endParaRPr dirty="0"/>
          </a:p>
        </p:txBody>
      </p:sp>
      <p:grpSp>
        <p:nvGrpSpPr>
          <p:cNvPr id="1647" name="Google Shape;1647;p64"/>
          <p:cNvGrpSpPr/>
          <p:nvPr/>
        </p:nvGrpSpPr>
        <p:grpSpPr>
          <a:xfrm>
            <a:off x="7596847" y="880889"/>
            <a:ext cx="1160841" cy="1690861"/>
            <a:chOff x="8122940" y="647781"/>
            <a:chExt cx="1160841" cy="1690861"/>
          </a:xfrm>
        </p:grpSpPr>
        <p:sp>
          <p:nvSpPr>
            <p:cNvPr id="1648" name="Google Shape;1648;p64"/>
            <p:cNvSpPr/>
            <p:nvPr/>
          </p:nvSpPr>
          <p:spPr>
            <a:xfrm>
              <a:off x="8334813" y="1543289"/>
              <a:ext cx="172882" cy="262426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4"/>
            <p:cNvSpPr/>
            <p:nvPr/>
          </p:nvSpPr>
          <p:spPr>
            <a:xfrm>
              <a:off x="8822286" y="2067215"/>
              <a:ext cx="253192" cy="271427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4"/>
            <p:cNvSpPr/>
            <p:nvPr/>
          </p:nvSpPr>
          <p:spPr>
            <a:xfrm>
              <a:off x="8122940" y="647781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4"/>
            <p:cNvSpPr/>
            <p:nvPr/>
          </p:nvSpPr>
          <p:spPr>
            <a:xfrm>
              <a:off x="8832877" y="1184901"/>
              <a:ext cx="450905" cy="485124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2" name="Google Shape;1652;p64"/>
          <p:cNvGrpSpPr/>
          <p:nvPr/>
        </p:nvGrpSpPr>
        <p:grpSpPr>
          <a:xfrm>
            <a:off x="375072" y="2717343"/>
            <a:ext cx="1430151" cy="2102346"/>
            <a:chOff x="-188599" y="2986652"/>
            <a:chExt cx="1430151" cy="2102346"/>
          </a:xfrm>
        </p:grpSpPr>
        <p:sp>
          <p:nvSpPr>
            <p:cNvPr id="1653" name="Google Shape;1653;p64"/>
            <p:cNvSpPr/>
            <p:nvPr/>
          </p:nvSpPr>
          <p:spPr>
            <a:xfrm rot="10800000">
              <a:off x="763170" y="3649273"/>
              <a:ext cx="214952" cy="326287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4"/>
            <p:cNvSpPr/>
            <p:nvPr/>
          </p:nvSpPr>
          <p:spPr>
            <a:xfrm rot="10800000">
              <a:off x="57219" y="2986652"/>
              <a:ext cx="314806" cy="337478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4"/>
            <p:cNvSpPr/>
            <p:nvPr/>
          </p:nvSpPr>
          <p:spPr>
            <a:xfrm rot="10800000">
              <a:off x="817534" y="4632949"/>
              <a:ext cx="424019" cy="456049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4"/>
            <p:cNvSpPr/>
            <p:nvPr/>
          </p:nvSpPr>
          <p:spPr>
            <a:xfrm rot="10800000">
              <a:off x="-188599" y="3822962"/>
              <a:ext cx="560631" cy="603177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893;p69">
            <a:extLst>
              <a:ext uri="{FF2B5EF4-FFF2-40B4-BE49-F238E27FC236}">
                <a16:creationId xmlns:a16="http://schemas.microsoft.com/office/drawing/2014/main" id="{C5F54C3E-8198-4F67-BDFB-7726EA838B56}"/>
              </a:ext>
            </a:extLst>
          </p:cNvPr>
          <p:cNvGrpSpPr/>
          <p:nvPr/>
        </p:nvGrpSpPr>
        <p:grpSpPr>
          <a:xfrm flipH="1">
            <a:off x="2098669" y="3321483"/>
            <a:ext cx="1574398" cy="1670694"/>
            <a:chOff x="6606350" y="4155400"/>
            <a:chExt cx="642900" cy="682250"/>
          </a:xfrm>
        </p:grpSpPr>
        <p:sp>
          <p:nvSpPr>
            <p:cNvPr id="34" name="Google Shape;1894;p69">
              <a:extLst>
                <a:ext uri="{FF2B5EF4-FFF2-40B4-BE49-F238E27FC236}">
                  <a16:creationId xmlns:a16="http://schemas.microsoft.com/office/drawing/2014/main" id="{3227EF40-F818-4DF6-9DEE-E0CF9FACA612}"/>
                </a:ext>
              </a:extLst>
            </p:cNvPr>
            <p:cNvSpPr/>
            <p:nvPr/>
          </p:nvSpPr>
          <p:spPr>
            <a:xfrm>
              <a:off x="6678400" y="4186675"/>
              <a:ext cx="570850" cy="544850"/>
            </a:xfrm>
            <a:custGeom>
              <a:avLst/>
              <a:gdLst/>
              <a:ahLst/>
              <a:cxnLst/>
              <a:rect l="l" t="t" r="r" b="b"/>
              <a:pathLst>
                <a:path w="22834" h="21794" extrusionOk="0">
                  <a:moveTo>
                    <a:pt x="18068" y="0"/>
                  </a:moveTo>
                  <a:cubicBezTo>
                    <a:pt x="17928" y="0"/>
                    <a:pt x="17789" y="54"/>
                    <a:pt x="17687" y="164"/>
                  </a:cubicBezTo>
                  <a:cubicBezTo>
                    <a:pt x="17474" y="376"/>
                    <a:pt x="17457" y="712"/>
                    <a:pt x="17669" y="925"/>
                  </a:cubicBezTo>
                  <a:cubicBezTo>
                    <a:pt x="21914" y="5576"/>
                    <a:pt x="21754" y="12774"/>
                    <a:pt x="17280" y="17231"/>
                  </a:cubicBezTo>
                  <a:cubicBezTo>
                    <a:pt x="14984" y="19527"/>
                    <a:pt x="11964" y="20683"/>
                    <a:pt x="8940" y="20683"/>
                  </a:cubicBezTo>
                  <a:cubicBezTo>
                    <a:pt x="6095" y="20683"/>
                    <a:pt x="3246" y="19660"/>
                    <a:pt x="991" y="17602"/>
                  </a:cubicBezTo>
                  <a:cubicBezTo>
                    <a:pt x="879" y="17507"/>
                    <a:pt x="741" y="17458"/>
                    <a:pt x="607" y="17458"/>
                  </a:cubicBezTo>
                  <a:cubicBezTo>
                    <a:pt x="466" y="17458"/>
                    <a:pt x="330" y="17512"/>
                    <a:pt x="231" y="17620"/>
                  </a:cubicBezTo>
                  <a:cubicBezTo>
                    <a:pt x="1" y="17850"/>
                    <a:pt x="1" y="18204"/>
                    <a:pt x="248" y="18416"/>
                  </a:cubicBezTo>
                  <a:cubicBezTo>
                    <a:pt x="2618" y="20591"/>
                    <a:pt x="5731" y="21794"/>
                    <a:pt x="8950" y="21794"/>
                  </a:cubicBezTo>
                  <a:cubicBezTo>
                    <a:pt x="14061" y="21794"/>
                    <a:pt x="18695" y="18770"/>
                    <a:pt x="20764" y="14100"/>
                  </a:cubicBezTo>
                  <a:cubicBezTo>
                    <a:pt x="22833" y="9414"/>
                    <a:pt x="21931" y="3949"/>
                    <a:pt x="18483" y="182"/>
                  </a:cubicBezTo>
                  <a:cubicBezTo>
                    <a:pt x="18372" y="62"/>
                    <a:pt x="18219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95;p69">
              <a:extLst>
                <a:ext uri="{FF2B5EF4-FFF2-40B4-BE49-F238E27FC236}">
                  <a16:creationId xmlns:a16="http://schemas.microsoft.com/office/drawing/2014/main" id="{44672DB0-85AF-4C2D-BD0B-AF56CE26986F}"/>
                </a:ext>
              </a:extLst>
            </p:cNvPr>
            <p:cNvSpPr/>
            <p:nvPr/>
          </p:nvSpPr>
          <p:spPr>
            <a:xfrm>
              <a:off x="6697875" y="4206675"/>
              <a:ext cx="451000" cy="451025"/>
            </a:xfrm>
            <a:custGeom>
              <a:avLst/>
              <a:gdLst/>
              <a:ahLst/>
              <a:cxnLst/>
              <a:rect l="l" t="t" r="r" b="b"/>
              <a:pathLst>
                <a:path w="18040" h="18041" extrusionOk="0">
                  <a:moveTo>
                    <a:pt x="17650" y="1"/>
                  </a:moveTo>
                  <a:lnTo>
                    <a:pt x="0" y="17633"/>
                  </a:lnTo>
                  <a:lnTo>
                    <a:pt x="389" y="18040"/>
                  </a:lnTo>
                  <a:lnTo>
                    <a:pt x="18040" y="390"/>
                  </a:lnTo>
                  <a:lnTo>
                    <a:pt x="1765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96;p69">
              <a:extLst>
                <a:ext uri="{FF2B5EF4-FFF2-40B4-BE49-F238E27FC236}">
                  <a16:creationId xmlns:a16="http://schemas.microsoft.com/office/drawing/2014/main" id="{0BDFECD5-183E-4688-A469-FCD463DCF7C7}"/>
                </a:ext>
              </a:extLst>
            </p:cNvPr>
            <p:cNvSpPr/>
            <p:nvPr/>
          </p:nvSpPr>
          <p:spPr>
            <a:xfrm>
              <a:off x="6623575" y="4155400"/>
              <a:ext cx="557125" cy="507150"/>
            </a:xfrm>
            <a:custGeom>
              <a:avLst/>
              <a:gdLst/>
              <a:ahLst/>
              <a:cxnLst/>
              <a:rect l="l" t="t" r="r" b="b"/>
              <a:pathLst>
                <a:path w="22285" h="20286" extrusionOk="0">
                  <a:moveTo>
                    <a:pt x="11143" y="0"/>
                  </a:moveTo>
                  <a:cubicBezTo>
                    <a:pt x="8543" y="0"/>
                    <a:pt x="5943" y="991"/>
                    <a:pt x="3962" y="2971"/>
                  </a:cubicBezTo>
                  <a:cubicBezTo>
                    <a:pt x="1" y="6933"/>
                    <a:pt x="1" y="13353"/>
                    <a:pt x="3962" y="17315"/>
                  </a:cubicBezTo>
                  <a:cubicBezTo>
                    <a:pt x="5943" y="19295"/>
                    <a:pt x="8543" y="20286"/>
                    <a:pt x="11143" y="20286"/>
                  </a:cubicBezTo>
                  <a:cubicBezTo>
                    <a:pt x="13743" y="20286"/>
                    <a:pt x="16343" y="19295"/>
                    <a:pt x="18323" y="17315"/>
                  </a:cubicBezTo>
                  <a:cubicBezTo>
                    <a:pt x="22285" y="13353"/>
                    <a:pt x="22285" y="6933"/>
                    <a:pt x="18323" y="2971"/>
                  </a:cubicBezTo>
                  <a:cubicBezTo>
                    <a:pt x="16343" y="991"/>
                    <a:pt x="13743" y="0"/>
                    <a:pt x="1114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97;p69">
              <a:extLst>
                <a:ext uri="{FF2B5EF4-FFF2-40B4-BE49-F238E27FC236}">
                  <a16:creationId xmlns:a16="http://schemas.microsoft.com/office/drawing/2014/main" id="{00C08174-727D-4A6A-B9FE-0FD910290FCE}"/>
                </a:ext>
              </a:extLst>
            </p:cNvPr>
            <p:cNvSpPr/>
            <p:nvPr/>
          </p:nvSpPr>
          <p:spPr>
            <a:xfrm>
              <a:off x="6888425" y="4722225"/>
              <a:ext cx="27450" cy="88450"/>
            </a:xfrm>
            <a:custGeom>
              <a:avLst/>
              <a:gdLst/>
              <a:ahLst/>
              <a:cxnLst/>
              <a:rect l="l" t="t" r="r" b="b"/>
              <a:pathLst>
                <a:path w="1098" h="3538" extrusionOk="0">
                  <a:moveTo>
                    <a:pt x="1" y="0"/>
                  </a:moveTo>
                  <a:lnTo>
                    <a:pt x="1" y="3538"/>
                  </a:lnTo>
                  <a:lnTo>
                    <a:pt x="1097" y="3538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8;p69">
              <a:extLst>
                <a:ext uri="{FF2B5EF4-FFF2-40B4-BE49-F238E27FC236}">
                  <a16:creationId xmlns:a16="http://schemas.microsoft.com/office/drawing/2014/main" id="{0F27284A-C2DF-4962-BFC3-E5D4F5500DE0}"/>
                </a:ext>
              </a:extLst>
            </p:cNvPr>
            <p:cNvSpPr/>
            <p:nvPr/>
          </p:nvSpPr>
          <p:spPr>
            <a:xfrm>
              <a:off x="6758425" y="4810650"/>
              <a:ext cx="291850" cy="27000"/>
            </a:xfrm>
            <a:custGeom>
              <a:avLst/>
              <a:gdLst/>
              <a:ahLst/>
              <a:cxnLst/>
              <a:rect l="l" t="t" r="r" b="b"/>
              <a:pathLst>
                <a:path w="11674" h="1080" extrusionOk="0">
                  <a:moveTo>
                    <a:pt x="1080" y="1"/>
                  </a:moveTo>
                  <a:cubicBezTo>
                    <a:pt x="496" y="1"/>
                    <a:pt x="1" y="478"/>
                    <a:pt x="1" y="1079"/>
                  </a:cubicBezTo>
                  <a:lnTo>
                    <a:pt x="11674" y="1079"/>
                  </a:lnTo>
                  <a:cubicBezTo>
                    <a:pt x="11674" y="478"/>
                    <a:pt x="11196" y="1"/>
                    <a:pt x="1059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99;p69">
              <a:extLst>
                <a:ext uri="{FF2B5EF4-FFF2-40B4-BE49-F238E27FC236}">
                  <a16:creationId xmlns:a16="http://schemas.microsoft.com/office/drawing/2014/main" id="{C64C61FE-CBA0-4A5B-AFD9-63B93C1355E9}"/>
                </a:ext>
              </a:extLst>
            </p:cNvPr>
            <p:cNvSpPr/>
            <p:nvPr/>
          </p:nvSpPr>
          <p:spPr>
            <a:xfrm>
              <a:off x="6648350" y="4155400"/>
              <a:ext cx="312175" cy="357700"/>
            </a:xfrm>
            <a:custGeom>
              <a:avLst/>
              <a:gdLst/>
              <a:ahLst/>
              <a:cxnLst/>
              <a:rect l="l" t="t" r="r" b="b"/>
              <a:pathLst>
                <a:path w="12487" h="14308" extrusionOk="0">
                  <a:moveTo>
                    <a:pt x="9993" y="0"/>
                  </a:moveTo>
                  <a:cubicBezTo>
                    <a:pt x="4457" y="89"/>
                    <a:pt x="0" y="4616"/>
                    <a:pt x="0" y="10152"/>
                  </a:cubicBezTo>
                  <a:cubicBezTo>
                    <a:pt x="0" y="11584"/>
                    <a:pt x="301" y="12999"/>
                    <a:pt x="885" y="14308"/>
                  </a:cubicBezTo>
                  <a:cubicBezTo>
                    <a:pt x="1893" y="13282"/>
                    <a:pt x="3219" y="12646"/>
                    <a:pt x="4652" y="12486"/>
                  </a:cubicBezTo>
                  <a:cubicBezTo>
                    <a:pt x="5023" y="11655"/>
                    <a:pt x="3856" y="10859"/>
                    <a:pt x="3909" y="9957"/>
                  </a:cubicBezTo>
                  <a:cubicBezTo>
                    <a:pt x="3962" y="8985"/>
                    <a:pt x="5235" y="8684"/>
                    <a:pt x="6208" y="8684"/>
                  </a:cubicBezTo>
                  <a:cubicBezTo>
                    <a:pt x="7163" y="8666"/>
                    <a:pt x="8436" y="8436"/>
                    <a:pt x="8560" y="7481"/>
                  </a:cubicBezTo>
                  <a:cubicBezTo>
                    <a:pt x="8613" y="7198"/>
                    <a:pt x="8525" y="6898"/>
                    <a:pt x="8560" y="6615"/>
                  </a:cubicBezTo>
                  <a:cubicBezTo>
                    <a:pt x="8772" y="5430"/>
                    <a:pt x="10647" y="5695"/>
                    <a:pt x="11567" y="4899"/>
                  </a:cubicBezTo>
                  <a:cubicBezTo>
                    <a:pt x="12486" y="4121"/>
                    <a:pt x="12150" y="2671"/>
                    <a:pt x="11443" y="1733"/>
                  </a:cubicBezTo>
                  <a:cubicBezTo>
                    <a:pt x="11001" y="1114"/>
                    <a:pt x="10523" y="548"/>
                    <a:pt x="999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00;p69">
              <a:extLst>
                <a:ext uri="{FF2B5EF4-FFF2-40B4-BE49-F238E27FC236}">
                  <a16:creationId xmlns:a16="http://schemas.microsoft.com/office/drawing/2014/main" id="{15A5E1A7-0804-4357-9BCA-2A1D9B631AA9}"/>
                </a:ext>
              </a:extLst>
            </p:cNvPr>
            <p:cNvSpPr/>
            <p:nvPr/>
          </p:nvSpPr>
          <p:spPr>
            <a:xfrm>
              <a:off x="6868100" y="4246250"/>
              <a:ext cx="344875" cy="407025"/>
            </a:xfrm>
            <a:custGeom>
              <a:avLst/>
              <a:gdLst/>
              <a:ahLst/>
              <a:cxnLst/>
              <a:rect l="l" t="t" r="r" b="b"/>
              <a:pathLst>
                <a:path w="13795" h="16281" extrusionOk="0">
                  <a:moveTo>
                    <a:pt x="7812" y="0"/>
                  </a:moveTo>
                  <a:cubicBezTo>
                    <a:pt x="6901" y="0"/>
                    <a:pt x="6249" y="378"/>
                    <a:pt x="6261" y="1389"/>
                  </a:cubicBezTo>
                  <a:cubicBezTo>
                    <a:pt x="6261" y="1725"/>
                    <a:pt x="6438" y="2043"/>
                    <a:pt x="6526" y="2397"/>
                  </a:cubicBezTo>
                  <a:cubicBezTo>
                    <a:pt x="6809" y="3600"/>
                    <a:pt x="5783" y="4732"/>
                    <a:pt x="4651" y="5227"/>
                  </a:cubicBezTo>
                  <a:cubicBezTo>
                    <a:pt x="3537" y="5722"/>
                    <a:pt x="2264" y="5810"/>
                    <a:pt x="1132" y="6306"/>
                  </a:cubicBezTo>
                  <a:cubicBezTo>
                    <a:pt x="778" y="6465"/>
                    <a:pt x="407" y="6712"/>
                    <a:pt x="283" y="7084"/>
                  </a:cubicBezTo>
                  <a:cubicBezTo>
                    <a:pt x="0" y="8056"/>
                    <a:pt x="1539" y="8835"/>
                    <a:pt x="1273" y="9807"/>
                  </a:cubicBezTo>
                  <a:cubicBezTo>
                    <a:pt x="1185" y="10002"/>
                    <a:pt x="1114" y="10214"/>
                    <a:pt x="1079" y="10426"/>
                  </a:cubicBezTo>
                  <a:cubicBezTo>
                    <a:pt x="1079" y="11028"/>
                    <a:pt x="1928" y="11098"/>
                    <a:pt x="2529" y="11134"/>
                  </a:cubicBezTo>
                  <a:cubicBezTo>
                    <a:pt x="3502" y="11187"/>
                    <a:pt x="4404" y="11700"/>
                    <a:pt x="4970" y="12496"/>
                  </a:cubicBezTo>
                  <a:cubicBezTo>
                    <a:pt x="4457" y="12726"/>
                    <a:pt x="4315" y="13380"/>
                    <a:pt x="4351" y="13964"/>
                  </a:cubicBezTo>
                  <a:cubicBezTo>
                    <a:pt x="4386" y="14530"/>
                    <a:pt x="4528" y="15113"/>
                    <a:pt x="4333" y="15644"/>
                  </a:cubicBezTo>
                  <a:cubicBezTo>
                    <a:pt x="4245" y="15803"/>
                    <a:pt x="4174" y="15980"/>
                    <a:pt x="4139" y="16174"/>
                  </a:cubicBezTo>
                  <a:cubicBezTo>
                    <a:pt x="4139" y="16210"/>
                    <a:pt x="4139" y="16245"/>
                    <a:pt x="4139" y="16280"/>
                  </a:cubicBezTo>
                  <a:cubicBezTo>
                    <a:pt x="11071" y="14300"/>
                    <a:pt x="13795" y="5934"/>
                    <a:pt x="9338" y="257"/>
                  </a:cubicBezTo>
                  <a:cubicBezTo>
                    <a:pt x="8798" y="97"/>
                    <a:pt x="8272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01;p69">
              <a:extLst>
                <a:ext uri="{FF2B5EF4-FFF2-40B4-BE49-F238E27FC236}">
                  <a16:creationId xmlns:a16="http://schemas.microsoft.com/office/drawing/2014/main" id="{C3A1AF81-C623-40C4-B21B-184AD4AE4B78}"/>
                </a:ext>
              </a:extLst>
            </p:cNvPr>
            <p:cNvSpPr/>
            <p:nvPr/>
          </p:nvSpPr>
          <p:spPr>
            <a:xfrm>
              <a:off x="6606350" y="4300425"/>
              <a:ext cx="546075" cy="363325"/>
            </a:xfrm>
            <a:custGeom>
              <a:avLst/>
              <a:gdLst/>
              <a:ahLst/>
              <a:cxnLst/>
              <a:rect l="l" t="t" r="r" b="b"/>
              <a:pathLst>
                <a:path w="21843" h="14533" extrusionOk="0">
                  <a:moveTo>
                    <a:pt x="2671" y="0"/>
                  </a:moveTo>
                  <a:lnTo>
                    <a:pt x="2671" y="0"/>
                  </a:lnTo>
                  <a:cubicBezTo>
                    <a:pt x="0" y="5571"/>
                    <a:pt x="2883" y="12221"/>
                    <a:pt x="8790" y="14060"/>
                  </a:cubicBezTo>
                  <a:cubicBezTo>
                    <a:pt x="9806" y="14381"/>
                    <a:pt x="10830" y="14532"/>
                    <a:pt x="11835" y="14532"/>
                  </a:cubicBezTo>
                  <a:cubicBezTo>
                    <a:pt x="16655" y="14532"/>
                    <a:pt x="21023" y="11048"/>
                    <a:pt x="21842" y="6013"/>
                  </a:cubicBezTo>
                  <a:lnTo>
                    <a:pt x="21842" y="6013"/>
                  </a:lnTo>
                  <a:cubicBezTo>
                    <a:pt x="20162" y="9550"/>
                    <a:pt x="16589" y="11797"/>
                    <a:pt x="12681" y="11797"/>
                  </a:cubicBezTo>
                  <a:cubicBezTo>
                    <a:pt x="6402" y="11797"/>
                    <a:pt x="1645" y="6172"/>
                    <a:pt x="2671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2357;p75">
            <a:extLst>
              <a:ext uri="{FF2B5EF4-FFF2-40B4-BE49-F238E27FC236}">
                <a16:creationId xmlns:a16="http://schemas.microsoft.com/office/drawing/2014/main" id="{1A39A0DE-E821-4213-9E9C-86504707CC62}"/>
              </a:ext>
            </a:extLst>
          </p:cNvPr>
          <p:cNvGrpSpPr/>
          <p:nvPr/>
        </p:nvGrpSpPr>
        <p:grpSpPr>
          <a:xfrm>
            <a:off x="7433061" y="2871569"/>
            <a:ext cx="1251532" cy="2120608"/>
            <a:chOff x="5427350" y="645275"/>
            <a:chExt cx="520400" cy="1094300"/>
          </a:xfrm>
        </p:grpSpPr>
        <p:sp>
          <p:nvSpPr>
            <p:cNvPr id="49" name="Google Shape;2358;p75">
              <a:extLst>
                <a:ext uri="{FF2B5EF4-FFF2-40B4-BE49-F238E27FC236}">
                  <a16:creationId xmlns:a16="http://schemas.microsoft.com/office/drawing/2014/main" id="{5A80C9CB-914C-4830-B2C1-0A3A353F7257}"/>
                </a:ext>
              </a:extLst>
            </p:cNvPr>
            <p:cNvSpPr/>
            <p:nvPr/>
          </p:nvSpPr>
          <p:spPr>
            <a:xfrm>
              <a:off x="5427350" y="645275"/>
              <a:ext cx="520400" cy="1094300"/>
            </a:xfrm>
            <a:custGeom>
              <a:avLst/>
              <a:gdLst/>
              <a:ahLst/>
              <a:cxnLst/>
              <a:rect l="l" t="t" r="r" b="b"/>
              <a:pathLst>
                <a:path w="20816" h="43772" extrusionOk="0">
                  <a:moveTo>
                    <a:pt x="3599" y="0"/>
                  </a:moveTo>
                  <a:lnTo>
                    <a:pt x="17217" y="0"/>
                  </a:lnTo>
                  <a:cubicBezTo>
                    <a:pt x="19203" y="0"/>
                    <a:pt x="20816" y="1613"/>
                    <a:pt x="20816" y="3599"/>
                  </a:cubicBezTo>
                  <a:lnTo>
                    <a:pt x="20816" y="40173"/>
                  </a:lnTo>
                  <a:cubicBezTo>
                    <a:pt x="20816" y="42158"/>
                    <a:pt x="19203" y="43772"/>
                    <a:pt x="17217" y="43772"/>
                  </a:cubicBezTo>
                  <a:lnTo>
                    <a:pt x="3599" y="43772"/>
                  </a:lnTo>
                  <a:cubicBezTo>
                    <a:pt x="1614" y="43772"/>
                    <a:pt x="1" y="42158"/>
                    <a:pt x="1" y="40173"/>
                  </a:cubicBezTo>
                  <a:lnTo>
                    <a:pt x="1" y="3568"/>
                  </a:lnTo>
                  <a:cubicBezTo>
                    <a:pt x="1" y="1613"/>
                    <a:pt x="1614" y="0"/>
                    <a:pt x="3599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59;p75">
              <a:extLst>
                <a:ext uri="{FF2B5EF4-FFF2-40B4-BE49-F238E27FC236}">
                  <a16:creationId xmlns:a16="http://schemas.microsoft.com/office/drawing/2014/main" id="{A87F64F9-4F81-40C8-A605-E06BE517CF18}"/>
                </a:ext>
              </a:extLst>
            </p:cNvPr>
            <p:cNvSpPr/>
            <p:nvPr/>
          </p:nvSpPr>
          <p:spPr>
            <a:xfrm>
              <a:off x="5608825" y="715850"/>
              <a:ext cx="22525" cy="22500"/>
            </a:xfrm>
            <a:custGeom>
              <a:avLst/>
              <a:gdLst/>
              <a:ahLst/>
              <a:cxnLst/>
              <a:rect l="l" t="t" r="r" b="b"/>
              <a:pathLst>
                <a:path w="901" h="900" extrusionOk="0">
                  <a:moveTo>
                    <a:pt x="373" y="0"/>
                  </a:moveTo>
                  <a:cubicBezTo>
                    <a:pt x="714" y="0"/>
                    <a:pt x="900" y="435"/>
                    <a:pt x="652" y="652"/>
                  </a:cubicBezTo>
                  <a:cubicBezTo>
                    <a:pt x="404" y="900"/>
                    <a:pt x="1" y="745"/>
                    <a:pt x="1" y="404"/>
                  </a:cubicBezTo>
                  <a:cubicBezTo>
                    <a:pt x="1" y="186"/>
                    <a:pt x="156" y="0"/>
                    <a:pt x="37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60;p75">
              <a:extLst>
                <a:ext uri="{FF2B5EF4-FFF2-40B4-BE49-F238E27FC236}">
                  <a16:creationId xmlns:a16="http://schemas.microsoft.com/office/drawing/2014/main" id="{7AD94373-CB6C-472B-BAD5-6EBF5A6B77AB}"/>
                </a:ext>
              </a:extLst>
            </p:cNvPr>
            <p:cNvSpPr/>
            <p:nvPr/>
          </p:nvSpPr>
          <p:spPr>
            <a:xfrm>
              <a:off x="5645275" y="715850"/>
              <a:ext cx="125650" cy="19400"/>
            </a:xfrm>
            <a:custGeom>
              <a:avLst/>
              <a:gdLst/>
              <a:ahLst/>
              <a:cxnLst/>
              <a:rect l="l" t="t" r="r" b="b"/>
              <a:pathLst>
                <a:path w="5026" h="776" extrusionOk="0">
                  <a:moveTo>
                    <a:pt x="528" y="0"/>
                  </a:moveTo>
                  <a:lnTo>
                    <a:pt x="4499" y="0"/>
                  </a:lnTo>
                  <a:cubicBezTo>
                    <a:pt x="5026" y="0"/>
                    <a:pt x="5026" y="776"/>
                    <a:pt x="4499" y="776"/>
                  </a:cubicBezTo>
                  <a:lnTo>
                    <a:pt x="528" y="776"/>
                  </a:lnTo>
                  <a:cubicBezTo>
                    <a:pt x="1" y="776"/>
                    <a:pt x="1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61;p75">
              <a:extLst>
                <a:ext uri="{FF2B5EF4-FFF2-40B4-BE49-F238E27FC236}">
                  <a16:creationId xmlns:a16="http://schemas.microsoft.com/office/drawing/2014/main" id="{5BC1E8E1-D1D9-4476-8250-C13457ADDC9B}"/>
                </a:ext>
              </a:extLst>
            </p:cNvPr>
            <p:cNvSpPr/>
            <p:nvPr/>
          </p:nvSpPr>
          <p:spPr>
            <a:xfrm>
              <a:off x="5646825" y="1617800"/>
              <a:ext cx="95425" cy="95400"/>
            </a:xfrm>
            <a:custGeom>
              <a:avLst/>
              <a:gdLst/>
              <a:ahLst/>
              <a:cxnLst/>
              <a:rect l="l" t="t" r="r" b="b"/>
              <a:pathLst>
                <a:path w="3817" h="3816" extrusionOk="0">
                  <a:moveTo>
                    <a:pt x="1645" y="0"/>
                  </a:moveTo>
                  <a:cubicBezTo>
                    <a:pt x="3103" y="0"/>
                    <a:pt x="3816" y="1737"/>
                    <a:pt x="2792" y="2792"/>
                  </a:cubicBezTo>
                  <a:cubicBezTo>
                    <a:pt x="1769" y="3816"/>
                    <a:pt x="1" y="3071"/>
                    <a:pt x="1" y="1613"/>
                  </a:cubicBezTo>
                  <a:cubicBezTo>
                    <a:pt x="1" y="714"/>
                    <a:pt x="745" y="0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62;p75">
              <a:extLst>
                <a:ext uri="{FF2B5EF4-FFF2-40B4-BE49-F238E27FC236}">
                  <a16:creationId xmlns:a16="http://schemas.microsoft.com/office/drawing/2014/main" id="{CB39522C-FD08-4EEB-A4DA-89E1156D1F15}"/>
                </a:ext>
              </a:extLst>
            </p:cNvPr>
            <p:cNvSpPr/>
            <p:nvPr/>
          </p:nvSpPr>
          <p:spPr>
            <a:xfrm>
              <a:off x="5463800" y="797275"/>
              <a:ext cx="448275" cy="780225"/>
            </a:xfrm>
            <a:custGeom>
              <a:avLst/>
              <a:gdLst/>
              <a:ahLst/>
              <a:cxnLst/>
              <a:rect l="l" t="t" r="r" b="b"/>
              <a:pathLst>
                <a:path w="17931" h="31209" extrusionOk="0">
                  <a:moveTo>
                    <a:pt x="1" y="31208"/>
                  </a:moveTo>
                  <a:lnTo>
                    <a:pt x="1" y="0"/>
                  </a:lnTo>
                  <a:lnTo>
                    <a:pt x="17931" y="0"/>
                  </a:lnTo>
                  <a:lnTo>
                    <a:pt x="17931" y="3120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2894;p84">
            <a:extLst>
              <a:ext uri="{FF2B5EF4-FFF2-40B4-BE49-F238E27FC236}">
                <a16:creationId xmlns:a16="http://schemas.microsoft.com/office/drawing/2014/main" id="{88E7642C-6DF4-4AA7-890B-0D1F17110EEA}"/>
              </a:ext>
            </a:extLst>
          </p:cNvPr>
          <p:cNvGrpSpPr/>
          <p:nvPr/>
        </p:nvGrpSpPr>
        <p:grpSpPr>
          <a:xfrm>
            <a:off x="1284915" y="85177"/>
            <a:ext cx="2285298" cy="2302577"/>
            <a:chOff x="3429337" y="255448"/>
            <a:chExt cx="2285298" cy="2302577"/>
          </a:xfrm>
        </p:grpSpPr>
        <p:sp>
          <p:nvSpPr>
            <p:cNvPr id="55" name="Google Shape;2895;p84">
              <a:extLst>
                <a:ext uri="{FF2B5EF4-FFF2-40B4-BE49-F238E27FC236}">
                  <a16:creationId xmlns:a16="http://schemas.microsoft.com/office/drawing/2014/main" id="{BB4205AA-8002-43B3-8BDC-F50649571CE4}"/>
                </a:ext>
              </a:extLst>
            </p:cNvPr>
            <p:cNvSpPr/>
            <p:nvPr/>
          </p:nvSpPr>
          <p:spPr>
            <a:xfrm>
              <a:off x="3706893" y="1521911"/>
              <a:ext cx="1875695" cy="322883"/>
            </a:xfrm>
            <a:custGeom>
              <a:avLst/>
              <a:gdLst/>
              <a:ahLst/>
              <a:cxnLst/>
              <a:rect l="l" t="t" r="r" b="b"/>
              <a:pathLst>
                <a:path w="34418" h="5925" extrusionOk="0">
                  <a:moveTo>
                    <a:pt x="1" y="0"/>
                  </a:moveTo>
                  <a:lnTo>
                    <a:pt x="1" y="5925"/>
                  </a:lnTo>
                  <a:lnTo>
                    <a:pt x="34417" y="5925"/>
                  </a:lnTo>
                  <a:lnTo>
                    <a:pt x="3441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96;p84">
              <a:extLst>
                <a:ext uri="{FF2B5EF4-FFF2-40B4-BE49-F238E27FC236}">
                  <a16:creationId xmlns:a16="http://schemas.microsoft.com/office/drawing/2014/main" id="{8721EF3D-2541-46F7-9A21-27FF00D3F99C}"/>
                </a:ext>
              </a:extLst>
            </p:cNvPr>
            <p:cNvSpPr/>
            <p:nvPr/>
          </p:nvSpPr>
          <p:spPr>
            <a:xfrm>
              <a:off x="3985430" y="1521911"/>
              <a:ext cx="1318567" cy="322883"/>
            </a:xfrm>
            <a:custGeom>
              <a:avLst/>
              <a:gdLst/>
              <a:ahLst/>
              <a:cxnLst/>
              <a:rect l="l" t="t" r="r" b="b"/>
              <a:pathLst>
                <a:path w="24195" h="5925" extrusionOk="0">
                  <a:moveTo>
                    <a:pt x="1" y="0"/>
                  </a:moveTo>
                  <a:lnTo>
                    <a:pt x="1" y="5925"/>
                  </a:lnTo>
                  <a:lnTo>
                    <a:pt x="24195" y="5925"/>
                  </a:lnTo>
                  <a:lnTo>
                    <a:pt x="24195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97;p84">
              <a:extLst>
                <a:ext uri="{FF2B5EF4-FFF2-40B4-BE49-F238E27FC236}">
                  <a16:creationId xmlns:a16="http://schemas.microsoft.com/office/drawing/2014/main" id="{38A762D8-4469-4A28-B5E6-DBBF5BC508CB}"/>
                </a:ext>
              </a:extLst>
            </p:cNvPr>
            <p:cNvSpPr/>
            <p:nvPr/>
          </p:nvSpPr>
          <p:spPr>
            <a:xfrm>
              <a:off x="3558442" y="2174380"/>
              <a:ext cx="1917168" cy="383645"/>
            </a:xfrm>
            <a:custGeom>
              <a:avLst/>
              <a:gdLst/>
              <a:ahLst/>
              <a:cxnLst/>
              <a:rect l="l" t="t" r="r" b="b"/>
              <a:pathLst>
                <a:path w="35179" h="7040" extrusionOk="0">
                  <a:moveTo>
                    <a:pt x="1" y="0"/>
                  </a:moveTo>
                  <a:lnTo>
                    <a:pt x="1" y="7039"/>
                  </a:lnTo>
                  <a:lnTo>
                    <a:pt x="35178" y="7039"/>
                  </a:lnTo>
                  <a:lnTo>
                    <a:pt x="35178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98;p84">
              <a:extLst>
                <a:ext uri="{FF2B5EF4-FFF2-40B4-BE49-F238E27FC236}">
                  <a16:creationId xmlns:a16="http://schemas.microsoft.com/office/drawing/2014/main" id="{8674371D-3B4B-4469-BCF5-4E842D6A03F0}"/>
                </a:ext>
              </a:extLst>
            </p:cNvPr>
            <p:cNvSpPr/>
            <p:nvPr/>
          </p:nvSpPr>
          <p:spPr>
            <a:xfrm>
              <a:off x="3789784" y="2173399"/>
              <a:ext cx="141748" cy="384626"/>
            </a:xfrm>
            <a:custGeom>
              <a:avLst/>
              <a:gdLst/>
              <a:ahLst/>
              <a:cxnLst/>
              <a:rect l="l" t="t" r="r" b="b"/>
              <a:pathLst>
                <a:path w="2601" h="7058" extrusionOk="0">
                  <a:moveTo>
                    <a:pt x="1" y="1"/>
                  </a:moveTo>
                  <a:lnTo>
                    <a:pt x="1" y="7057"/>
                  </a:lnTo>
                  <a:lnTo>
                    <a:pt x="2600" y="7057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99;p84">
              <a:extLst>
                <a:ext uri="{FF2B5EF4-FFF2-40B4-BE49-F238E27FC236}">
                  <a16:creationId xmlns:a16="http://schemas.microsoft.com/office/drawing/2014/main" id="{39A05B4F-162D-4A66-B8E3-47B6756F043A}"/>
                </a:ext>
              </a:extLst>
            </p:cNvPr>
            <p:cNvSpPr/>
            <p:nvPr/>
          </p:nvSpPr>
          <p:spPr>
            <a:xfrm>
              <a:off x="5135272" y="2173399"/>
              <a:ext cx="141748" cy="384626"/>
            </a:xfrm>
            <a:custGeom>
              <a:avLst/>
              <a:gdLst/>
              <a:ahLst/>
              <a:cxnLst/>
              <a:rect l="l" t="t" r="r" b="b"/>
              <a:pathLst>
                <a:path w="2601" h="7058" extrusionOk="0">
                  <a:moveTo>
                    <a:pt x="1" y="1"/>
                  </a:moveTo>
                  <a:lnTo>
                    <a:pt x="1" y="7057"/>
                  </a:lnTo>
                  <a:lnTo>
                    <a:pt x="2601" y="7057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00;p84">
              <a:extLst>
                <a:ext uri="{FF2B5EF4-FFF2-40B4-BE49-F238E27FC236}">
                  <a16:creationId xmlns:a16="http://schemas.microsoft.com/office/drawing/2014/main" id="{2329F954-FCD6-4FA0-921C-5DFC4D547A2F}"/>
                </a:ext>
              </a:extLst>
            </p:cNvPr>
            <p:cNvSpPr/>
            <p:nvPr/>
          </p:nvSpPr>
          <p:spPr>
            <a:xfrm>
              <a:off x="3429337" y="255448"/>
              <a:ext cx="2090579" cy="817371"/>
            </a:xfrm>
            <a:custGeom>
              <a:avLst/>
              <a:gdLst/>
              <a:ahLst/>
              <a:cxnLst/>
              <a:rect l="l" t="t" r="r" b="b"/>
              <a:pathLst>
                <a:path w="38361" h="14999" extrusionOk="0">
                  <a:moveTo>
                    <a:pt x="19189" y="1"/>
                  </a:moveTo>
                  <a:lnTo>
                    <a:pt x="0" y="8844"/>
                  </a:lnTo>
                  <a:lnTo>
                    <a:pt x="19189" y="14999"/>
                  </a:lnTo>
                  <a:lnTo>
                    <a:pt x="38361" y="8844"/>
                  </a:lnTo>
                  <a:lnTo>
                    <a:pt x="1918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01;p84">
              <a:extLst>
                <a:ext uri="{FF2B5EF4-FFF2-40B4-BE49-F238E27FC236}">
                  <a16:creationId xmlns:a16="http://schemas.microsoft.com/office/drawing/2014/main" id="{3AC7225C-4D5E-4906-BD01-D612A8698F1E}"/>
                </a:ext>
              </a:extLst>
            </p:cNvPr>
            <p:cNvSpPr/>
            <p:nvPr/>
          </p:nvSpPr>
          <p:spPr>
            <a:xfrm>
              <a:off x="3511247" y="338334"/>
              <a:ext cx="1918094" cy="734484"/>
            </a:xfrm>
            <a:custGeom>
              <a:avLst/>
              <a:gdLst/>
              <a:ahLst/>
              <a:cxnLst/>
              <a:rect l="l" t="t" r="r" b="b"/>
              <a:pathLst>
                <a:path w="35196" h="13478" extrusionOk="0">
                  <a:moveTo>
                    <a:pt x="17686" y="1"/>
                  </a:moveTo>
                  <a:lnTo>
                    <a:pt x="0" y="7323"/>
                  </a:lnTo>
                  <a:lnTo>
                    <a:pt x="17686" y="13478"/>
                  </a:lnTo>
                  <a:lnTo>
                    <a:pt x="35195" y="7464"/>
                  </a:lnTo>
                  <a:lnTo>
                    <a:pt x="17686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02;p84">
              <a:extLst>
                <a:ext uri="{FF2B5EF4-FFF2-40B4-BE49-F238E27FC236}">
                  <a16:creationId xmlns:a16="http://schemas.microsoft.com/office/drawing/2014/main" id="{7E3EFF3F-5207-4630-A2F4-CB724E4A5BD3}"/>
                </a:ext>
              </a:extLst>
            </p:cNvPr>
            <p:cNvSpPr/>
            <p:nvPr/>
          </p:nvSpPr>
          <p:spPr>
            <a:xfrm>
              <a:off x="3821610" y="595714"/>
              <a:ext cx="1298294" cy="597592"/>
            </a:xfrm>
            <a:custGeom>
              <a:avLst/>
              <a:gdLst/>
              <a:ahLst/>
              <a:cxnLst/>
              <a:rect l="l" t="t" r="r" b="b"/>
              <a:pathLst>
                <a:path w="23823" h="10966" extrusionOk="0">
                  <a:moveTo>
                    <a:pt x="11903" y="0"/>
                  </a:moveTo>
                  <a:cubicBezTo>
                    <a:pt x="4422" y="0"/>
                    <a:pt x="0" y="2405"/>
                    <a:pt x="0" y="2405"/>
                  </a:cubicBezTo>
                  <a:lnTo>
                    <a:pt x="0" y="10965"/>
                  </a:lnTo>
                  <a:lnTo>
                    <a:pt x="23823" y="10965"/>
                  </a:lnTo>
                  <a:lnTo>
                    <a:pt x="23823" y="2405"/>
                  </a:lnTo>
                  <a:cubicBezTo>
                    <a:pt x="23823" y="2405"/>
                    <a:pt x="19402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03;p84">
              <a:extLst>
                <a:ext uri="{FF2B5EF4-FFF2-40B4-BE49-F238E27FC236}">
                  <a16:creationId xmlns:a16="http://schemas.microsoft.com/office/drawing/2014/main" id="{A86F813A-AAF2-42DB-ABE4-C112AE06E3FC}"/>
                </a:ext>
              </a:extLst>
            </p:cNvPr>
            <p:cNvSpPr/>
            <p:nvPr/>
          </p:nvSpPr>
          <p:spPr>
            <a:xfrm>
              <a:off x="3706893" y="1253959"/>
              <a:ext cx="1493014" cy="208225"/>
            </a:xfrm>
            <a:custGeom>
              <a:avLst/>
              <a:gdLst/>
              <a:ahLst/>
              <a:cxnLst/>
              <a:rect l="l" t="t" r="r" b="b"/>
              <a:pathLst>
                <a:path w="27396" h="3821" extrusionOk="0">
                  <a:moveTo>
                    <a:pt x="1" y="0"/>
                  </a:moveTo>
                  <a:lnTo>
                    <a:pt x="1" y="3821"/>
                  </a:lnTo>
                  <a:lnTo>
                    <a:pt x="27396" y="3821"/>
                  </a:lnTo>
                  <a:lnTo>
                    <a:pt x="27396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04;p84">
              <a:extLst>
                <a:ext uri="{FF2B5EF4-FFF2-40B4-BE49-F238E27FC236}">
                  <a16:creationId xmlns:a16="http://schemas.microsoft.com/office/drawing/2014/main" id="{FF1B6735-4FCA-4CD4-960F-89D0C2F07047}"/>
                </a:ext>
              </a:extLst>
            </p:cNvPr>
            <p:cNvSpPr/>
            <p:nvPr/>
          </p:nvSpPr>
          <p:spPr>
            <a:xfrm>
              <a:off x="3646183" y="1193252"/>
              <a:ext cx="1614488" cy="328714"/>
            </a:xfrm>
            <a:custGeom>
              <a:avLst/>
              <a:gdLst/>
              <a:ahLst/>
              <a:cxnLst/>
              <a:rect l="l" t="t" r="r" b="b"/>
              <a:pathLst>
                <a:path w="29625" h="6032" extrusionOk="0">
                  <a:moveTo>
                    <a:pt x="566" y="0"/>
                  </a:moveTo>
                  <a:cubicBezTo>
                    <a:pt x="248" y="0"/>
                    <a:pt x="0" y="248"/>
                    <a:pt x="0" y="548"/>
                  </a:cubicBezTo>
                  <a:cubicBezTo>
                    <a:pt x="0" y="867"/>
                    <a:pt x="248" y="1114"/>
                    <a:pt x="566" y="1114"/>
                  </a:cubicBezTo>
                  <a:lnTo>
                    <a:pt x="27962" y="1114"/>
                  </a:lnTo>
                  <a:cubicBezTo>
                    <a:pt x="28262" y="1114"/>
                    <a:pt x="28510" y="1344"/>
                    <a:pt x="28510" y="1663"/>
                  </a:cubicBezTo>
                  <a:lnTo>
                    <a:pt x="28510" y="4386"/>
                  </a:lnTo>
                  <a:cubicBezTo>
                    <a:pt x="28510" y="4687"/>
                    <a:pt x="28262" y="4935"/>
                    <a:pt x="27962" y="4935"/>
                  </a:cubicBezTo>
                  <a:lnTo>
                    <a:pt x="566" y="4935"/>
                  </a:lnTo>
                  <a:cubicBezTo>
                    <a:pt x="248" y="4935"/>
                    <a:pt x="0" y="5182"/>
                    <a:pt x="0" y="5483"/>
                  </a:cubicBezTo>
                  <a:cubicBezTo>
                    <a:pt x="0" y="5783"/>
                    <a:pt x="248" y="6031"/>
                    <a:pt x="566" y="6031"/>
                  </a:cubicBezTo>
                  <a:lnTo>
                    <a:pt x="29058" y="6031"/>
                  </a:lnTo>
                  <a:cubicBezTo>
                    <a:pt x="29377" y="6031"/>
                    <a:pt x="29624" y="5783"/>
                    <a:pt x="29624" y="5483"/>
                  </a:cubicBezTo>
                  <a:lnTo>
                    <a:pt x="29624" y="548"/>
                  </a:lnTo>
                  <a:cubicBezTo>
                    <a:pt x="29624" y="248"/>
                    <a:pt x="29377" y="0"/>
                    <a:pt x="2905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05;p84">
              <a:extLst>
                <a:ext uri="{FF2B5EF4-FFF2-40B4-BE49-F238E27FC236}">
                  <a16:creationId xmlns:a16="http://schemas.microsoft.com/office/drawing/2014/main" id="{9E0403C4-3BA3-48BF-BE6E-F9397A7ECDCD}"/>
                </a:ext>
              </a:extLst>
            </p:cNvPr>
            <p:cNvSpPr/>
            <p:nvPr/>
          </p:nvSpPr>
          <p:spPr>
            <a:xfrm>
              <a:off x="3920850" y="1904521"/>
              <a:ext cx="1734001" cy="209206"/>
            </a:xfrm>
            <a:custGeom>
              <a:avLst/>
              <a:gdLst/>
              <a:ahLst/>
              <a:cxnLst/>
              <a:rect l="l" t="t" r="r" b="b"/>
              <a:pathLst>
                <a:path w="31818" h="3839" extrusionOk="0">
                  <a:moveTo>
                    <a:pt x="1" y="0"/>
                  </a:moveTo>
                  <a:lnTo>
                    <a:pt x="1" y="3838"/>
                  </a:lnTo>
                  <a:lnTo>
                    <a:pt x="31818" y="3838"/>
                  </a:lnTo>
                  <a:lnTo>
                    <a:pt x="31818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06;p84">
              <a:extLst>
                <a:ext uri="{FF2B5EF4-FFF2-40B4-BE49-F238E27FC236}">
                  <a16:creationId xmlns:a16="http://schemas.microsoft.com/office/drawing/2014/main" id="{CF819379-8FD4-4091-89C2-C21DA943B8AF}"/>
                </a:ext>
              </a:extLst>
            </p:cNvPr>
            <p:cNvSpPr/>
            <p:nvPr/>
          </p:nvSpPr>
          <p:spPr>
            <a:xfrm>
              <a:off x="3860140" y="1844740"/>
              <a:ext cx="1854495" cy="328714"/>
            </a:xfrm>
            <a:custGeom>
              <a:avLst/>
              <a:gdLst/>
              <a:ahLst/>
              <a:cxnLst/>
              <a:rect l="l" t="t" r="r" b="b"/>
              <a:pathLst>
                <a:path w="34029" h="6032" extrusionOk="0">
                  <a:moveTo>
                    <a:pt x="567" y="1"/>
                  </a:moveTo>
                  <a:cubicBezTo>
                    <a:pt x="248" y="1"/>
                    <a:pt x="1" y="248"/>
                    <a:pt x="1" y="549"/>
                  </a:cubicBezTo>
                  <a:cubicBezTo>
                    <a:pt x="1" y="850"/>
                    <a:pt x="248" y="1097"/>
                    <a:pt x="567" y="1097"/>
                  </a:cubicBezTo>
                  <a:lnTo>
                    <a:pt x="32383" y="1097"/>
                  </a:lnTo>
                  <a:cubicBezTo>
                    <a:pt x="32684" y="1097"/>
                    <a:pt x="32932" y="1345"/>
                    <a:pt x="32932" y="1663"/>
                  </a:cubicBezTo>
                  <a:lnTo>
                    <a:pt x="32932" y="4369"/>
                  </a:lnTo>
                  <a:cubicBezTo>
                    <a:pt x="32932" y="4688"/>
                    <a:pt x="32684" y="4935"/>
                    <a:pt x="32383" y="4935"/>
                  </a:cubicBezTo>
                  <a:lnTo>
                    <a:pt x="567" y="4935"/>
                  </a:lnTo>
                  <a:cubicBezTo>
                    <a:pt x="248" y="4935"/>
                    <a:pt x="1" y="5183"/>
                    <a:pt x="1" y="5483"/>
                  </a:cubicBezTo>
                  <a:cubicBezTo>
                    <a:pt x="1" y="5784"/>
                    <a:pt x="248" y="6032"/>
                    <a:pt x="567" y="6032"/>
                  </a:cubicBezTo>
                  <a:lnTo>
                    <a:pt x="33480" y="6032"/>
                  </a:lnTo>
                  <a:cubicBezTo>
                    <a:pt x="33781" y="6032"/>
                    <a:pt x="34028" y="5784"/>
                    <a:pt x="34028" y="5483"/>
                  </a:cubicBezTo>
                  <a:lnTo>
                    <a:pt x="34028" y="549"/>
                  </a:lnTo>
                  <a:cubicBezTo>
                    <a:pt x="34028" y="248"/>
                    <a:pt x="33781" y="1"/>
                    <a:pt x="33480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07;p84">
              <a:extLst>
                <a:ext uri="{FF2B5EF4-FFF2-40B4-BE49-F238E27FC236}">
                  <a16:creationId xmlns:a16="http://schemas.microsoft.com/office/drawing/2014/main" id="{BD42EC0A-C2F0-4B53-8481-C30821AA1ECA}"/>
                </a:ext>
              </a:extLst>
            </p:cNvPr>
            <p:cNvSpPr/>
            <p:nvPr/>
          </p:nvSpPr>
          <p:spPr>
            <a:xfrm flipH="1">
              <a:off x="4826069" y="1926156"/>
              <a:ext cx="818400" cy="1803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08;p84">
              <a:extLst>
                <a:ext uri="{FF2B5EF4-FFF2-40B4-BE49-F238E27FC236}">
                  <a16:creationId xmlns:a16="http://schemas.microsoft.com/office/drawing/2014/main" id="{8DCE34B4-33A5-4E6E-A96D-4037C27D67A7}"/>
                </a:ext>
              </a:extLst>
            </p:cNvPr>
            <p:cNvSpPr/>
            <p:nvPr/>
          </p:nvSpPr>
          <p:spPr>
            <a:xfrm flipH="1">
              <a:off x="3788929" y="1277050"/>
              <a:ext cx="1404000" cy="1803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09;p84">
              <a:extLst>
                <a:ext uri="{FF2B5EF4-FFF2-40B4-BE49-F238E27FC236}">
                  <a16:creationId xmlns:a16="http://schemas.microsoft.com/office/drawing/2014/main" id="{DBD37379-32A8-4849-B052-FDA0EF28E76C}"/>
                </a:ext>
              </a:extLst>
            </p:cNvPr>
            <p:cNvSpPr/>
            <p:nvPr/>
          </p:nvSpPr>
          <p:spPr>
            <a:xfrm>
              <a:off x="4856736" y="459804"/>
              <a:ext cx="171613" cy="1174912"/>
            </a:xfrm>
            <a:custGeom>
              <a:avLst/>
              <a:gdLst/>
              <a:ahLst/>
              <a:cxnLst/>
              <a:rect l="l" t="t" r="r" b="b"/>
              <a:pathLst>
                <a:path w="3149" h="21560" extrusionOk="0">
                  <a:moveTo>
                    <a:pt x="1186" y="0"/>
                  </a:moveTo>
                  <a:lnTo>
                    <a:pt x="1186" y="17173"/>
                  </a:lnTo>
                  <a:cubicBezTo>
                    <a:pt x="1" y="17668"/>
                    <a:pt x="1" y="19349"/>
                    <a:pt x="1186" y="19826"/>
                  </a:cubicBezTo>
                  <a:lnTo>
                    <a:pt x="1186" y="21029"/>
                  </a:lnTo>
                  <a:cubicBezTo>
                    <a:pt x="1186" y="21382"/>
                    <a:pt x="1455" y="21559"/>
                    <a:pt x="1725" y="21559"/>
                  </a:cubicBezTo>
                  <a:cubicBezTo>
                    <a:pt x="1995" y="21559"/>
                    <a:pt x="2265" y="21382"/>
                    <a:pt x="2265" y="21029"/>
                  </a:cubicBezTo>
                  <a:lnTo>
                    <a:pt x="2265" y="19826"/>
                  </a:lnTo>
                  <a:cubicBezTo>
                    <a:pt x="2795" y="19614"/>
                    <a:pt x="3149" y="19083"/>
                    <a:pt x="3149" y="18517"/>
                  </a:cubicBezTo>
                  <a:cubicBezTo>
                    <a:pt x="3149" y="17934"/>
                    <a:pt x="2795" y="17403"/>
                    <a:pt x="2265" y="17191"/>
                  </a:cubicBezTo>
                  <a:lnTo>
                    <a:pt x="2265" y="531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8"/>
          <p:cNvSpPr txBox="1">
            <a:spLocks noGrp="1"/>
          </p:cNvSpPr>
          <p:nvPr>
            <p:ph type="title"/>
          </p:nvPr>
        </p:nvSpPr>
        <p:spPr>
          <a:xfrm>
            <a:off x="705300" y="58521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Цел на веб-страната</a:t>
            </a:r>
            <a:endParaRPr dirty="0"/>
          </a:p>
        </p:txBody>
      </p:sp>
      <p:sp>
        <p:nvSpPr>
          <p:cNvPr id="1305" name="Google Shape;1305;p58"/>
          <p:cNvSpPr txBox="1">
            <a:spLocks noGrp="1"/>
          </p:cNvSpPr>
          <p:nvPr>
            <p:ph type="title" idx="2"/>
          </p:nvPr>
        </p:nvSpPr>
        <p:spPr>
          <a:xfrm>
            <a:off x="3859428" y="2319970"/>
            <a:ext cx="1995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Секогаш да си исперен</a:t>
            </a:r>
            <a:endParaRPr dirty="0"/>
          </a:p>
        </p:txBody>
      </p:sp>
      <p:sp>
        <p:nvSpPr>
          <p:cNvPr id="1307" name="Google Shape;1307;p58"/>
          <p:cNvSpPr txBox="1">
            <a:spLocks noGrp="1"/>
          </p:cNvSpPr>
          <p:nvPr>
            <p:ph type="title" idx="3"/>
          </p:nvPr>
        </p:nvSpPr>
        <p:spPr>
          <a:xfrm>
            <a:off x="1959711" y="4205136"/>
            <a:ext cx="3830448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Да добиваш повратна информација од сите твои другари за твојот стил</a:t>
            </a:r>
            <a:endParaRPr dirty="0"/>
          </a:p>
        </p:txBody>
      </p:sp>
      <p:sp>
        <p:nvSpPr>
          <p:cNvPr id="1309" name="Google Shape;1309;p58"/>
          <p:cNvSpPr txBox="1">
            <a:spLocks noGrp="1"/>
          </p:cNvSpPr>
          <p:nvPr>
            <p:ph type="title" idx="5"/>
          </p:nvPr>
        </p:nvSpPr>
        <p:spPr>
          <a:xfrm>
            <a:off x="1002800" y="2654927"/>
            <a:ext cx="1995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Секогаш да си најубаво облечен</a:t>
            </a:r>
            <a:endParaRPr dirty="0"/>
          </a:p>
        </p:txBody>
      </p:sp>
      <p:sp>
        <p:nvSpPr>
          <p:cNvPr id="1311" name="Google Shape;1311;p58"/>
          <p:cNvSpPr txBox="1">
            <a:spLocks noGrp="1"/>
          </p:cNvSpPr>
          <p:nvPr>
            <p:ph type="title" idx="7"/>
          </p:nvPr>
        </p:nvSpPr>
        <p:spPr>
          <a:xfrm>
            <a:off x="6186789" y="3908500"/>
            <a:ext cx="1995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Заштита од урагани во твојата соба и твојот шкаф</a:t>
            </a:r>
            <a:endParaRPr dirty="0"/>
          </a:p>
        </p:txBody>
      </p:sp>
      <p:sp>
        <p:nvSpPr>
          <p:cNvPr id="1315" name="Google Shape;1315;p58"/>
          <p:cNvSpPr/>
          <p:nvPr/>
        </p:nvSpPr>
        <p:spPr>
          <a:xfrm>
            <a:off x="1762700" y="1395150"/>
            <a:ext cx="475200" cy="475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58"/>
          <p:cNvSpPr/>
          <p:nvPr/>
        </p:nvSpPr>
        <p:spPr>
          <a:xfrm>
            <a:off x="6968645" y="2489770"/>
            <a:ext cx="475200" cy="475200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8" name="Google Shape;1318;p58"/>
          <p:cNvSpPr/>
          <p:nvPr/>
        </p:nvSpPr>
        <p:spPr>
          <a:xfrm>
            <a:off x="4667549" y="1434095"/>
            <a:ext cx="475200" cy="47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8"/>
          <p:cNvSpPr/>
          <p:nvPr/>
        </p:nvSpPr>
        <p:spPr>
          <a:xfrm>
            <a:off x="3565850" y="3025584"/>
            <a:ext cx="475200" cy="4752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0" name="Google Shape;1320;p58"/>
          <p:cNvGrpSpPr/>
          <p:nvPr/>
        </p:nvGrpSpPr>
        <p:grpSpPr>
          <a:xfrm>
            <a:off x="7082823" y="2618759"/>
            <a:ext cx="246883" cy="246883"/>
            <a:chOff x="6239925" y="2032450"/>
            <a:chExt cx="472775" cy="472775"/>
          </a:xfrm>
        </p:grpSpPr>
        <p:sp>
          <p:nvSpPr>
            <p:cNvPr id="1321" name="Google Shape;1321;p58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6329801" y="2120432"/>
              <a:ext cx="292949" cy="293026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323" name="Google Shape;1323;p58"/>
          <p:cNvGrpSpPr/>
          <p:nvPr/>
        </p:nvGrpSpPr>
        <p:grpSpPr>
          <a:xfrm>
            <a:off x="3680010" y="3159247"/>
            <a:ext cx="246880" cy="246900"/>
            <a:chOff x="898875" y="4399275"/>
            <a:chExt cx="483700" cy="481850"/>
          </a:xfrm>
        </p:grpSpPr>
        <p:sp>
          <p:nvSpPr>
            <p:cNvPr id="1324" name="Google Shape;1324;p58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32" name="Google Shape;1332;p58"/>
          <p:cNvGrpSpPr/>
          <p:nvPr/>
        </p:nvGrpSpPr>
        <p:grpSpPr>
          <a:xfrm>
            <a:off x="4789323" y="1540268"/>
            <a:ext cx="246895" cy="239093"/>
            <a:chOff x="-62890750" y="3747425"/>
            <a:chExt cx="330825" cy="317900"/>
          </a:xfrm>
        </p:grpSpPr>
        <p:sp>
          <p:nvSpPr>
            <p:cNvPr id="1333" name="Google Shape;1333;p58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58"/>
          <p:cNvGrpSpPr/>
          <p:nvPr/>
        </p:nvGrpSpPr>
        <p:grpSpPr>
          <a:xfrm>
            <a:off x="1879710" y="1509305"/>
            <a:ext cx="241184" cy="246875"/>
            <a:chOff x="-62148800" y="3377700"/>
            <a:chExt cx="311125" cy="316750"/>
          </a:xfrm>
        </p:grpSpPr>
        <p:sp>
          <p:nvSpPr>
            <p:cNvPr id="1348" name="Google Shape;1348;p58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3" name="Google Shape;1353;p58"/>
          <p:cNvSpPr/>
          <p:nvPr/>
        </p:nvSpPr>
        <p:spPr>
          <a:xfrm flipH="1">
            <a:off x="299981" y="28419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8"/>
          <p:cNvSpPr/>
          <p:nvPr/>
        </p:nvSpPr>
        <p:spPr>
          <a:xfrm flipH="1">
            <a:off x="829915" y="10304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58"/>
          <p:cNvSpPr/>
          <p:nvPr/>
        </p:nvSpPr>
        <p:spPr>
          <a:xfrm flipH="1">
            <a:off x="551852" y="19644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8"/>
          <p:cNvSpPr/>
          <p:nvPr/>
        </p:nvSpPr>
        <p:spPr>
          <a:xfrm flipH="1">
            <a:off x="189179" y="109932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8"/>
          <p:cNvSpPr/>
          <p:nvPr/>
        </p:nvSpPr>
        <p:spPr>
          <a:xfrm flipH="1">
            <a:off x="56990" y="19441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8"/>
          <p:cNvSpPr/>
          <p:nvPr/>
        </p:nvSpPr>
        <p:spPr>
          <a:xfrm rot="10800000" flipH="1">
            <a:off x="8298918" y="2401206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8"/>
          <p:cNvSpPr/>
          <p:nvPr/>
        </p:nvSpPr>
        <p:spPr>
          <a:xfrm rot="10800000" flipH="1">
            <a:off x="8415638" y="398098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8"/>
          <p:cNvSpPr/>
          <p:nvPr/>
        </p:nvSpPr>
        <p:spPr>
          <a:xfrm rot="10800000" flipH="1">
            <a:off x="8203765" y="4772130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8"/>
          <p:cNvSpPr/>
          <p:nvPr/>
        </p:nvSpPr>
        <p:spPr>
          <a:xfrm rot="10800000" flipH="1">
            <a:off x="8906302" y="4116678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8"/>
          <p:cNvSpPr/>
          <p:nvPr/>
        </p:nvSpPr>
        <p:spPr>
          <a:xfrm rot="10800000" flipH="1">
            <a:off x="8906288" y="318133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8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8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8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8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58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368" name="Google Shape;1368;p58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9" name="Google Shape;1369;p58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0" name="Google Shape;1370;p58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1" name="Google Shape;1371;p58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2" name="Google Shape;1372;p58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73" name="Google Shape;1373;p58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53"/>
          <p:cNvGrpSpPr/>
          <p:nvPr/>
        </p:nvGrpSpPr>
        <p:grpSpPr>
          <a:xfrm>
            <a:off x="713224" y="1311428"/>
            <a:ext cx="3615093" cy="3033050"/>
            <a:chOff x="956924" y="1380150"/>
            <a:chExt cx="3615093" cy="2964328"/>
          </a:xfrm>
        </p:grpSpPr>
        <p:sp>
          <p:nvSpPr>
            <p:cNvPr id="1096" name="Google Shape;1096;p5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5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1098" name="Google Shape;1098;p5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5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5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1" name="Google Shape;1111;p5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53"/>
          <p:cNvGrpSpPr/>
          <p:nvPr/>
        </p:nvGrpSpPr>
        <p:grpSpPr>
          <a:xfrm>
            <a:off x="7880460" y="204705"/>
            <a:ext cx="1088464" cy="1162196"/>
            <a:chOff x="7880460" y="204705"/>
            <a:chExt cx="1088464" cy="1162196"/>
          </a:xfrm>
        </p:grpSpPr>
        <p:sp>
          <p:nvSpPr>
            <p:cNvPr id="1117" name="Google Shape;1117;p53"/>
            <p:cNvSpPr/>
            <p:nvPr/>
          </p:nvSpPr>
          <p:spPr>
            <a:xfrm>
              <a:off x="7880460" y="204705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3"/>
            <p:cNvSpPr/>
            <p:nvPr/>
          </p:nvSpPr>
          <p:spPr>
            <a:xfrm>
              <a:off x="8556689" y="513348"/>
              <a:ext cx="412236" cy="62576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3"/>
            <p:cNvSpPr/>
            <p:nvPr/>
          </p:nvSpPr>
          <p:spPr>
            <a:xfrm>
              <a:off x="8098500" y="979848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53"/>
          <p:cNvGrpSpPr/>
          <p:nvPr/>
        </p:nvGrpSpPr>
        <p:grpSpPr>
          <a:xfrm>
            <a:off x="4040627" y="1083075"/>
            <a:ext cx="1088464" cy="1455271"/>
            <a:chOff x="3029310" y="1815580"/>
            <a:chExt cx="1088464" cy="1455271"/>
          </a:xfrm>
        </p:grpSpPr>
        <p:sp>
          <p:nvSpPr>
            <p:cNvPr id="1121" name="Google Shape;1121;p53"/>
            <p:cNvSpPr/>
            <p:nvPr/>
          </p:nvSpPr>
          <p:spPr>
            <a:xfrm>
              <a:off x="3029310" y="1815580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3"/>
            <p:cNvSpPr/>
            <p:nvPr/>
          </p:nvSpPr>
          <p:spPr>
            <a:xfrm>
              <a:off x="3705539" y="2124223"/>
              <a:ext cx="412236" cy="62576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3"/>
            <p:cNvSpPr/>
            <p:nvPr/>
          </p:nvSpPr>
          <p:spPr>
            <a:xfrm>
              <a:off x="3481825" y="2883798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53"/>
          <p:cNvGrpSpPr/>
          <p:nvPr/>
        </p:nvGrpSpPr>
        <p:grpSpPr>
          <a:xfrm>
            <a:off x="402835" y="3216810"/>
            <a:ext cx="1078714" cy="1588896"/>
            <a:chOff x="972910" y="2378230"/>
            <a:chExt cx="1078714" cy="1588896"/>
          </a:xfrm>
        </p:grpSpPr>
        <p:sp>
          <p:nvSpPr>
            <p:cNvPr id="1125" name="Google Shape;1125;p53"/>
            <p:cNvSpPr/>
            <p:nvPr/>
          </p:nvSpPr>
          <p:spPr>
            <a:xfrm rot="10800000">
              <a:off x="1796636" y="3580073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3"/>
            <p:cNvSpPr/>
            <p:nvPr/>
          </p:nvSpPr>
          <p:spPr>
            <a:xfrm rot="10800000">
              <a:off x="972910" y="2915495"/>
              <a:ext cx="412236" cy="62576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3"/>
            <p:cNvSpPr/>
            <p:nvPr/>
          </p:nvSpPr>
          <p:spPr>
            <a:xfrm rot="10800000">
              <a:off x="1329446" y="2378230"/>
              <a:ext cx="254989" cy="387053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53"/>
          <p:cNvSpPr txBox="1">
            <a:spLocks noGrp="1"/>
          </p:cNvSpPr>
          <p:nvPr>
            <p:ph type="title"/>
          </p:nvPr>
        </p:nvSpPr>
        <p:spPr>
          <a:xfrm>
            <a:off x="704088" y="585216"/>
            <a:ext cx="7735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Естетика</a:t>
            </a:r>
            <a:endParaRPr dirty="0"/>
          </a:p>
        </p:txBody>
      </p:sp>
      <p:sp>
        <p:nvSpPr>
          <p:cNvPr id="1129" name="Google Shape;1129;p53"/>
          <p:cNvSpPr txBox="1">
            <a:spLocks noGrp="1"/>
          </p:cNvSpPr>
          <p:nvPr>
            <p:ph type="body" idx="1"/>
          </p:nvPr>
        </p:nvSpPr>
        <p:spPr>
          <a:xfrm>
            <a:off x="5156088" y="1210041"/>
            <a:ext cx="2915400" cy="21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 err="1"/>
              <a:t>Everskies</a:t>
            </a:r>
            <a:endParaRPr lang="mk-MK" dirty="0"/>
          </a:p>
          <a:p>
            <a:pPr marL="0" indent="0">
              <a:buNone/>
            </a:pPr>
            <a:endParaRPr lang="en-GB" dirty="0"/>
          </a:p>
          <a:p>
            <a:pPr marL="285750" indent="-285750"/>
            <a:r>
              <a:rPr lang="en-GB" dirty="0"/>
              <a:t>Tumblr</a:t>
            </a:r>
          </a:p>
          <a:p>
            <a:pPr marL="0" indent="0">
              <a:buNone/>
            </a:pPr>
            <a:endParaRPr lang="en-GB" dirty="0"/>
          </a:p>
          <a:p>
            <a:pPr marL="285750" indent="-285750"/>
            <a:r>
              <a:rPr lang="en-GB" dirty="0"/>
              <a:t>2000s</a:t>
            </a:r>
          </a:p>
          <a:p>
            <a:pPr marL="285750" indent="-285750"/>
            <a:endParaRPr lang="mk-MK" dirty="0"/>
          </a:p>
          <a:p>
            <a:pPr marL="285750" indent="-285750"/>
            <a:r>
              <a:rPr lang="en-GB" dirty="0"/>
              <a:t>Pinterest</a:t>
            </a:r>
          </a:p>
          <a:p>
            <a:pPr marL="0" indent="0">
              <a:buNone/>
            </a:pPr>
            <a:endParaRPr lang="en-GB" dirty="0"/>
          </a:p>
          <a:p>
            <a:pPr marL="285750" indent="-285750"/>
            <a:r>
              <a:rPr lang="en-GB" dirty="0"/>
              <a:t>Maximalist</a:t>
            </a:r>
          </a:p>
          <a:p>
            <a:pPr marL="0" indent="0">
              <a:buNone/>
            </a:pPr>
            <a:r>
              <a:rPr lang="mk-MK" dirty="0"/>
              <a:t>Едноставно, брзо и бесплатно.</a:t>
            </a:r>
            <a:endParaRPr lang="en-GB" dirty="0"/>
          </a:p>
          <a:p>
            <a:pPr marL="0" indent="0">
              <a:buNone/>
            </a:pPr>
            <a:endParaRPr dirty="0"/>
          </a:p>
        </p:txBody>
      </p:sp>
      <p:sp>
        <p:nvSpPr>
          <p:cNvPr id="1131" name="Google Shape;1131;p53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53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53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53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53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136" name="Google Shape;1136;p53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7" name="Google Shape;1137;p53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8" name="Google Shape;1138;p53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53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53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1" name="Google Shape;1141;p53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4F834-DDF0-4A9C-9B78-DEED9CB02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4" y="1519516"/>
            <a:ext cx="3606952" cy="2806844"/>
          </a:xfrm>
          <a:prstGeom prst="rect">
            <a:avLst/>
          </a:prstGeom>
        </p:spPr>
      </p:pic>
      <p:sp>
        <p:nvSpPr>
          <p:cNvPr id="51" name="Google Shape;1209;p55">
            <a:extLst>
              <a:ext uri="{FF2B5EF4-FFF2-40B4-BE49-F238E27FC236}">
                <a16:creationId xmlns:a16="http://schemas.microsoft.com/office/drawing/2014/main" id="{700ACD65-03F8-4C4E-8A71-C202D70A2507}"/>
              </a:ext>
            </a:extLst>
          </p:cNvPr>
          <p:cNvSpPr/>
          <p:nvPr/>
        </p:nvSpPr>
        <p:spPr>
          <a:xfrm>
            <a:off x="5948411" y="124969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209;p55">
            <a:extLst>
              <a:ext uri="{FF2B5EF4-FFF2-40B4-BE49-F238E27FC236}">
                <a16:creationId xmlns:a16="http://schemas.microsoft.com/office/drawing/2014/main" id="{9AB8DEAB-63BB-42BC-A14A-450F9907DE47}"/>
              </a:ext>
            </a:extLst>
          </p:cNvPr>
          <p:cNvSpPr/>
          <p:nvPr/>
        </p:nvSpPr>
        <p:spPr>
          <a:xfrm>
            <a:off x="5997250" y="1766988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209;p55">
            <a:extLst>
              <a:ext uri="{FF2B5EF4-FFF2-40B4-BE49-F238E27FC236}">
                <a16:creationId xmlns:a16="http://schemas.microsoft.com/office/drawing/2014/main" id="{88868DC0-61B9-494E-8D05-EB1865D9AFAC}"/>
              </a:ext>
            </a:extLst>
          </p:cNvPr>
          <p:cNvSpPr/>
          <p:nvPr/>
        </p:nvSpPr>
        <p:spPr>
          <a:xfrm>
            <a:off x="6075011" y="2338410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209;p55">
            <a:extLst>
              <a:ext uri="{FF2B5EF4-FFF2-40B4-BE49-F238E27FC236}">
                <a16:creationId xmlns:a16="http://schemas.microsoft.com/office/drawing/2014/main" id="{A41E3C98-CF8C-4B7D-983D-063999D4755E}"/>
              </a:ext>
            </a:extLst>
          </p:cNvPr>
          <p:cNvSpPr/>
          <p:nvPr/>
        </p:nvSpPr>
        <p:spPr>
          <a:xfrm>
            <a:off x="5948410" y="2867015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209;p55">
            <a:extLst>
              <a:ext uri="{FF2B5EF4-FFF2-40B4-BE49-F238E27FC236}">
                <a16:creationId xmlns:a16="http://schemas.microsoft.com/office/drawing/2014/main" id="{695C92B3-E3DD-45FF-869C-11E8A3986BEE}"/>
              </a:ext>
            </a:extLst>
          </p:cNvPr>
          <p:cNvSpPr/>
          <p:nvPr/>
        </p:nvSpPr>
        <p:spPr>
          <a:xfrm>
            <a:off x="5879083" y="3395620"/>
            <a:ext cx="253201" cy="384305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56"/>
          <p:cNvGrpSpPr/>
          <p:nvPr/>
        </p:nvGrpSpPr>
        <p:grpSpPr>
          <a:xfrm>
            <a:off x="2231650" y="539500"/>
            <a:ext cx="4680843" cy="3963835"/>
            <a:chOff x="2231650" y="539500"/>
            <a:chExt cx="4680843" cy="3963835"/>
          </a:xfrm>
        </p:grpSpPr>
        <p:grpSp>
          <p:nvGrpSpPr>
            <p:cNvPr id="1229" name="Google Shape;1229;p56"/>
            <p:cNvGrpSpPr/>
            <p:nvPr/>
          </p:nvGrpSpPr>
          <p:grpSpPr>
            <a:xfrm>
              <a:off x="2231650" y="539500"/>
              <a:ext cx="4680843" cy="3963835"/>
              <a:chOff x="2231650" y="539500"/>
              <a:chExt cx="4680843" cy="3963835"/>
            </a:xfrm>
          </p:grpSpPr>
          <p:sp>
            <p:nvSpPr>
              <p:cNvPr id="1230" name="Google Shape;1230;p56"/>
              <p:cNvSpPr/>
              <p:nvPr/>
            </p:nvSpPr>
            <p:spPr>
              <a:xfrm>
                <a:off x="2231650" y="539500"/>
                <a:ext cx="4680794" cy="3963835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6"/>
              <p:cNvSpPr/>
              <p:nvPr/>
            </p:nvSpPr>
            <p:spPr>
              <a:xfrm>
                <a:off x="2231676" y="540650"/>
                <a:ext cx="4680817" cy="201528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2" name="Google Shape;1232;p56"/>
            <p:cNvSpPr/>
            <p:nvPr/>
          </p:nvSpPr>
          <p:spPr>
            <a:xfrm>
              <a:off x="2433046" y="586352"/>
              <a:ext cx="107304" cy="106206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6"/>
            <p:cNvSpPr/>
            <p:nvPr/>
          </p:nvSpPr>
          <p:spPr>
            <a:xfrm>
              <a:off x="2577225" y="586352"/>
              <a:ext cx="107304" cy="106206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6"/>
            <p:cNvSpPr/>
            <p:nvPr/>
          </p:nvSpPr>
          <p:spPr>
            <a:xfrm>
              <a:off x="2288868" y="586352"/>
              <a:ext cx="107304" cy="106206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5" name="Google Shape;1235;p56"/>
          <p:cNvSpPr txBox="1">
            <a:spLocks noGrp="1"/>
          </p:cNvSpPr>
          <p:nvPr>
            <p:ph type="title"/>
          </p:nvPr>
        </p:nvSpPr>
        <p:spPr>
          <a:xfrm>
            <a:off x="2583863" y="1205638"/>
            <a:ext cx="397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Изработена е во</a:t>
            </a:r>
            <a:endParaRPr dirty="0"/>
          </a:p>
        </p:txBody>
      </p:sp>
      <p:sp>
        <p:nvSpPr>
          <p:cNvPr id="1236" name="Google Shape;1236;p56"/>
          <p:cNvSpPr txBox="1">
            <a:spLocks noGrp="1"/>
          </p:cNvSpPr>
          <p:nvPr>
            <p:ph type="subTitle" idx="1"/>
          </p:nvPr>
        </p:nvSpPr>
        <p:spPr>
          <a:xfrm>
            <a:off x="2583975" y="1900623"/>
            <a:ext cx="3976200" cy="21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/>
            <a:r>
              <a:rPr lang="en-GB" sz="1400" dirty="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HTML</a:t>
            </a:r>
          </a:p>
          <a:p>
            <a:pPr marL="285750" indent="-285750" algn="ctr"/>
            <a:r>
              <a:rPr lang="en-GB" sz="1400" dirty="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CSS</a:t>
            </a:r>
          </a:p>
          <a:p>
            <a:pPr marL="285750" indent="-285750" algn="ctr"/>
            <a:r>
              <a:rPr lang="en-GB" sz="1400" dirty="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JavaScript</a:t>
            </a:r>
            <a:endParaRPr lang="mk-MK" sz="1400" dirty="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285750" indent="-285750" algn="ctr"/>
            <a:r>
              <a:rPr lang="mk-MK" sz="1400" dirty="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Користи елементи од </a:t>
            </a:r>
            <a:r>
              <a:rPr lang="en-GB" sz="1400" dirty="0" err="1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BootStrap</a:t>
            </a:r>
            <a:r>
              <a:rPr lang="en-GB" sz="1400" dirty="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</a:p>
          <a:p>
            <a:pPr marL="285750" indent="-285750" algn="ctr"/>
            <a:r>
              <a:rPr lang="mk-MK" sz="1400" dirty="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Хостирана на </a:t>
            </a:r>
            <a:r>
              <a:rPr lang="en-GB" sz="1400" dirty="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GitHub Pages</a:t>
            </a:r>
          </a:p>
          <a:p>
            <a:pPr marL="285750" indent="-285750" algn="ctr"/>
            <a:r>
              <a:rPr lang="en-GB" sz="1400" dirty="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HTML2canvas </a:t>
            </a:r>
            <a:r>
              <a:rPr lang="mk-MK" sz="1400" dirty="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за генерирање слики од внесените информации на корисникот</a:t>
            </a:r>
          </a:p>
        </p:txBody>
      </p:sp>
      <p:grpSp>
        <p:nvGrpSpPr>
          <p:cNvPr id="1237" name="Google Shape;1237;p56"/>
          <p:cNvGrpSpPr/>
          <p:nvPr/>
        </p:nvGrpSpPr>
        <p:grpSpPr>
          <a:xfrm>
            <a:off x="1257093" y="81126"/>
            <a:ext cx="772611" cy="2375391"/>
            <a:chOff x="1257093" y="81126"/>
            <a:chExt cx="772611" cy="2375391"/>
          </a:xfrm>
        </p:grpSpPr>
        <p:sp>
          <p:nvSpPr>
            <p:cNvPr id="1238" name="Google Shape;1238;p56"/>
            <p:cNvSpPr/>
            <p:nvPr/>
          </p:nvSpPr>
          <p:spPr>
            <a:xfrm>
              <a:off x="1257093" y="1504482"/>
              <a:ext cx="299362" cy="440740"/>
            </a:xfrm>
            <a:custGeom>
              <a:avLst/>
              <a:gdLst/>
              <a:ahLst/>
              <a:cxnLst/>
              <a:rect l="l" t="t" r="r" b="b"/>
              <a:pathLst>
                <a:path w="3858" h="5680" extrusionOk="0">
                  <a:moveTo>
                    <a:pt x="1929" y="0"/>
                  </a:moveTo>
                  <a:lnTo>
                    <a:pt x="1679" y="941"/>
                  </a:lnTo>
                  <a:cubicBezTo>
                    <a:pt x="1489" y="1643"/>
                    <a:pt x="1024" y="2238"/>
                    <a:pt x="393" y="2608"/>
                  </a:cubicBezTo>
                  <a:lnTo>
                    <a:pt x="0" y="2834"/>
                  </a:lnTo>
                  <a:lnTo>
                    <a:pt x="393" y="3072"/>
                  </a:lnTo>
                  <a:cubicBezTo>
                    <a:pt x="1024" y="3441"/>
                    <a:pt x="1489" y="4036"/>
                    <a:pt x="1679" y="4739"/>
                  </a:cubicBezTo>
                  <a:lnTo>
                    <a:pt x="1929" y="5679"/>
                  </a:lnTo>
                  <a:lnTo>
                    <a:pt x="2179" y="4739"/>
                  </a:lnTo>
                  <a:cubicBezTo>
                    <a:pt x="2370" y="4036"/>
                    <a:pt x="2834" y="3441"/>
                    <a:pt x="3453" y="3072"/>
                  </a:cubicBezTo>
                  <a:lnTo>
                    <a:pt x="3858" y="2834"/>
                  </a:lnTo>
                  <a:lnTo>
                    <a:pt x="3453" y="2608"/>
                  </a:lnTo>
                  <a:cubicBezTo>
                    <a:pt x="2822" y="2238"/>
                    <a:pt x="2370" y="1643"/>
                    <a:pt x="2179" y="941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6"/>
            <p:cNvSpPr/>
            <p:nvPr/>
          </p:nvSpPr>
          <p:spPr>
            <a:xfrm>
              <a:off x="1776511" y="2185090"/>
              <a:ext cx="253192" cy="271427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6"/>
            <p:cNvSpPr/>
            <p:nvPr/>
          </p:nvSpPr>
          <p:spPr>
            <a:xfrm>
              <a:off x="1437564" y="81126"/>
              <a:ext cx="450905" cy="485124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56"/>
          <p:cNvGrpSpPr/>
          <p:nvPr/>
        </p:nvGrpSpPr>
        <p:grpSpPr>
          <a:xfrm>
            <a:off x="1031177" y="1016664"/>
            <a:ext cx="918205" cy="2302294"/>
            <a:chOff x="1031177" y="1016664"/>
            <a:chExt cx="918205" cy="2302294"/>
          </a:xfrm>
        </p:grpSpPr>
        <p:sp>
          <p:nvSpPr>
            <p:cNvPr id="1242" name="Google Shape;1242;p56"/>
            <p:cNvSpPr/>
            <p:nvPr/>
          </p:nvSpPr>
          <p:spPr>
            <a:xfrm>
              <a:off x="1031177" y="2509643"/>
              <a:ext cx="751197" cy="809316"/>
            </a:xfrm>
            <a:custGeom>
              <a:avLst/>
              <a:gdLst/>
              <a:ahLst/>
              <a:cxnLst/>
              <a:rect l="l" t="t" r="r" b="b"/>
              <a:pathLst>
                <a:path w="9681" h="10430" extrusionOk="0">
                  <a:moveTo>
                    <a:pt x="4846" y="0"/>
                  </a:moveTo>
                  <a:lnTo>
                    <a:pt x="4108" y="2179"/>
                  </a:lnTo>
                  <a:cubicBezTo>
                    <a:pt x="3763" y="3227"/>
                    <a:pt x="2965" y="4060"/>
                    <a:pt x="1941" y="4465"/>
                  </a:cubicBezTo>
                  <a:lnTo>
                    <a:pt x="0" y="5215"/>
                  </a:lnTo>
                  <a:lnTo>
                    <a:pt x="1941" y="5965"/>
                  </a:lnTo>
                  <a:cubicBezTo>
                    <a:pt x="2965" y="6370"/>
                    <a:pt x="3763" y="7203"/>
                    <a:pt x="4108" y="8251"/>
                  </a:cubicBezTo>
                  <a:lnTo>
                    <a:pt x="4846" y="10430"/>
                  </a:lnTo>
                  <a:lnTo>
                    <a:pt x="5573" y="8251"/>
                  </a:lnTo>
                  <a:cubicBezTo>
                    <a:pt x="5930" y="7203"/>
                    <a:pt x="6727" y="6370"/>
                    <a:pt x="7751" y="5965"/>
                  </a:cubicBezTo>
                  <a:lnTo>
                    <a:pt x="9680" y="5215"/>
                  </a:lnTo>
                  <a:lnTo>
                    <a:pt x="7751" y="4465"/>
                  </a:lnTo>
                  <a:cubicBezTo>
                    <a:pt x="6727" y="4060"/>
                    <a:pt x="5930" y="3227"/>
                    <a:pt x="5573" y="2179"/>
                  </a:cubicBezTo>
                  <a:lnTo>
                    <a:pt x="484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1776500" y="1016664"/>
              <a:ext cx="172882" cy="262426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56"/>
          <p:cNvGrpSpPr/>
          <p:nvPr/>
        </p:nvGrpSpPr>
        <p:grpSpPr>
          <a:xfrm>
            <a:off x="6689216" y="2434285"/>
            <a:ext cx="1930784" cy="2349490"/>
            <a:chOff x="6689216" y="2434285"/>
            <a:chExt cx="1930784" cy="2349490"/>
          </a:xfrm>
        </p:grpSpPr>
        <p:grpSp>
          <p:nvGrpSpPr>
            <p:cNvPr id="1245" name="Google Shape;1245;p56"/>
            <p:cNvGrpSpPr/>
            <p:nvPr/>
          </p:nvGrpSpPr>
          <p:grpSpPr>
            <a:xfrm>
              <a:off x="6689216" y="2434285"/>
              <a:ext cx="1930774" cy="2349419"/>
              <a:chOff x="330075" y="2347025"/>
              <a:chExt cx="775100" cy="943125"/>
            </a:xfrm>
          </p:grpSpPr>
          <p:sp>
            <p:nvSpPr>
              <p:cNvPr id="1246" name="Google Shape;1246;p56"/>
              <p:cNvSpPr/>
              <p:nvPr/>
            </p:nvSpPr>
            <p:spPr>
              <a:xfrm>
                <a:off x="895575" y="2429700"/>
                <a:ext cx="209600" cy="860450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34418" extrusionOk="0">
                    <a:moveTo>
                      <a:pt x="1" y="0"/>
                    </a:moveTo>
                    <a:lnTo>
                      <a:pt x="1" y="34417"/>
                    </a:lnTo>
                    <a:lnTo>
                      <a:pt x="8384" y="34417"/>
                    </a:lnTo>
                    <a:lnTo>
                      <a:pt x="838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6"/>
              <p:cNvSpPr/>
              <p:nvPr/>
            </p:nvSpPr>
            <p:spPr>
              <a:xfrm>
                <a:off x="895575" y="2557475"/>
                <a:ext cx="209600" cy="604875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24195" extrusionOk="0">
                    <a:moveTo>
                      <a:pt x="1" y="1"/>
                    </a:moveTo>
                    <a:lnTo>
                      <a:pt x="1" y="24195"/>
                    </a:lnTo>
                    <a:lnTo>
                      <a:pt x="8384" y="24195"/>
                    </a:lnTo>
                    <a:lnTo>
                      <a:pt x="838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6"/>
              <p:cNvSpPr/>
              <p:nvPr/>
            </p:nvSpPr>
            <p:spPr>
              <a:xfrm>
                <a:off x="330075" y="2635300"/>
                <a:ext cx="145500" cy="65485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26194" extrusionOk="0">
                    <a:moveTo>
                      <a:pt x="1" y="0"/>
                    </a:moveTo>
                    <a:lnTo>
                      <a:pt x="1" y="26193"/>
                    </a:lnTo>
                    <a:lnTo>
                      <a:pt x="5819" y="26193"/>
                    </a:lnTo>
                    <a:lnTo>
                      <a:pt x="581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6"/>
              <p:cNvSpPr/>
              <p:nvPr/>
            </p:nvSpPr>
            <p:spPr>
              <a:xfrm>
                <a:off x="686000" y="2347025"/>
                <a:ext cx="209600" cy="943125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37725" extrusionOk="0">
                    <a:moveTo>
                      <a:pt x="1" y="0"/>
                    </a:moveTo>
                    <a:lnTo>
                      <a:pt x="1" y="37724"/>
                    </a:lnTo>
                    <a:lnTo>
                      <a:pt x="8384" y="37724"/>
                    </a:lnTo>
                    <a:lnTo>
                      <a:pt x="838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6"/>
              <p:cNvSpPr/>
              <p:nvPr/>
            </p:nvSpPr>
            <p:spPr>
              <a:xfrm>
                <a:off x="686000" y="2371775"/>
                <a:ext cx="209600" cy="887425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35497" extrusionOk="0">
                    <a:moveTo>
                      <a:pt x="1" y="1"/>
                    </a:moveTo>
                    <a:lnTo>
                      <a:pt x="1" y="814"/>
                    </a:lnTo>
                    <a:lnTo>
                      <a:pt x="8384" y="814"/>
                    </a:lnTo>
                    <a:lnTo>
                      <a:pt x="8384" y="1"/>
                    </a:lnTo>
                    <a:close/>
                    <a:moveTo>
                      <a:pt x="1" y="2530"/>
                    </a:moveTo>
                    <a:lnTo>
                      <a:pt x="1" y="3361"/>
                    </a:lnTo>
                    <a:lnTo>
                      <a:pt x="8384" y="3361"/>
                    </a:lnTo>
                    <a:lnTo>
                      <a:pt x="8384" y="2530"/>
                    </a:lnTo>
                    <a:close/>
                    <a:moveTo>
                      <a:pt x="1" y="5076"/>
                    </a:moveTo>
                    <a:lnTo>
                      <a:pt x="1" y="5890"/>
                    </a:lnTo>
                    <a:lnTo>
                      <a:pt x="8384" y="5890"/>
                    </a:lnTo>
                    <a:lnTo>
                      <a:pt x="8384" y="5076"/>
                    </a:lnTo>
                    <a:close/>
                    <a:moveTo>
                      <a:pt x="1" y="29589"/>
                    </a:moveTo>
                    <a:lnTo>
                      <a:pt x="1" y="30420"/>
                    </a:lnTo>
                    <a:lnTo>
                      <a:pt x="8384" y="30420"/>
                    </a:lnTo>
                    <a:lnTo>
                      <a:pt x="8384" y="29589"/>
                    </a:lnTo>
                    <a:close/>
                    <a:moveTo>
                      <a:pt x="1" y="32136"/>
                    </a:moveTo>
                    <a:lnTo>
                      <a:pt x="1" y="32967"/>
                    </a:lnTo>
                    <a:lnTo>
                      <a:pt x="8384" y="32967"/>
                    </a:lnTo>
                    <a:lnTo>
                      <a:pt x="8384" y="32136"/>
                    </a:lnTo>
                    <a:close/>
                    <a:moveTo>
                      <a:pt x="1" y="34665"/>
                    </a:moveTo>
                    <a:lnTo>
                      <a:pt x="1" y="35496"/>
                    </a:lnTo>
                    <a:lnTo>
                      <a:pt x="8384" y="35496"/>
                    </a:lnTo>
                    <a:lnTo>
                      <a:pt x="8384" y="34665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6"/>
              <p:cNvSpPr/>
              <p:nvPr/>
            </p:nvSpPr>
            <p:spPr>
              <a:xfrm>
                <a:off x="475550" y="2410700"/>
                <a:ext cx="210050" cy="879450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35178" extrusionOk="0">
                    <a:moveTo>
                      <a:pt x="0" y="0"/>
                    </a:moveTo>
                    <a:lnTo>
                      <a:pt x="0" y="35177"/>
                    </a:lnTo>
                    <a:lnTo>
                      <a:pt x="8401" y="35177"/>
                    </a:lnTo>
                    <a:lnTo>
                      <a:pt x="840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6"/>
              <p:cNvSpPr/>
              <p:nvPr/>
            </p:nvSpPr>
            <p:spPr>
              <a:xfrm>
                <a:off x="565300" y="2618950"/>
                <a:ext cx="30525" cy="462950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518" extrusionOk="0">
                    <a:moveTo>
                      <a:pt x="1" y="0"/>
                    </a:moveTo>
                    <a:lnTo>
                      <a:pt x="1" y="18517"/>
                    </a:lnTo>
                    <a:lnTo>
                      <a:pt x="1221" y="185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6"/>
              <p:cNvSpPr/>
              <p:nvPr/>
            </p:nvSpPr>
            <p:spPr>
              <a:xfrm>
                <a:off x="475550" y="2516350"/>
                <a:ext cx="210475" cy="6502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2601" extrusionOk="0">
                    <a:moveTo>
                      <a:pt x="0" y="1"/>
                    </a:moveTo>
                    <a:lnTo>
                      <a:pt x="0" y="2601"/>
                    </a:lnTo>
                    <a:lnTo>
                      <a:pt x="8419" y="2601"/>
                    </a:lnTo>
                    <a:lnTo>
                      <a:pt x="84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6"/>
              <p:cNvSpPr/>
              <p:nvPr/>
            </p:nvSpPr>
            <p:spPr>
              <a:xfrm>
                <a:off x="475550" y="3134025"/>
                <a:ext cx="210475" cy="6502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2601" extrusionOk="0">
                    <a:moveTo>
                      <a:pt x="0" y="1"/>
                    </a:moveTo>
                    <a:lnTo>
                      <a:pt x="0" y="2601"/>
                    </a:lnTo>
                    <a:lnTo>
                      <a:pt x="8419" y="2601"/>
                    </a:lnTo>
                    <a:lnTo>
                      <a:pt x="84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5" name="Google Shape;1255;p56"/>
            <p:cNvSpPr/>
            <p:nvPr/>
          </p:nvSpPr>
          <p:spPr>
            <a:xfrm flipH="1">
              <a:off x="8283100" y="2638775"/>
              <a:ext cx="336900" cy="2145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56"/>
          <p:cNvGrpSpPr/>
          <p:nvPr/>
        </p:nvGrpSpPr>
        <p:grpSpPr>
          <a:xfrm>
            <a:off x="1182393" y="3395185"/>
            <a:ext cx="1681843" cy="2038819"/>
            <a:chOff x="1182393" y="3395185"/>
            <a:chExt cx="1681843" cy="2038819"/>
          </a:xfrm>
        </p:grpSpPr>
        <p:grpSp>
          <p:nvGrpSpPr>
            <p:cNvPr id="1257" name="Google Shape;1257;p56"/>
            <p:cNvGrpSpPr/>
            <p:nvPr/>
          </p:nvGrpSpPr>
          <p:grpSpPr>
            <a:xfrm rot="-900030" flipH="1">
              <a:off x="1652883" y="3911517"/>
              <a:ext cx="1046583" cy="1411083"/>
              <a:chOff x="3658100" y="944975"/>
              <a:chExt cx="717575" cy="967425"/>
            </a:xfrm>
          </p:grpSpPr>
          <p:sp>
            <p:nvSpPr>
              <p:cNvPr id="1258" name="Google Shape;1258;p56"/>
              <p:cNvSpPr/>
              <p:nvPr/>
            </p:nvSpPr>
            <p:spPr>
              <a:xfrm>
                <a:off x="3658100" y="944975"/>
                <a:ext cx="683150" cy="889400"/>
              </a:xfrm>
              <a:custGeom>
                <a:avLst/>
                <a:gdLst/>
                <a:ahLst/>
                <a:cxnLst/>
                <a:rect l="l" t="t" r="r" b="b"/>
                <a:pathLst>
                  <a:path w="27326" h="35576" extrusionOk="0">
                    <a:moveTo>
                      <a:pt x="2096" y="1"/>
                    </a:moveTo>
                    <a:cubicBezTo>
                      <a:pt x="1225" y="1"/>
                      <a:pt x="653" y="1106"/>
                      <a:pt x="974" y="2017"/>
                    </a:cubicBezTo>
                    <a:cubicBezTo>
                      <a:pt x="1504" y="3502"/>
                      <a:pt x="1239" y="4174"/>
                      <a:pt x="638" y="7464"/>
                    </a:cubicBezTo>
                    <a:cubicBezTo>
                      <a:pt x="1" y="10895"/>
                      <a:pt x="3892" y="10258"/>
                      <a:pt x="4246" y="12186"/>
                    </a:cubicBezTo>
                    <a:cubicBezTo>
                      <a:pt x="4564" y="13831"/>
                      <a:pt x="3255" y="15989"/>
                      <a:pt x="3821" y="17757"/>
                    </a:cubicBezTo>
                    <a:cubicBezTo>
                      <a:pt x="4334" y="19384"/>
                      <a:pt x="6615" y="20410"/>
                      <a:pt x="7394" y="22037"/>
                    </a:cubicBezTo>
                    <a:cubicBezTo>
                      <a:pt x="8136" y="23593"/>
                      <a:pt x="7517" y="26034"/>
                      <a:pt x="8561" y="27502"/>
                    </a:cubicBezTo>
                    <a:cubicBezTo>
                      <a:pt x="9569" y="28899"/>
                      <a:pt x="12045" y="29076"/>
                      <a:pt x="13371" y="30296"/>
                    </a:cubicBezTo>
                    <a:cubicBezTo>
                      <a:pt x="14627" y="31464"/>
                      <a:pt x="14999" y="33940"/>
                      <a:pt x="16590" y="34842"/>
                    </a:cubicBezTo>
                    <a:cubicBezTo>
                      <a:pt x="17136" y="35157"/>
                      <a:pt x="17800" y="35233"/>
                      <a:pt x="18509" y="35233"/>
                    </a:cubicBezTo>
                    <a:cubicBezTo>
                      <a:pt x="19166" y="35233"/>
                      <a:pt x="19863" y="35168"/>
                      <a:pt x="20542" y="35168"/>
                    </a:cubicBezTo>
                    <a:cubicBezTo>
                      <a:pt x="21098" y="35168"/>
                      <a:pt x="21643" y="35212"/>
                      <a:pt x="22144" y="35372"/>
                    </a:cubicBezTo>
                    <a:lnTo>
                      <a:pt x="22267" y="35408"/>
                    </a:lnTo>
                    <a:cubicBezTo>
                      <a:pt x="22589" y="35522"/>
                      <a:pt x="22911" y="35576"/>
                      <a:pt x="23224" y="35576"/>
                    </a:cubicBezTo>
                    <a:cubicBezTo>
                      <a:pt x="24842" y="35576"/>
                      <a:pt x="26221" y="34152"/>
                      <a:pt x="25999" y="32419"/>
                    </a:cubicBezTo>
                    <a:cubicBezTo>
                      <a:pt x="25999" y="32348"/>
                      <a:pt x="25981" y="32277"/>
                      <a:pt x="25981" y="32224"/>
                    </a:cubicBezTo>
                    <a:cubicBezTo>
                      <a:pt x="25840" y="30721"/>
                      <a:pt x="27326" y="28687"/>
                      <a:pt x="26919" y="26795"/>
                    </a:cubicBezTo>
                    <a:cubicBezTo>
                      <a:pt x="26583" y="25203"/>
                      <a:pt x="24425" y="23983"/>
                      <a:pt x="23824" y="22249"/>
                    </a:cubicBezTo>
                    <a:cubicBezTo>
                      <a:pt x="23258" y="20658"/>
                      <a:pt x="24195" y="18341"/>
                      <a:pt x="23382" y="16749"/>
                    </a:cubicBezTo>
                    <a:cubicBezTo>
                      <a:pt x="22603" y="15246"/>
                      <a:pt x="20180" y="14715"/>
                      <a:pt x="19102" y="13300"/>
                    </a:cubicBezTo>
                    <a:cubicBezTo>
                      <a:pt x="18076" y="11938"/>
                      <a:pt x="18217" y="9462"/>
                      <a:pt x="16891" y="8242"/>
                    </a:cubicBezTo>
                    <a:cubicBezTo>
                      <a:pt x="15653" y="7110"/>
                      <a:pt x="13195" y="7464"/>
                      <a:pt x="11656" y="6509"/>
                    </a:cubicBezTo>
                    <a:cubicBezTo>
                      <a:pt x="10241" y="5625"/>
                      <a:pt x="11214" y="3538"/>
                      <a:pt x="8720" y="2547"/>
                    </a:cubicBezTo>
                    <a:cubicBezTo>
                      <a:pt x="8406" y="2422"/>
                      <a:pt x="8063" y="2404"/>
                      <a:pt x="7683" y="2404"/>
                    </a:cubicBezTo>
                    <a:cubicBezTo>
                      <a:pt x="7538" y="2404"/>
                      <a:pt x="7387" y="2407"/>
                      <a:pt x="7231" y="2407"/>
                    </a:cubicBezTo>
                    <a:cubicBezTo>
                      <a:pt x="6186" y="2407"/>
                      <a:pt x="4883" y="2293"/>
                      <a:pt x="3184" y="549"/>
                    </a:cubicBezTo>
                    <a:cubicBezTo>
                      <a:pt x="2800" y="160"/>
                      <a:pt x="2427" y="1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6"/>
              <p:cNvSpPr/>
              <p:nvPr/>
            </p:nvSpPr>
            <p:spPr>
              <a:xfrm>
                <a:off x="3713825" y="1018850"/>
                <a:ext cx="661850" cy="893550"/>
              </a:xfrm>
              <a:custGeom>
                <a:avLst/>
                <a:gdLst/>
                <a:ahLst/>
                <a:cxnLst/>
                <a:rect l="l" t="t" r="r" b="b"/>
                <a:pathLst>
                  <a:path w="26474" h="35742" extrusionOk="0">
                    <a:moveTo>
                      <a:pt x="1064" y="0"/>
                    </a:moveTo>
                    <a:cubicBezTo>
                      <a:pt x="987" y="0"/>
                      <a:pt x="906" y="84"/>
                      <a:pt x="955" y="158"/>
                    </a:cubicBezTo>
                    <a:cubicBezTo>
                      <a:pt x="1963" y="1715"/>
                      <a:pt x="2954" y="3271"/>
                      <a:pt x="3980" y="4810"/>
                    </a:cubicBezTo>
                    <a:lnTo>
                      <a:pt x="142" y="4739"/>
                    </a:lnTo>
                    <a:cubicBezTo>
                      <a:pt x="0" y="4739"/>
                      <a:pt x="0" y="4969"/>
                      <a:pt x="142" y="4969"/>
                    </a:cubicBezTo>
                    <a:lnTo>
                      <a:pt x="4103" y="5040"/>
                    </a:lnTo>
                    <a:lnTo>
                      <a:pt x="4121" y="5040"/>
                    </a:lnTo>
                    <a:cubicBezTo>
                      <a:pt x="4616" y="5800"/>
                      <a:pt x="5129" y="6561"/>
                      <a:pt x="5624" y="7303"/>
                    </a:cubicBezTo>
                    <a:cubicBezTo>
                      <a:pt x="6739" y="8966"/>
                      <a:pt x="7853" y="10628"/>
                      <a:pt x="8985" y="12255"/>
                    </a:cubicBezTo>
                    <a:cubicBezTo>
                      <a:pt x="7322" y="12662"/>
                      <a:pt x="5624" y="12874"/>
                      <a:pt x="3909" y="12874"/>
                    </a:cubicBezTo>
                    <a:cubicBezTo>
                      <a:pt x="3750" y="12874"/>
                      <a:pt x="3750" y="13104"/>
                      <a:pt x="3909" y="13104"/>
                    </a:cubicBezTo>
                    <a:cubicBezTo>
                      <a:pt x="5660" y="13104"/>
                      <a:pt x="7428" y="12874"/>
                      <a:pt x="9126" y="12450"/>
                    </a:cubicBezTo>
                    <a:cubicBezTo>
                      <a:pt x="9568" y="13087"/>
                      <a:pt x="9993" y="13723"/>
                      <a:pt x="10435" y="14360"/>
                    </a:cubicBezTo>
                    <a:cubicBezTo>
                      <a:pt x="12062" y="16694"/>
                      <a:pt x="13707" y="19011"/>
                      <a:pt x="15369" y="21310"/>
                    </a:cubicBezTo>
                    <a:lnTo>
                      <a:pt x="15440" y="21417"/>
                    </a:lnTo>
                    <a:cubicBezTo>
                      <a:pt x="13959" y="21665"/>
                      <a:pt x="12454" y="21795"/>
                      <a:pt x="10946" y="21795"/>
                    </a:cubicBezTo>
                    <a:cubicBezTo>
                      <a:pt x="10204" y="21795"/>
                      <a:pt x="9461" y="21764"/>
                      <a:pt x="8719" y="21700"/>
                    </a:cubicBezTo>
                    <a:cubicBezTo>
                      <a:pt x="8578" y="21700"/>
                      <a:pt x="8578" y="21912"/>
                      <a:pt x="8719" y="21912"/>
                    </a:cubicBezTo>
                    <a:cubicBezTo>
                      <a:pt x="9465" y="21975"/>
                      <a:pt x="10210" y="22007"/>
                      <a:pt x="10954" y="22007"/>
                    </a:cubicBezTo>
                    <a:cubicBezTo>
                      <a:pt x="12488" y="22007"/>
                      <a:pt x="14016" y="21873"/>
                      <a:pt x="15529" y="21611"/>
                    </a:cubicBezTo>
                    <a:cubicBezTo>
                      <a:pt x="15546" y="21611"/>
                      <a:pt x="15564" y="21593"/>
                      <a:pt x="15582" y="21593"/>
                    </a:cubicBezTo>
                    <a:cubicBezTo>
                      <a:pt x="17173" y="23786"/>
                      <a:pt x="18783" y="25980"/>
                      <a:pt x="20427" y="28155"/>
                    </a:cubicBezTo>
                    <a:cubicBezTo>
                      <a:pt x="22125" y="30419"/>
                      <a:pt x="23859" y="32647"/>
                      <a:pt x="25592" y="34875"/>
                    </a:cubicBezTo>
                    <a:lnTo>
                      <a:pt x="26246" y="35707"/>
                    </a:lnTo>
                    <a:cubicBezTo>
                      <a:pt x="26267" y="35731"/>
                      <a:pt x="26291" y="35742"/>
                      <a:pt x="26315" y="35742"/>
                    </a:cubicBezTo>
                    <a:cubicBezTo>
                      <a:pt x="26395" y="35742"/>
                      <a:pt x="26473" y="35629"/>
                      <a:pt x="26405" y="35548"/>
                    </a:cubicBezTo>
                    <a:cubicBezTo>
                      <a:pt x="24637" y="33301"/>
                      <a:pt x="22903" y="31055"/>
                      <a:pt x="21188" y="28792"/>
                    </a:cubicBezTo>
                    <a:cubicBezTo>
                      <a:pt x="19472" y="26528"/>
                      <a:pt x="17792" y="24246"/>
                      <a:pt x="16130" y="21965"/>
                    </a:cubicBezTo>
                    <a:cubicBezTo>
                      <a:pt x="15988" y="21770"/>
                      <a:pt x="15829" y="21558"/>
                      <a:pt x="15688" y="21346"/>
                    </a:cubicBezTo>
                    <a:cubicBezTo>
                      <a:pt x="16271" y="19312"/>
                      <a:pt x="16607" y="17207"/>
                      <a:pt x="16660" y="15085"/>
                    </a:cubicBezTo>
                    <a:cubicBezTo>
                      <a:pt x="16678" y="14466"/>
                      <a:pt x="16678" y="13865"/>
                      <a:pt x="16660" y="13263"/>
                    </a:cubicBezTo>
                    <a:cubicBezTo>
                      <a:pt x="16660" y="13193"/>
                      <a:pt x="16603" y="13157"/>
                      <a:pt x="16545" y="13157"/>
                    </a:cubicBezTo>
                    <a:cubicBezTo>
                      <a:pt x="16488" y="13157"/>
                      <a:pt x="16430" y="13193"/>
                      <a:pt x="16430" y="13263"/>
                    </a:cubicBezTo>
                    <a:cubicBezTo>
                      <a:pt x="16519" y="15386"/>
                      <a:pt x="16342" y="17490"/>
                      <a:pt x="15900" y="19577"/>
                    </a:cubicBezTo>
                    <a:cubicBezTo>
                      <a:pt x="15794" y="20090"/>
                      <a:pt x="15670" y="20603"/>
                      <a:pt x="15529" y="21116"/>
                    </a:cubicBezTo>
                    <a:cubicBezTo>
                      <a:pt x="14061" y="19100"/>
                      <a:pt x="12628" y="17084"/>
                      <a:pt x="11195" y="15032"/>
                    </a:cubicBezTo>
                    <a:cubicBezTo>
                      <a:pt x="10700" y="14342"/>
                      <a:pt x="10223" y="13635"/>
                      <a:pt x="9745" y="12945"/>
                    </a:cubicBezTo>
                    <a:cubicBezTo>
                      <a:pt x="9763" y="12927"/>
                      <a:pt x="9798" y="12892"/>
                      <a:pt x="9798" y="12874"/>
                    </a:cubicBezTo>
                    <a:cubicBezTo>
                      <a:pt x="10276" y="10805"/>
                      <a:pt x="10647" y="8701"/>
                      <a:pt x="10895" y="6596"/>
                    </a:cubicBezTo>
                    <a:cubicBezTo>
                      <a:pt x="10904" y="6525"/>
                      <a:pt x="10855" y="6490"/>
                      <a:pt x="10802" y="6490"/>
                    </a:cubicBezTo>
                    <a:cubicBezTo>
                      <a:pt x="10749" y="6490"/>
                      <a:pt x="10691" y="6525"/>
                      <a:pt x="10683" y="6596"/>
                    </a:cubicBezTo>
                    <a:cubicBezTo>
                      <a:pt x="10435" y="8665"/>
                      <a:pt x="10081" y="10699"/>
                      <a:pt x="9604" y="12733"/>
                    </a:cubicBezTo>
                    <a:cubicBezTo>
                      <a:pt x="8525" y="11177"/>
                      <a:pt x="7446" y="9602"/>
                      <a:pt x="6385" y="8028"/>
                    </a:cubicBezTo>
                    <a:cubicBezTo>
                      <a:pt x="5713" y="7020"/>
                      <a:pt x="5041" y="6012"/>
                      <a:pt x="4369" y="4986"/>
                    </a:cubicBezTo>
                    <a:cubicBezTo>
                      <a:pt x="5023" y="3766"/>
                      <a:pt x="5571" y="2493"/>
                      <a:pt x="6031" y="1202"/>
                    </a:cubicBezTo>
                    <a:cubicBezTo>
                      <a:pt x="6064" y="1115"/>
                      <a:pt x="5997" y="1062"/>
                      <a:pt x="5928" y="1062"/>
                    </a:cubicBezTo>
                    <a:cubicBezTo>
                      <a:pt x="5884" y="1062"/>
                      <a:pt x="5840" y="1083"/>
                      <a:pt x="5819" y="1131"/>
                    </a:cubicBezTo>
                    <a:cubicBezTo>
                      <a:pt x="5377" y="2387"/>
                      <a:pt x="4846" y="3607"/>
                      <a:pt x="4227" y="4774"/>
                    </a:cubicBezTo>
                    <a:cubicBezTo>
                      <a:pt x="3378" y="3501"/>
                      <a:pt x="2547" y="2228"/>
                      <a:pt x="1716" y="936"/>
                    </a:cubicBezTo>
                    <a:lnTo>
                      <a:pt x="1150" y="52"/>
                    </a:lnTo>
                    <a:cubicBezTo>
                      <a:pt x="1129" y="15"/>
                      <a:pt x="1097" y="0"/>
                      <a:pt x="1064" y="0"/>
                    </a:cubicBezTo>
                    <a:close/>
                  </a:path>
                </a:pathLst>
              </a:custGeom>
              <a:solidFill>
                <a:srgbClr val="09544A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0" name="Google Shape;1260;p56"/>
            <p:cNvGrpSpPr/>
            <p:nvPr/>
          </p:nvGrpSpPr>
          <p:grpSpPr>
            <a:xfrm flipH="1">
              <a:off x="1182393" y="3395185"/>
              <a:ext cx="887441" cy="1864044"/>
              <a:chOff x="5024350" y="862700"/>
              <a:chExt cx="762275" cy="1601000"/>
            </a:xfrm>
          </p:grpSpPr>
          <p:sp>
            <p:nvSpPr>
              <p:cNvPr id="1261" name="Google Shape;1261;p56"/>
              <p:cNvSpPr/>
              <p:nvPr/>
            </p:nvSpPr>
            <p:spPr>
              <a:xfrm>
                <a:off x="5024350" y="862700"/>
                <a:ext cx="762275" cy="1601000"/>
              </a:xfrm>
              <a:custGeom>
                <a:avLst/>
                <a:gdLst/>
                <a:ahLst/>
                <a:cxnLst/>
                <a:rect l="l" t="t" r="r" b="b"/>
                <a:pathLst>
                  <a:path w="30491" h="64040" extrusionOk="0">
                    <a:moveTo>
                      <a:pt x="22991" y="1"/>
                    </a:moveTo>
                    <a:cubicBezTo>
                      <a:pt x="21895" y="1"/>
                      <a:pt x="20651" y="785"/>
                      <a:pt x="19808" y="2566"/>
                    </a:cubicBezTo>
                    <a:cubicBezTo>
                      <a:pt x="17615" y="7129"/>
                      <a:pt x="11779" y="4565"/>
                      <a:pt x="9126" y="7465"/>
                    </a:cubicBezTo>
                    <a:cubicBezTo>
                      <a:pt x="7216" y="9570"/>
                      <a:pt x="9957" y="15053"/>
                      <a:pt x="8702" y="17387"/>
                    </a:cubicBezTo>
                    <a:cubicBezTo>
                      <a:pt x="7375" y="19863"/>
                      <a:pt x="1946" y="18855"/>
                      <a:pt x="1627" y="23524"/>
                    </a:cubicBezTo>
                    <a:cubicBezTo>
                      <a:pt x="1450" y="26318"/>
                      <a:pt x="2741" y="30333"/>
                      <a:pt x="2352" y="32951"/>
                    </a:cubicBezTo>
                    <a:cubicBezTo>
                      <a:pt x="1946" y="35763"/>
                      <a:pt x="0" y="38380"/>
                      <a:pt x="0" y="41015"/>
                    </a:cubicBezTo>
                    <a:cubicBezTo>
                      <a:pt x="0" y="43898"/>
                      <a:pt x="1963" y="46551"/>
                      <a:pt x="2264" y="49098"/>
                    </a:cubicBezTo>
                    <a:cubicBezTo>
                      <a:pt x="2653" y="52140"/>
                      <a:pt x="1450" y="55182"/>
                      <a:pt x="2016" y="57499"/>
                    </a:cubicBezTo>
                    <a:cubicBezTo>
                      <a:pt x="3024" y="61655"/>
                      <a:pt x="2211" y="62504"/>
                      <a:pt x="4351" y="63689"/>
                    </a:cubicBezTo>
                    <a:cubicBezTo>
                      <a:pt x="4758" y="63922"/>
                      <a:pt x="5217" y="64039"/>
                      <a:pt x="5682" y="64039"/>
                    </a:cubicBezTo>
                    <a:cubicBezTo>
                      <a:pt x="6026" y="64039"/>
                      <a:pt x="6372" y="63976"/>
                      <a:pt x="6703" y="63848"/>
                    </a:cubicBezTo>
                    <a:cubicBezTo>
                      <a:pt x="8949" y="62963"/>
                      <a:pt x="11107" y="62822"/>
                      <a:pt x="12911" y="61442"/>
                    </a:cubicBezTo>
                    <a:cubicBezTo>
                      <a:pt x="15245" y="59692"/>
                      <a:pt x="16041" y="56508"/>
                      <a:pt x="17774" y="54492"/>
                    </a:cubicBezTo>
                    <a:cubicBezTo>
                      <a:pt x="19649" y="52317"/>
                      <a:pt x="22656" y="51008"/>
                      <a:pt x="23929" y="48620"/>
                    </a:cubicBezTo>
                    <a:cubicBezTo>
                      <a:pt x="25256" y="46127"/>
                      <a:pt x="22815" y="39494"/>
                      <a:pt x="23575" y="36877"/>
                    </a:cubicBezTo>
                    <a:cubicBezTo>
                      <a:pt x="24371" y="34171"/>
                      <a:pt x="29076" y="31377"/>
                      <a:pt x="29376" y="28671"/>
                    </a:cubicBezTo>
                    <a:cubicBezTo>
                      <a:pt x="29695" y="25841"/>
                      <a:pt x="25450" y="24355"/>
                      <a:pt x="25733" y="21172"/>
                    </a:cubicBezTo>
                    <a:cubicBezTo>
                      <a:pt x="25998" y="18271"/>
                      <a:pt x="30491" y="18378"/>
                      <a:pt x="30137" y="13620"/>
                    </a:cubicBezTo>
                    <a:cubicBezTo>
                      <a:pt x="29925" y="10560"/>
                      <a:pt x="25538" y="10136"/>
                      <a:pt x="24937" y="7784"/>
                    </a:cubicBezTo>
                    <a:cubicBezTo>
                      <a:pt x="24654" y="6634"/>
                      <a:pt x="25008" y="4989"/>
                      <a:pt x="25202" y="4105"/>
                    </a:cubicBezTo>
                    <a:cubicBezTo>
                      <a:pt x="25793" y="1568"/>
                      <a:pt x="24539" y="1"/>
                      <a:pt x="22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6"/>
              <p:cNvSpPr/>
              <p:nvPr/>
            </p:nvSpPr>
            <p:spPr>
              <a:xfrm>
                <a:off x="5073125" y="925550"/>
                <a:ext cx="603350" cy="1517000"/>
              </a:xfrm>
              <a:custGeom>
                <a:avLst/>
                <a:gdLst/>
                <a:ahLst/>
                <a:cxnLst/>
                <a:rect l="l" t="t" r="r" b="b"/>
                <a:pathLst>
                  <a:path w="24134" h="60680" extrusionOk="0">
                    <a:moveTo>
                      <a:pt x="20925" y="1"/>
                    </a:moveTo>
                    <a:cubicBezTo>
                      <a:pt x="20879" y="1"/>
                      <a:pt x="20831" y="22"/>
                      <a:pt x="20811" y="70"/>
                    </a:cubicBezTo>
                    <a:cubicBezTo>
                      <a:pt x="19025" y="4598"/>
                      <a:pt x="17433" y="9214"/>
                      <a:pt x="15947" y="13847"/>
                    </a:cubicBezTo>
                    <a:cubicBezTo>
                      <a:pt x="13931" y="11814"/>
                      <a:pt x="12039" y="9674"/>
                      <a:pt x="10270" y="7445"/>
                    </a:cubicBezTo>
                    <a:cubicBezTo>
                      <a:pt x="9757" y="6791"/>
                      <a:pt x="9262" y="6119"/>
                      <a:pt x="8767" y="5447"/>
                    </a:cubicBezTo>
                    <a:cubicBezTo>
                      <a:pt x="8741" y="5416"/>
                      <a:pt x="8706" y="5403"/>
                      <a:pt x="8672" y="5403"/>
                    </a:cubicBezTo>
                    <a:cubicBezTo>
                      <a:pt x="8589" y="5403"/>
                      <a:pt x="8510" y="5478"/>
                      <a:pt x="8572" y="5553"/>
                    </a:cubicBezTo>
                    <a:cubicBezTo>
                      <a:pt x="10305" y="7923"/>
                      <a:pt x="12180" y="10186"/>
                      <a:pt x="14196" y="12344"/>
                    </a:cubicBezTo>
                    <a:cubicBezTo>
                      <a:pt x="14745" y="12928"/>
                      <a:pt x="15311" y="13511"/>
                      <a:pt x="15876" y="14095"/>
                    </a:cubicBezTo>
                    <a:cubicBezTo>
                      <a:pt x="15876" y="14113"/>
                      <a:pt x="15859" y="14148"/>
                      <a:pt x="15859" y="14166"/>
                    </a:cubicBezTo>
                    <a:cubicBezTo>
                      <a:pt x="14568" y="18163"/>
                      <a:pt x="13294" y="22177"/>
                      <a:pt x="12092" y="26210"/>
                    </a:cubicBezTo>
                    <a:cubicBezTo>
                      <a:pt x="9598" y="24706"/>
                      <a:pt x="7210" y="23044"/>
                      <a:pt x="4929" y="21258"/>
                    </a:cubicBezTo>
                    <a:cubicBezTo>
                      <a:pt x="4275" y="20727"/>
                      <a:pt x="3602" y="20179"/>
                      <a:pt x="2966" y="19631"/>
                    </a:cubicBezTo>
                    <a:cubicBezTo>
                      <a:pt x="2939" y="19611"/>
                      <a:pt x="2910" y="19603"/>
                      <a:pt x="2882" y="19603"/>
                    </a:cubicBezTo>
                    <a:cubicBezTo>
                      <a:pt x="2786" y="19603"/>
                      <a:pt x="2710" y="19707"/>
                      <a:pt x="2807" y="19790"/>
                    </a:cubicBezTo>
                    <a:cubicBezTo>
                      <a:pt x="5106" y="21753"/>
                      <a:pt x="7546" y="23557"/>
                      <a:pt x="10076" y="25219"/>
                    </a:cubicBezTo>
                    <a:cubicBezTo>
                      <a:pt x="10712" y="25626"/>
                      <a:pt x="11367" y="26033"/>
                      <a:pt x="12021" y="26422"/>
                    </a:cubicBezTo>
                    <a:cubicBezTo>
                      <a:pt x="11826" y="27112"/>
                      <a:pt x="11632" y="27784"/>
                      <a:pt x="11437" y="28456"/>
                    </a:cubicBezTo>
                    <a:cubicBezTo>
                      <a:pt x="10076" y="33213"/>
                      <a:pt x="9032" y="38059"/>
                      <a:pt x="8307" y="42958"/>
                    </a:cubicBezTo>
                    <a:cubicBezTo>
                      <a:pt x="8289" y="43047"/>
                      <a:pt x="8272" y="43135"/>
                      <a:pt x="8272" y="43223"/>
                    </a:cubicBezTo>
                    <a:cubicBezTo>
                      <a:pt x="8254" y="43206"/>
                      <a:pt x="8254" y="43206"/>
                      <a:pt x="8254" y="43206"/>
                    </a:cubicBezTo>
                    <a:cubicBezTo>
                      <a:pt x="6114" y="41473"/>
                      <a:pt x="4027" y="39722"/>
                      <a:pt x="1975" y="37918"/>
                    </a:cubicBezTo>
                    <a:cubicBezTo>
                      <a:pt x="1392" y="37405"/>
                      <a:pt x="826" y="36892"/>
                      <a:pt x="242" y="36379"/>
                    </a:cubicBezTo>
                    <a:cubicBezTo>
                      <a:pt x="219" y="36360"/>
                      <a:pt x="193" y="36351"/>
                      <a:pt x="168" y="36351"/>
                    </a:cubicBezTo>
                    <a:cubicBezTo>
                      <a:pt x="79" y="36351"/>
                      <a:pt x="0" y="36456"/>
                      <a:pt x="83" y="36538"/>
                    </a:cubicBezTo>
                    <a:cubicBezTo>
                      <a:pt x="2117" y="38360"/>
                      <a:pt x="4186" y="40146"/>
                      <a:pt x="6308" y="41897"/>
                    </a:cubicBezTo>
                    <a:cubicBezTo>
                      <a:pt x="6892" y="42392"/>
                      <a:pt x="7493" y="42870"/>
                      <a:pt x="8095" y="43347"/>
                    </a:cubicBezTo>
                    <a:cubicBezTo>
                      <a:pt x="8115" y="43368"/>
                      <a:pt x="8136" y="43377"/>
                      <a:pt x="8160" y="43377"/>
                    </a:cubicBezTo>
                    <a:cubicBezTo>
                      <a:pt x="8178" y="43377"/>
                      <a:pt x="8197" y="43372"/>
                      <a:pt x="8219" y="43365"/>
                    </a:cubicBezTo>
                    <a:cubicBezTo>
                      <a:pt x="8219" y="43383"/>
                      <a:pt x="8219" y="43400"/>
                      <a:pt x="8236" y="43400"/>
                    </a:cubicBezTo>
                    <a:cubicBezTo>
                      <a:pt x="7582" y="48087"/>
                      <a:pt x="7157" y="52792"/>
                      <a:pt x="6927" y="57496"/>
                    </a:cubicBezTo>
                    <a:cubicBezTo>
                      <a:pt x="6892" y="58557"/>
                      <a:pt x="6839" y="59618"/>
                      <a:pt x="6804" y="60679"/>
                    </a:cubicBezTo>
                    <a:lnTo>
                      <a:pt x="7034" y="60609"/>
                    </a:lnTo>
                    <a:cubicBezTo>
                      <a:pt x="7051" y="60220"/>
                      <a:pt x="7051" y="59813"/>
                      <a:pt x="7069" y="59424"/>
                    </a:cubicBezTo>
                    <a:cubicBezTo>
                      <a:pt x="7246" y="54507"/>
                      <a:pt x="7617" y="49608"/>
                      <a:pt x="8272" y="44744"/>
                    </a:cubicBezTo>
                    <a:cubicBezTo>
                      <a:pt x="8325" y="44302"/>
                      <a:pt x="8395" y="43860"/>
                      <a:pt x="8466" y="43418"/>
                    </a:cubicBezTo>
                    <a:cubicBezTo>
                      <a:pt x="9881" y="43206"/>
                      <a:pt x="11243" y="42658"/>
                      <a:pt x="12552" y="42092"/>
                    </a:cubicBezTo>
                    <a:cubicBezTo>
                      <a:pt x="14019" y="41455"/>
                      <a:pt x="15452" y="40818"/>
                      <a:pt x="16920" y="40182"/>
                    </a:cubicBezTo>
                    <a:lnTo>
                      <a:pt x="19396" y="39103"/>
                    </a:lnTo>
                    <a:cubicBezTo>
                      <a:pt x="19504" y="39041"/>
                      <a:pt x="19437" y="38898"/>
                      <a:pt x="19324" y="38898"/>
                    </a:cubicBezTo>
                    <a:cubicBezTo>
                      <a:pt x="19308" y="38898"/>
                      <a:pt x="19290" y="38901"/>
                      <a:pt x="19272" y="38908"/>
                    </a:cubicBezTo>
                    <a:lnTo>
                      <a:pt x="14939" y="40818"/>
                    </a:lnTo>
                    <a:cubicBezTo>
                      <a:pt x="13542" y="41437"/>
                      <a:pt x="12145" y="42092"/>
                      <a:pt x="10712" y="42604"/>
                    </a:cubicBezTo>
                    <a:cubicBezTo>
                      <a:pt x="9987" y="42870"/>
                      <a:pt x="9244" y="43064"/>
                      <a:pt x="8501" y="43206"/>
                    </a:cubicBezTo>
                    <a:cubicBezTo>
                      <a:pt x="9138" y="38820"/>
                      <a:pt x="10022" y="34469"/>
                      <a:pt x="11190" y="30189"/>
                    </a:cubicBezTo>
                    <a:cubicBezTo>
                      <a:pt x="11508" y="28969"/>
                      <a:pt x="11862" y="27766"/>
                      <a:pt x="12215" y="26546"/>
                    </a:cubicBezTo>
                    <a:lnTo>
                      <a:pt x="12251" y="26581"/>
                    </a:lnTo>
                    <a:cubicBezTo>
                      <a:pt x="12267" y="26588"/>
                      <a:pt x="12282" y="26591"/>
                      <a:pt x="12297" y="26591"/>
                    </a:cubicBezTo>
                    <a:cubicBezTo>
                      <a:pt x="12398" y="26591"/>
                      <a:pt x="12465" y="26448"/>
                      <a:pt x="12357" y="26387"/>
                    </a:cubicBezTo>
                    <a:lnTo>
                      <a:pt x="12304" y="26351"/>
                    </a:lnTo>
                    <a:cubicBezTo>
                      <a:pt x="15045" y="26086"/>
                      <a:pt x="17769" y="25679"/>
                      <a:pt x="20475" y="25113"/>
                    </a:cubicBezTo>
                    <a:cubicBezTo>
                      <a:pt x="21235" y="24936"/>
                      <a:pt x="21996" y="24760"/>
                      <a:pt x="22774" y="24583"/>
                    </a:cubicBezTo>
                    <a:cubicBezTo>
                      <a:pt x="22905" y="24534"/>
                      <a:pt x="22869" y="24349"/>
                      <a:pt x="22738" y="24349"/>
                    </a:cubicBezTo>
                    <a:cubicBezTo>
                      <a:pt x="22727" y="24349"/>
                      <a:pt x="22715" y="24350"/>
                      <a:pt x="22703" y="24353"/>
                    </a:cubicBezTo>
                    <a:cubicBezTo>
                      <a:pt x="20050" y="25007"/>
                      <a:pt x="17344" y="25520"/>
                      <a:pt x="14621" y="25856"/>
                    </a:cubicBezTo>
                    <a:cubicBezTo>
                      <a:pt x="13860" y="25962"/>
                      <a:pt x="13100" y="26033"/>
                      <a:pt x="12339" y="26104"/>
                    </a:cubicBezTo>
                    <a:cubicBezTo>
                      <a:pt x="13347" y="22708"/>
                      <a:pt x="14444" y="19312"/>
                      <a:pt x="15505" y="15934"/>
                    </a:cubicBezTo>
                    <a:cubicBezTo>
                      <a:pt x="15735" y="15262"/>
                      <a:pt x="15947" y="14572"/>
                      <a:pt x="16177" y="13883"/>
                    </a:cubicBezTo>
                    <a:cubicBezTo>
                      <a:pt x="16195" y="13900"/>
                      <a:pt x="16230" y="13900"/>
                      <a:pt x="16266" y="13900"/>
                    </a:cubicBezTo>
                    <a:cubicBezTo>
                      <a:pt x="18352" y="13281"/>
                      <a:pt x="20457" y="12680"/>
                      <a:pt x="22544" y="12043"/>
                    </a:cubicBezTo>
                    <a:cubicBezTo>
                      <a:pt x="23075" y="11902"/>
                      <a:pt x="23570" y="11690"/>
                      <a:pt x="24030" y="11407"/>
                    </a:cubicBezTo>
                    <a:cubicBezTo>
                      <a:pt x="24134" y="11332"/>
                      <a:pt x="24063" y="11196"/>
                      <a:pt x="23975" y="11196"/>
                    </a:cubicBezTo>
                    <a:cubicBezTo>
                      <a:pt x="23958" y="11196"/>
                      <a:pt x="23941" y="11201"/>
                      <a:pt x="23924" y="11212"/>
                    </a:cubicBezTo>
                    <a:cubicBezTo>
                      <a:pt x="23517" y="11477"/>
                      <a:pt x="23075" y="11672"/>
                      <a:pt x="22597" y="11796"/>
                    </a:cubicBezTo>
                    <a:cubicBezTo>
                      <a:pt x="22102" y="11955"/>
                      <a:pt x="21607" y="12096"/>
                      <a:pt x="21094" y="12238"/>
                    </a:cubicBezTo>
                    <a:lnTo>
                      <a:pt x="17963" y="13158"/>
                    </a:lnTo>
                    <a:lnTo>
                      <a:pt x="16230" y="13671"/>
                    </a:lnTo>
                    <a:cubicBezTo>
                      <a:pt x="17504" y="9709"/>
                      <a:pt x="18848" y="5765"/>
                      <a:pt x="20351" y="1874"/>
                    </a:cubicBezTo>
                    <a:cubicBezTo>
                      <a:pt x="20581" y="1290"/>
                      <a:pt x="20793" y="707"/>
                      <a:pt x="21041" y="141"/>
                    </a:cubicBezTo>
                    <a:cubicBezTo>
                      <a:pt x="21073" y="54"/>
                      <a:pt x="21000" y="1"/>
                      <a:pt x="20925" y="1"/>
                    </a:cubicBezTo>
                    <a:close/>
                  </a:path>
                </a:pathLst>
              </a:custGeom>
              <a:solidFill>
                <a:srgbClr val="09544A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3" name="Google Shape;1263;p56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6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6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6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7" name="Google Shape;1267;p56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268" name="Google Shape;1268;p56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0" name="Google Shape;1270;p56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1" name="Google Shape;1271;p56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2" name="Google Shape;1272;p56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73" name="Google Shape;1273;p56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7"/>
          <p:cNvSpPr txBox="1">
            <a:spLocks noGrp="1"/>
          </p:cNvSpPr>
          <p:nvPr>
            <p:ph type="title"/>
          </p:nvPr>
        </p:nvSpPr>
        <p:spPr>
          <a:xfrm>
            <a:off x="705300" y="58521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Чување информации</a:t>
            </a:r>
            <a:endParaRPr dirty="0"/>
          </a:p>
        </p:txBody>
      </p:sp>
      <p:sp>
        <p:nvSpPr>
          <p:cNvPr id="1280" name="Google Shape;1280;p57"/>
          <p:cNvSpPr txBox="1">
            <a:spLocks noGrp="1"/>
          </p:cNvSpPr>
          <p:nvPr>
            <p:ph type="subTitle" idx="1"/>
          </p:nvPr>
        </p:nvSpPr>
        <p:spPr>
          <a:xfrm>
            <a:off x="1215637" y="281732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k-MK" dirty="0"/>
              <a:t>Облека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k-MK" dirty="0"/>
              <a:t>Модел</a:t>
            </a:r>
            <a:endParaRPr dirty="0"/>
          </a:p>
        </p:txBody>
      </p:sp>
      <p:sp>
        <p:nvSpPr>
          <p:cNvPr id="1282" name="Google Shape;1282;p57"/>
          <p:cNvSpPr txBox="1">
            <a:spLocks noGrp="1"/>
          </p:cNvSpPr>
          <p:nvPr>
            <p:ph type="subTitle" idx="4"/>
          </p:nvPr>
        </p:nvSpPr>
        <p:spPr>
          <a:xfrm>
            <a:off x="5374462" y="2766625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mk-MK" dirty="0"/>
              <a:t>Содржина на </a:t>
            </a:r>
            <a:r>
              <a:rPr lang="en-GB" dirty="0"/>
              <a:t>Laundry Basket</a:t>
            </a:r>
            <a:endParaRPr dirty="0"/>
          </a:p>
        </p:txBody>
      </p:sp>
      <p:sp>
        <p:nvSpPr>
          <p:cNvPr id="1283" name="Google Shape;1283;p57"/>
          <p:cNvSpPr txBox="1">
            <a:spLocks noGrp="1"/>
          </p:cNvSpPr>
          <p:nvPr>
            <p:ph type="title" idx="5"/>
          </p:nvPr>
        </p:nvSpPr>
        <p:spPr>
          <a:xfrm>
            <a:off x="1231566" y="223322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Информации во самиот код на веб-страната</a:t>
            </a:r>
            <a:endParaRPr dirty="0"/>
          </a:p>
        </p:txBody>
      </p:sp>
      <p:sp>
        <p:nvSpPr>
          <p:cNvPr id="1285" name="Google Shape;1285;p57"/>
          <p:cNvSpPr txBox="1">
            <a:spLocks noGrp="1"/>
          </p:cNvSpPr>
          <p:nvPr>
            <p:ph type="title" idx="7"/>
          </p:nvPr>
        </p:nvSpPr>
        <p:spPr>
          <a:xfrm>
            <a:off x="5488912" y="2493719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Информации од корисникот зачувани во </a:t>
            </a:r>
            <a:r>
              <a:rPr lang="en-GB" dirty="0" err="1"/>
              <a:t>localStorage</a:t>
            </a:r>
            <a:r>
              <a:rPr lang="en-GB" dirty="0"/>
              <a:t>(JS)</a:t>
            </a:r>
            <a:endParaRPr dirty="0"/>
          </a:p>
        </p:txBody>
      </p:sp>
      <p:cxnSp>
        <p:nvCxnSpPr>
          <p:cNvPr id="1287" name="Google Shape;1287;p57"/>
          <p:cNvCxnSpPr/>
          <p:nvPr/>
        </p:nvCxnSpPr>
        <p:spPr>
          <a:xfrm rot="10800000">
            <a:off x="1330088" y="2607166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8" name="Google Shape;1288;p57"/>
          <p:cNvCxnSpPr/>
          <p:nvPr/>
        </p:nvCxnSpPr>
        <p:spPr>
          <a:xfrm rot="10800000">
            <a:off x="5488912" y="2901120"/>
            <a:ext cx="2325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9" name="Google Shape;1289;p57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57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7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7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3" name="Google Shape;1293;p57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294" name="Google Shape;1294;p57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99" name="Google Shape;1299;p57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1" name="Google Shape;3791;p102"/>
          <p:cNvGrpSpPr/>
          <p:nvPr/>
        </p:nvGrpSpPr>
        <p:grpSpPr>
          <a:xfrm>
            <a:off x="776928" y="641610"/>
            <a:ext cx="3794384" cy="3878153"/>
            <a:chOff x="446439" y="565325"/>
            <a:chExt cx="3794384" cy="3878153"/>
          </a:xfrm>
        </p:grpSpPr>
        <p:sp>
          <p:nvSpPr>
            <p:cNvPr id="3792" name="Google Shape;3792;p102"/>
            <p:cNvSpPr/>
            <p:nvPr/>
          </p:nvSpPr>
          <p:spPr>
            <a:xfrm>
              <a:off x="446439" y="657450"/>
              <a:ext cx="3792282" cy="37860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3" name="Google Shape;3793;p102"/>
            <p:cNvSpPr/>
            <p:nvPr/>
          </p:nvSpPr>
          <p:spPr>
            <a:xfrm>
              <a:off x="446439" y="565325"/>
              <a:ext cx="3794384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02"/>
            <p:cNvSpPr/>
            <p:nvPr/>
          </p:nvSpPr>
          <p:spPr>
            <a:xfrm>
              <a:off x="701603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02"/>
            <p:cNvSpPr/>
            <p:nvPr/>
          </p:nvSpPr>
          <p:spPr>
            <a:xfrm>
              <a:off x="832889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02"/>
            <p:cNvSpPr/>
            <p:nvPr/>
          </p:nvSpPr>
          <p:spPr>
            <a:xfrm>
              <a:off x="570317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7" name="Google Shape;3797;p102"/>
          <p:cNvGrpSpPr/>
          <p:nvPr/>
        </p:nvGrpSpPr>
        <p:grpSpPr>
          <a:xfrm>
            <a:off x="1336351" y="1482948"/>
            <a:ext cx="2683554" cy="2615514"/>
            <a:chOff x="1702958" y="2207914"/>
            <a:chExt cx="1943700" cy="1496256"/>
          </a:xfrm>
        </p:grpSpPr>
        <p:cxnSp>
          <p:nvCxnSpPr>
            <p:cNvPr id="3798" name="Google Shape;3798;p102"/>
            <p:cNvCxnSpPr/>
            <p:nvPr/>
          </p:nvCxnSpPr>
          <p:spPr>
            <a:xfrm>
              <a:off x="1702958" y="2207914"/>
              <a:ext cx="1943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9" name="Google Shape;3799;p102"/>
            <p:cNvCxnSpPr/>
            <p:nvPr/>
          </p:nvCxnSpPr>
          <p:spPr>
            <a:xfrm>
              <a:off x="1702958" y="3704170"/>
              <a:ext cx="1943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00" name="Google Shape;3800;p102"/>
          <p:cNvGrpSpPr/>
          <p:nvPr/>
        </p:nvGrpSpPr>
        <p:grpSpPr>
          <a:xfrm>
            <a:off x="4750410" y="1408444"/>
            <a:ext cx="3858629" cy="2938840"/>
            <a:chOff x="720010" y="1419647"/>
            <a:chExt cx="4021500" cy="3062887"/>
          </a:xfrm>
        </p:grpSpPr>
        <p:sp>
          <p:nvSpPr>
            <p:cNvPr id="3801" name="Google Shape;3801;p102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02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12287A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3803" name="Google Shape;3803;p102"/>
          <p:cNvPicPr preferRelativeResize="0"/>
          <p:nvPr/>
        </p:nvPicPr>
        <p:blipFill rotWithShape="1">
          <a:blip r:embed="rId3">
            <a:alphaModFix/>
          </a:blip>
          <a:srcRect l="3831" r="3831"/>
          <a:stretch/>
        </p:blipFill>
        <p:spPr>
          <a:xfrm>
            <a:off x="4928298" y="1561209"/>
            <a:ext cx="3503242" cy="2134099"/>
          </a:xfrm>
          <a:prstGeom prst="rect">
            <a:avLst/>
          </a:prstGeom>
          <a:noFill/>
          <a:ln w="19050" cap="flat" cmpd="sng">
            <a:solidFill>
              <a:srgbClr val="12287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04" name="Google Shape;3804;p102"/>
          <p:cNvSpPr txBox="1">
            <a:spLocks noGrp="1"/>
          </p:cNvSpPr>
          <p:nvPr>
            <p:ph type="title"/>
          </p:nvPr>
        </p:nvSpPr>
        <p:spPr>
          <a:xfrm>
            <a:off x="865508" y="847901"/>
            <a:ext cx="36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Closet- </a:t>
            </a:r>
            <a:r>
              <a:rPr lang="mk-MK" dirty="0"/>
              <a:t>табела</a:t>
            </a:r>
            <a:endParaRPr dirty="0"/>
          </a:p>
        </p:txBody>
      </p:sp>
      <p:grpSp>
        <p:nvGrpSpPr>
          <p:cNvPr id="3805" name="Google Shape;3805;p102"/>
          <p:cNvGrpSpPr/>
          <p:nvPr/>
        </p:nvGrpSpPr>
        <p:grpSpPr>
          <a:xfrm>
            <a:off x="-717551" y="3189701"/>
            <a:ext cx="1928325" cy="2247935"/>
            <a:chOff x="-717551" y="3189701"/>
            <a:chExt cx="1928325" cy="2247935"/>
          </a:xfrm>
        </p:grpSpPr>
        <p:sp>
          <p:nvSpPr>
            <p:cNvPr id="3806" name="Google Shape;3806;p10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0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0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0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0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0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0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0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0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0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0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0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0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0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0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0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0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0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0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0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0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0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0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0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0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0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0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0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0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5" name="Google Shape;3835;p102"/>
          <p:cNvGrpSpPr/>
          <p:nvPr/>
        </p:nvGrpSpPr>
        <p:grpSpPr>
          <a:xfrm flipH="1">
            <a:off x="7701061" y="3189701"/>
            <a:ext cx="1928325" cy="2247935"/>
            <a:chOff x="-717551" y="3189701"/>
            <a:chExt cx="1928325" cy="2247935"/>
          </a:xfrm>
        </p:grpSpPr>
        <p:sp>
          <p:nvSpPr>
            <p:cNvPr id="3836" name="Google Shape;3836;p10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0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0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0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0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0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0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0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0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0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0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0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0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0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0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0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0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0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0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0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0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0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0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0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0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0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0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0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0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5" name="Google Shape;3865;p102"/>
          <p:cNvSpPr txBox="1">
            <a:spLocks noGrp="1"/>
          </p:cNvSpPr>
          <p:nvPr>
            <p:ph type="subTitle" idx="1"/>
          </p:nvPr>
        </p:nvSpPr>
        <p:spPr>
          <a:xfrm>
            <a:off x="1101369" y="1727314"/>
            <a:ext cx="31434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BootStrap</a:t>
            </a:r>
            <a:r>
              <a:rPr lang="mk-MK" dirty="0"/>
              <a:t> табела која има свое мени и празен простор за додавање елементи.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Во следните верзии на веб-страната ќе се додаде кориснички интерфејс за додавање облека од страна на корисникот.</a:t>
            </a:r>
            <a:endParaRPr dirty="0"/>
          </a:p>
        </p:txBody>
      </p:sp>
      <p:sp>
        <p:nvSpPr>
          <p:cNvPr id="3866" name="Google Shape;3866;p102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7" name="Google Shape;3867;p102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8" name="Google Shape;3868;p102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9" name="Google Shape;3869;p102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0" name="Google Shape;3870;p102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3871" name="Google Shape;3871;p102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72" name="Google Shape;3872;p102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73" name="Google Shape;3873;p102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74" name="Google Shape;3874;p102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75" name="Google Shape;3875;p102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876" name="Google Shape;3876;p102">
            <a:hlinkClick r:id="rId4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E6776-A15F-4100-AD44-C3AEEAB9D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931" y="1894041"/>
            <a:ext cx="3162071" cy="1714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oogle Shape;1524;p62"/>
          <p:cNvGrpSpPr/>
          <p:nvPr/>
        </p:nvGrpSpPr>
        <p:grpSpPr>
          <a:xfrm>
            <a:off x="718145" y="1378798"/>
            <a:ext cx="7733428" cy="2964328"/>
            <a:chOff x="956925" y="1380150"/>
            <a:chExt cx="7733428" cy="2964328"/>
          </a:xfrm>
        </p:grpSpPr>
        <p:sp>
          <p:nvSpPr>
            <p:cNvPr id="1525" name="Google Shape;1525;p62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6" name="Google Shape;1526;p62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1527" name="Google Shape;1527;p62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2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2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2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2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2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2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2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2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2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2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2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2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0" name="Google Shape;1540;p62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7" name="Google Shape;1547;p62"/>
          <p:cNvCxnSpPr/>
          <p:nvPr/>
        </p:nvCxnSpPr>
        <p:spPr>
          <a:xfrm>
            <a:off x="4571604" y="1755500"/>
            <a:ext cx="0" cy="235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8" name="Google Shape;1548;p62"/>
          <p:cNvGrpSpPr/>
          <p:nvPr/>
        </p:nvGrpSpPr>
        <p:grpSpPr>
          <a:xfrm>
            <a:off x="49509" y="640837"/>
            <a:ext cx="1095523" cy="1391911"/>
            <a:chOff x="49509" y="640837"/>
            <a:chExt cx="1095523" cy="1391911"/>
          </a:xfrm>
        </p:grpSpPr>
        <p:sp>
          <p:nvSpPr>
            <p:cNvPr id="1549" name="Google Shape;1549;p62"/>
            <p:cNvSpPr/>
            <p:nvPr/>
          </p:nvSpPr>
          <p:spPr>
            <a:xfrm rot="10800000">
              <a:off x="49509" y="986224"/>
              <a:ext cx="240475" cy="257803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2"/>
            <p:cNvSpPr/>
            <p:nvPr/>
          </p:nvSpPr>
          <p:spPr>
            <a:xfrm rot="10800000">
              <a:off x="219834" y="1576699"/>
              <a:ext cx="424019" cy="456049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2"/>
            <p:cNvSpPr/>
            <p:nvPr/>
          </p:nvSpPr>
          <p:spPr>
            <a:xfrm rot="10800000">
              <a:off x="584401" y="640837"/>
              <a:ext cx="560631" cy="603177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62"/>
          <p:cNvSpPr txBox="1">
            <a:spLocks noGrp="1"/>
          </p:cNvSpPr>
          <p:nvPr>
            <p:ph type="title"/>
          </p:nvPr>
        </p:nvSpPr>
        <p:spPr>
          <a:xfrm>
            <a:off x="896605" y="428855"/>
            <a:ext cx="7571511" cy="512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2800" dirty="0"/>
              <a:t>Дел од кодот што е одговорен за менување табови во табела</a:t>
            </a:r>
            <a:endParaRPr sz="2800" dirty="0"/>
          </a:p>
        </p:txBody>
      </p:sp>
      <p:sp>
        <p:nvSpPr>
          <p:cNvPr id="1553" name="Google Shape;1553;p62"/>
          <p:cNvSpPr txBox="1">
            <a:spLocks noGrp="1"/>
          </p:cNvSpPr>
          <p:nvPr>
            <p:ph type="title" idx="2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4" name="Google Shape;1554;p62"/>
          <p:cNvSpPr txBox="1">
            <a:spLocks noGrp="1"/>
          </p:cNvSpPr>
          <p:nvPr>
            <p:ph type="subTitle" idx="1"/>
          </p:nvPr>
        </p:nvSpPr>
        <p:spPr>
          <a:xfrm>
            <a:off x="1421038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6" name="Google Shape;1556;p62"/>
          <p:cNvSpPr txBox="1">
            <a:spLocks noGrp="1"/>
          </p:cNvSpPr>
          <p:nvPr>
            <p:ph type="subTitle" idx="4"/>
          </p:nvPr>
        </p:nvSpPr>
        <p:spPr>
          <a:xfrm>
            <a:off x="5447345" y="1804723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Функција во која се деактивира предходно избраниот таб за да се активира ново избраниот таб. Со тоа се бришат предходните слики и се додаваат новите од ново-избраниот таб.</a:t>
            </a:r>
            <a:endParaRPr dirty="0"/>
          </a:p>
        </p:txBody>
      </p:sp>
      <p:grpSp>
        <p:nvGrpSpPr>
          <p:cNvPr id="1559" name="Google Shape;1559;p62"/>
          <p:cNvGrpSpPr/>
          <p:nvPr/>
        </p:nvGrpSpPr>
        <p:grpSpPr>
          <a:xfrm>
            <a:off x="7933269" y="2691775"/>
            <a:ext cx="1086847" cy="2449551"/>
            <a:chOff x="7933269" y="2691775"/>
            <a:chExt cx="1086847" cy="2449551"/>
          </a:xfrm>
        </p:grpSpPr>
        <p:sp>
          <p:nvSpPr>
            <p:cNvPr id="1560" name="Google Shape;1560;p62"/>
            <p:cNvSpPr/>
            <p:nvPr/>
          </p:nvSpPr>
          <p:spPr>
            <a:xfrm>
              <a:off x="8082664" y="2777165"/>
              <a:ext cx="788060" cy="2278800"/>
            </a:xfrm>
            <a:custGeom>
              <a:avLst/>
              <a:gdLst/>
              <a:ahLst/>
              <a:cxnLst/>
              <a:rect l="l" t="t" r="r" b="b"/>
              <a:pathLst>
                <a:path w="6156" h="17800" extrusionOk="0">
                  <a:moveTo>
                    <a:pt x="0" y="0"/>
                  </a:moveTo>
                  <a:lnTo>
                    <a:pt x="0" y="5977"/>
                  </a:lnTo>
                  <a:cubicBezTo>
                    <a:pt x="0" y="7120"/>
                    <a:pt x="631" y="8108"/>
                    <a:pt x="1548" y="8644"/>
                  </a:cubicBezTo>
                  <a:cubicBezTo>
                    <a:pt x="1751" y="8751"/>
                    <a:pt x="1751" y="9037"/>
                    <a:pt x="1548" y="9156"/>
                  </a:cubicBezTo>
                  <a:cubicBezTo>
                    <a:pt x="631" y="9692"/>
                    <a:pt x="0" y="10680"/>
                    <a:pt x="0" y="11823"/>
                  </a:cubicBezTo>
                  <a:lnTo>
                    <a:pt x="0" y="17800"/>
                  </a:lnTo>
                  <a:lnTo>
                    <a:pt x="6144" y="17800"/>
                  </a:lnTo>
                  <a:lnTo>
                    <a:pt x="6144" y="11823"/>
                  </a:lnTo>
                  <a:cubicBezTo>
                    <a:pt x="6144" y="10680"/>
                    <a:pt x="5525" y="9692"/>
                    <a:pt x="4608" y="9156"/>
                  </a:cubicBezTo>
                  <a:cubicBezTo>
                    <a:pt x="4406" y="9037"/>
                    <a:pt x="4406" y="8751"/>
                    <a:pt x="4608" y="8644"/>
                  </a:cubicBezTo>
                  <a:cubicBezTo>
                    <a:pt x="5525" y="8108"/>
                    <a:pt x="6156" y="7120"/>
                    <a:pt x="6156" y="5977"/>
                  </a:cubicBezTo>
                  <a:lnTo>
                    <a:pt x="6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2"/>
            <p:cNvSpPr/>
            <p:nvPr/>
          </p:nvSpPr>
          <p:spPr>
            <a:xfrm>
              <a:off x="8073447" y="2767948"/>
              <a:ext cx="806495" cy="2297236"/>
            </a:xfrm>
            <a:custGeom>
              <a:avLst/>
              <a:gdLst/>
              <a:ahLst/>
              <a:cxnLst/>
              <a:rect l="l" t="t" r="r" b="b"/>
              <a:pathLst>
                <a:path w="6300" h="17944" extrusionOk="0">
                  <a:moveTo>
                    <a:pt x="6144" y="144"/>
                  </a:moveTo>
                  <a:lnTo>
                    <a:pt x="6144" y="6049"/>
                  </a:lnTo>
                  <a:cubicBezTo>
                    <a:pt x="6144" y="7121"/>
                    <a:pt x="5573" y="8109"/>
                    <a:pt x="4644" y="8645"/>
                  </a:cubicBezTo>
                  <a:cubicBezTo>
                    <a:pt x="4525" y="8716"/>
                    <a:pt x="4454" y="8835"/>
                    <a:pt x="4454" y="8966"/>
                  </a:cubicBezTo>
                  <a:cubicBezTo>
                    <a:pt x="4454" y="9109"/>
                    <a:pt x="4525" y="9228"/>
                    <a:pt x="4644" y="9299"/>
                  </a:cubicBezTo>
                  <a:cubicBezTo>
                    <a:pt x="5573" y="9835"/>
                    <a:pt x="6144" y="10823"/>
                    <a:pt x="6144" y="11895"/>
                  </a:cubicBezTo>
                  <a:lnTo>
                    <a:pt x="6144" y="17800"/>
                  </a:lnTo>
                  <a:lnTo>
                    <a:pt x="156" y="17800"/>
                  </a:lnTo>
                  <a:lnTo>
                    <a:pt x="156" y="11895"/>
                  </a:lnTo>
                  <a:cubicBezTo>
                    <a:pt x="156" y="10823"/>
                    <a:pt x="727" y="9835"/>
                    <a:pt x="1656" y="9299"/>
                  </a:cubicBezTo>
                  <a:cubicBezTo>
                    <a:pt x="1775" y="9228"/>
                    <a:pt x="1846" y="9109"/>
                    <a:pt x="1846" y="8966"/>
                  </a:cubicBezTo>
                  <a:cubicBezTo>
                    <a:pt x="1846" y="8835"/>
                    <a:pt x="1775" y="8716"/>
                    <a:pt x="1656" y="8645"/>
                  </a:cubicBezTo>
                  <a:cubicBezTo>
                    <a:pt x="727" y="8109"/>
                    <a:pt x="156" y="7121"/>
                    <a:pt x="156" y="6049"/>
                  </a:cubicBezTo>
                  <a:lnTo>
                    <a:pt x="156" y="144"/>
                  </a:lnTo>
                  <a:close/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lnTo>
                    <a:pt x="1" y="6049"/>
                  </a:lnTo>
                  <a:cubicBezTo>
                    <a:pt x="1" y="7168"/>
                    <a:pt x="608" y="8216"/>
                    <a:pt x="1584" y="8776"/>
                  </a:cubicBezTo>
                  <a:cubicBezTo>
                    <a:pt x="1656" y="8823"/>
                    <a:pt x="1692" y="8895"/>
                    <a:pt x="1692" y="8966"/>
                  </a:cubicBezTo>
                  <a:cubicBezTo>
                    <a:pt x="1692" y="9049"/>
                    <a:pt x="1656" y="9121"/>
                    <a:pt x="1584" y="9168"/>
                  </a:cubicBezTo>
                  <a:cubicBezTo>
                    <a:pt x="608" y="9728"/>
                    <a:pt x="1" y="10776"/>
                    <a:pt x="1" y="11895"/>
                  </a:cubicBezTo>
                  <a:lnTo>
                    <a:pt x="1" y="17872"/>
                  </a:lnTo>
                  <a:cubicBezTo>
                    <a:pt x="1" y="17920"/>
                    <a:pt x="37" y="17943"/>
                    <a:pt x="72" y="17943"/>
                  </a:cubicBezTo>
                  <a:lnTo>
                    <a:pt x="6228" y="17943"/>
                  </a:lnTo>
                  <a:cubicBezTo>
                    <a:pt x="6264" y="17943"/>
                    <a:pt x="6299" y="17920"/>
                    <a:pt x="6299" y="17872"/>
                  </a:cubicBezTo>
                  <a:lnTo>
                    <a:pt x="6299" y="11895"/>
                  </a:lnTo>
                  <a:cubicBezTo>
                    <a:pt x="6299" y="10776"/>
                    <a:pt x="5692" y="9728"/>
                    <a:pt x="4716" y="9168"/>
                  </a:cubicBezTo>
                  <a:cubicBezTo>
                    <a:pt x="4644" y="9121"/>
                    <a:pt x="4597" y="9049"/>
                    <a:pt x="4597" y="8966"/>
                  </a:cubicBezTo>
                  <a:cubicBezTo>
                    <a:pt x="4597" y="8895"/>
                    <a:pt x="4644" y="8823"/>
                    <a:pt x="4716" y="8776"/>
                  </a:cubicBezTo>
                  <a:cubicBezTo>
                    <a:pt x="5692" y="8216"/>
                    <a:pt x="6299" y="7168"/>
                    <a:pt x="6299" y="6049"/>
                  </a:cubicBezTo>
                  <a:lnTo>
                    <a:pt x="6299" y="72"/>
                  </a:lnTo>
                  <a:cubicBezTo>
                    <a:pt x="6299" y="25"/>
                    <a:pt x="6264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2"/>
            <p:cNvSpPr/>
            <p:nvPr/>
          </p:nvSpPr>
          <p:spPr>
            <a:xfrm>
              <a:off x="8082664" y="3210131"/>
              <a:ext cx="786524" cy="1435132"/>
            </a:xfrm>
            <a:custGeom>
              <a:avLst/>
              <a:gdLst/>
              <a:ahLst/>
              <a:cxnLst/>
              <a:rect l="l" t="t" r="r" b="b"/>
              <a:pathLst>
                <a:path w="6144" h="11210" extrusionOk="0">
                  <a:moveTo>
                    <a:pt x="4018" y="0"/>
                  </a:moveTo>
                  <a:cubicBezTo>
                    <a:pt x="3629" y="0"/>
                    <a:pt x="3241" y="334"/>
                    <a:pt x="3096" y="821"/>
                  </a:cubicBezTo>
                  <a:lnTo>
                    <a:pt x="3084" y="845"/>
                  </a:lnTo>
                  <a:cubicBezTo>
                    <a:pt x="3051" y="955"/>
                    <a:pt x="2956" y="1025"/>
                    <a:pt x="2848" y="1025"/>
                  </a:cubicBezTo>
                  <a:cubicBezTo>
                    <a:pt x="2839" y="1025"/>
                    <a:pt x="2831" y="1024"/>
                    <a:pt x="2822" y="1023"/>
                  </a:cubicBezTo>
                  <a:cubicBezTo>
                    <a:pt x="2786" y="1012"/>
                    <a:pt x="2763" y="1012"/>
                    <a:pt x="2727" y="1012"/>
                  </a:cubicBezTo>
                  <a:cubicBezTo>
                    <a:pt x="2548" y="1012"/>
                    <a:pt x="2382" y="1059"/>
                    <a:pt x="2251" y="1142"/>
                  </a:cubicBezTo>
                  <a:cubicBezTo>
                    <a:pt x="2096" y="1243"/>
                    <a:pt x="1916" y="1293"/>
                    <a:pt x="1734" y="1293"/>
                  </a:cubicBezTo>
                  <a:cubicBezTo>
                    <a:pt x="1636" y="1293"/>
                    <a:pt x="1537" y="1279"/>
                    <a:pt x="1441" y="1250"/>
                  </a:cubicBezTo>
                  <a:cubicBezTo>
                    <a:pt x="1334" y="1214"/>
                    <a:pt x="1203" y="1190"/>
                    <a:pt x="1072" y="1190"/>
                  </a:cubicBezTo>
                  <a:cubicBezTo>
                    <a:pt x="512" y="1190"/>
                    <a:pt x="24" y="1512"/>
                    <a:pt x="0" y="1976"/>
                  </a:cubicBezTo>
                  <a:lnTo>
                    <a:pt x="0" y="2595"/>
                  </a:lnTo>
                  <a:cubicBezTo>
                    <a:pt x="0" y="3738"/>
                    <a:pt x="619" y="4726"/>
                    <a:pt x="1548" y="5262"/>
                  </a:cubicBezTo>
                  <a:cubicBezTo>
                    <a:pt x="1751" y="5381"/>
                    <a:pt x="1739" y="5667"/>
                    <a:pt x="1536" y="5786"/>
                  </a:cubicBezTo>
                  <a:cubicBezTo>
                    <a:pt x="1405" y="5857"/>
                    <a:pt x="1274" y="5953"/>
                    <a:pt x="1155" y="6048"/>
                  </a:cubicBezTo>
                  <a:cubicBezTo>
                    <a:pt x="1131" y="6643"/>
                    <a:pt x="1643" y="7131"/>
                    <a:pt x="2274" y="7131"/>
                  </a:cubicBezTo>
                  <a:lnTo>
                    <a:pt x="2286" y="7131"/>
                  </a:lnTo>
                  <a:cubicBezTo>
                    <a:pt x="2477" y="7131"/>
                    <a:pt x="2643" y="7286"/>
                    <a:pt x="2643" y="7489"/>
                  </a:cubicBezTo>
                  <a:cubicBezTo>
                    <a:pt x="2643" y="7524"/>
                    <a:pt x="2643" y="7548"/>
                    <a:pt x="2643" y="7584"/>
                  </a:cubicBezTo>
                  <a:cubicBezTo>
                    <a:pt x="2655" y="7703"/>
                    <a:pt x="2596" y="7810"/>
                    <a:pt x="2489" y="7870"/>
                  </a:cubicBezTo>
                  <a:cubicBezTo>
                    <a:pt x="2465" y="7881"/>
                    <a:pt x="2441" y="7893"/>
                    <a:pt x="2417" y="7905"/>
                  </a:cubicBezTo>
                  <a:cubicBezTo>
                    <a:pt x="2120" y="8120"/>
                    <a:pt x="2072" y="8560"/>
                    <a:pt x="2310" y="8893"/>
                  </a:cubicBezTo>
                  <a:cubicBezTo>
                    <a:pt x="2429" y="9072"/>
                    <a:pt x="2608" y="9179"/>
                    <a:pt x="2786" y="9215"/>
                  </a:cubicBezTo>
                  <a:cubicBezTo>
                    <a:pt x="2846" y="9215"/>
                    <a:pt x="2894" y="9251"/>
                    <a:pt x="2929" y="9298"/>
                  </a:cubicBezTo>
                  <a:lnTo>
                    <a:pt x="2941" y="9334"/>
                  </a:lnTo>
                  <a:cubicBezTo>
                    <a:pt x="3036" y="9489"/>
                    <a:pt x="3060" y="9679"/>
                    <a:pt x="3036" y="9858"/>
                  </a:cubicBezTo>
                  <a:cubicBezTo>
                    <a:pt x="3036" y="9882"/>
                    <a:pt x="3036" y="9894"/>
                    <a:pt x="3036" y="9917"/>
                  </a:cubicBezTo>
                  <a:cubicBezTo>
                    <a:pt x="3036" y="10001"/>
                    <a:pt x="3048" y="10084"/>
                    <a:pt x="3096" y="10156"/>
                  </a:cubicBezTo>
                  <a:cubicBezTo>
                    <a:pt x="3191" y="10322"/>
                    <a:pt x="3227" y="10525"/>
                    <a:pt x="3227" y="10715"/>
                  </a:cubicBezTo>
                  <a:cubicBezTo>
                    <a:pt x="3227" y="10751"/>
                    <a:pt x="3239" y="10787"/>
                    <a:pt x="3239" y="10810"/>
                  </a:cubicBezTo>
                  <a:cubicBezTo>
                    <a:pt x="3286" y="11013"/>
                    <a:pt x="3453" y="11168"/>
                    <a:pt x="3644" y="11203"/>
                  </a:cubicBezTo>
                  <a:cubicBezTo>
                    <a:pt x="3671" y="11207"/>
                    <a:pt x="3699" y="11209"/>
                    <a:pt x="3725" y="11209"/>
                  </a:cubicBezTo>
                  <a:cubicBezTo>
                    <a:pt x="4010" y="11209"/>
                    <a:pt x="4239" y="10986"/>
                    <a:pt x="4239" y="10703"/>
                  </a:cubicBezTo>
                  <a:cubicBezTo>
                    <a:pt x="4239" y="10537"/>
                    <a:pt x="4156" y="10382"/>
                    <a:pt x="4025" y="10298"/>
                  </a:cubicBezTo>
                  <a:cubicBezTo>
                    <a:pt x="3965" y="10251"/>
                    <a:pt x="3941" y="10167"/>
                    <a:pt x="3965" y="10096"/>
                  </a:cubicBezTo>
                  <a:cubicBezTo>
                    <a:pt x="3989" y="10036"/>
                    <a:pt x="4001" y="9977"/>
                    <a:pt x="4001" y="9917"/>
                  </a:cubicBezTo>
                  <a:cubicBezTo>
                    <a:pt x="4001" y="9810"/>
                    <a:pt x="4060" y="9703"/>
                    <a:pt x="4156" y="9655"/>
                  </a:cubicBezTo>
                  <a:cubicBezTo>
                    <a:pt x="4465" y="9513"/>
                    <a:pt x="4668" y="9215"/>
                    <a:pt x="4668" y="8870"/>
                  </a:cubicBezTo>
                  <a:cubicBezTo>
                    <a:pt x="4668" y="8703"/>
                    <a:pt x="4620" y="8548"/>
                    <a:pt x="4525" y="8417"/>
                  </a:cubicBezTo>
                  <a:cubicBezTo>
                    <a:pt x="4358" y="8167"/>
                    <a:pt x="4263" y="7870"/>
                    <a:pt x="4298" y="7584"/>
                  </a:cubicBezTo>
                  <a:cubicBezTo>
                    <a:pt x="4298" y="7548"/>
                    <a:pt x="4298" y="7524"/>
                    <a:pt x="4298" y="7500"/>
                  </a:cubicBezTo>
                  <a:cubicBezTo>
                    <a:pt x="4298" y="7310"/>
                    <a:pt x="4239" y="7143"/>
                    <a:pt x="4132" y="7000"/>
                  </a:cubicBezTo>
                  <a:cubicBezTo>
                    <a:pt x="4525" y="6917"/>
                    <a:pt x="4799" y="6560"/>
                    <a:pt x="4775" y="6143"/>
                  </a:cubicBezTo>
                  <a:cubicBezTo>
                    <a:pt x="4775" y="6036"/>
                    <a:pt x="4751" y="5941"/>
                    <a:pt x="4703" y="5857"/>
                  </a:cubicBezTo>
                  <a:lnTo>
                    <a:pt x="4715" y="5857"/>
                  </a:lnTo>
                  <a:cubicBezTo>
                    <a:pt x="4691" y="5822"/>
                    <a:pt x="4644" y="5798"/>
                    <a:pt x="4608" y="5774"/>
                  </a:cubicBezTo>
                  <a:cubicBezTo>
                    <a:pt x="4406" y="5655"/>
                    <a:pt x="4406" y="5369"/>
                    <a:pt x="4608" y="5262"/>
                  </a:cubicBezTo>
                  <a:cubicBezTo>
                    <a:pt x="5525" y="4726"/>
                    <a:pt x="6144" y="3738"/>
                    <a:pt x="6144" y="2595"/>
                  </a:cubicBezTo>
                  <a:lnTo>
                    <a:pt x="6144" y="2500"/>
                  </a:lnTo>
                  <a:cubicBezTo>
                    <a:pt x="6144" y="2271"/>
                    <a:pt x="5953" y="2096"/>
                    <a:pt x="5743" y="2096"/>
                  </a:cubicBezTo>
                  <a:cubicBezTo>
                    <a:pt x="5691" y="2096"/>
                    <a:pt x="5637" y="2107"/>
                    <a:pt x="5584" y="2131"/>
                  </a:cubicBezTo>
                  <a:cubicBezTo>
                    <a:pt x="5596" y="2083"/>
                    <a:pt x="5608" y="2024"/>
                    <a:pt x="5608" y="1964"/>
                  </a:cubicBezTo>
                  <a:cubicBezTo>
                    <a:pt x="5608" y="1619"/>
                    <a:pt x="5299" y="1333"/>
                    <a:pt x="4918" y="1333"/>
                  </a:cubicBezTo>
                  <a:cubicBezTo>
                    <a:pt x="4822" y="1333"/>
                    <a:pt x="4727" y="1345"/>
                    <a:pt x="4644" y="1381"/>
                  </a:cubicBezTo>
                  <a:cubicBezTo>
                    <a:pt x="4668" y="1333"/>
                    <a:pt x="4691" y="1285"/>
                    <a:pt x="4703" y="1226"/>
                  </a:cubicBezTo>
                  <a:cubicBezTo>
                    <a:pt x="4870" y="678"/>
                    <a:pt x="4644" y="130"/>
                    <a:pt x="4191" y="23"/>
                  </a:cubicBezTo>
                  <a:cubicBezTo>
                    <a:pt x="4134" y="8"/>
                    <a:pt x="4076" y="0"/>
                    <a:pt x="4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2"/>
            <p:cNvSpPr/>
            <p:nvPr/>
          </p:nvSpPr>
          <p:spPr>
            <a:xfrm>
              <a:off x="8073447" y="3199634"/>
              <a:ext cx="806495" cy="1453952"/>
            </a:xfrm>
            <a:custGeom>
              <a:avLst/>
              <a:gdLst/>
              <a:ahLst/>
              <a:cxnLst/>
              <a:rect l="l" t="t" r="r" b="b"/>
              <a:pathLst>
                <a:path w="6300" h="11357" extrusionOk="0">
                  <a:moveTo>
                    <a:pt x="4110" y="149"/>
                  </a:moveTo>
                  <a:cubicBezTo>
                    <a:pt x="4158" y="149"/>
                    <a:pt x="4205" y="154"/>
                    <a:pt x="4251" y="165"/>
                  </a:cubicBezTo>
                  <a:cubicBezTo>
                    <a:pt x="4418" y="212"/>
                    <a:pt x="4549" y="320"/>
                    <a:pt x="4644" y="474"/>
                  </a:cubicBezTo>
                  <a:cubicBezTo>
                    <a:pt x="4763" y="701"/>
                    <a:pt x="4787" y="998"/>
                    <a:pt x="4704" y="1284"/>
                  </a:cubicBezTo>
                  <a:cubicBezTo>
                    <a:pt x="4692" y="1344"/>
                    <a:pt x="4668" y="1379"/>
                    <a:pt x="4656" y="1427"/>
                  </a:cubicBezTo>
                  <a:cubicBezTo>
                    <a:pt x="4644" y="1463"/>
                    <a:pt x="4644" y="1486"/>
                    <a:pt x="4668" y="1510"/>
                  </a:cubicBezTo>
                  <a:cubicBezTo>
                    <a:pt x="4686" y="1528"/>
                    <a:pt x="4703" y="1539"/>
                    <a:pt x="4725" y="1539"/>
                  </a:cubicBezTo>
                  <a:cubicBezTo>
                    <a:pt x="4733" y="1539"/>
                    <a:pt x="4742" y="1537"/>
                    <a:pt x="4751" y="1534"/>
                  </a:cubicBezTo>
                  <a:cubicBezTo>
                    <a:pt x="4823" y="1498"/>
                    <a:pt x="4906" y="1486"/>
                    <a:pt x="4990" y="1486"/>
                  </a:cubicBezTo>
                  <a:cubicBezTo>
                    <a:pt x="5323" y="1486"/>
                    <a:pt x="5597" y="1736"/>
                    <a:pt x="5597" y="2046"/>
                  </a:cubicBezTo>
                  <a:cubicBezTo>
                    <a:pt x="5597" y="2094"/>
                    <a:pt x="5597" y="2141"/>
                    <a:pt x="5585" y="2189"/>
                  </a:cubicBezTo>
                  <a:cubicBezTo>
                    <a:pt x="5573" y="2225"/>
                    <a:pt x="5585" y="2248"/>
                    <a:pt x="5609" y="2272"/>
                  </a:cubicBezTo>
                  <a:cubicBezTo>
                    <a:pt x="5626" y="2281"/>
                    <a:pt x="5642" y="2289"/>
                    <a:pt x="5663" y="2289"/>
                  </a:cubicBezTo>
                  <a:cubicBezTo>
                    <a:pt x="5672" y="2289"/>
                    <a:pt x="5682" y="2288"/>
                    <a:pt x="5692" y="2284"/>
                  </a:cubicBezTo>
                  <a:cubicBezTo>
                    <a:pt x="5737" y="2262"/>
                    <a:pt x="5785" y="2250"/>
                    <a:pt x="5832" y="2250"/>
                  </a:cubicBezTo>
                  <a:cubicBezTo>
                    <a:pt x="5886" y="2250"/>
                    <a:pt x="5939" y="2265"/>
                    <a:pt x="5990" y="2296"/>
                  </a:cubicBezTo>
                  <a:cubicBezTo>
                    <a:pt x="6085" y="2367"/>
                    <a:pt x="6144" y="2475"/>
                    <a:pt x="6144" y="2582"/>
                  </a:cubicBezTo>
                  <a:lnTo>
                    <a:pt x="6144" y="2677"/>
                  </a:lnTo>
                  <a:cubicBezTo>
                    <a:pt x="6144" y="3749"/>
                    <a:pt x="5573" y="4737"/>
                    <a:pt x="4644" y="5273"/>
                  </a:cubicBezTo>
                  <a:cubicBezTo>
                    <a:pt x="4525" y="5344"/>
                    <a:pt x="4454" y="5463"/>
                    <a:pt x="4454" y="5594"/>
                  </a:cubicBezTo>
                  <a:cubicBezTo>
                    <a:pt x="4454" y="5737"/>
                    <a:pt x="4525" y="5856"/>
                    <a:pt x="4644" y="5927"/>
                  </a:cubicBezTo>
                  <a:cubicBezTo>
                    <a:pt x="4668" y="5939"/>
                    <a:pt x="4692" y="5951"/>
                    <a:pt x="4716" y="5975"/>
                  </a:cubicBezTo>
                  <a:cubicBezTo>
                    <a:pt x="4751" y="6047"/>
                    <a:pt x="4775" y="6130"/>
                    <a:pt x="4775" y="6213"/>
                  </a:cubicBezTo>
                  <a:cubicBezTo>
                    <a:pt x="4799" y="6594"/>
                    <a:pt x="4561" y="6916"/>
                    <a:pt x="4192" y="7011"/>
                  </a:cubicBezTo>
                  <a:cubicBezTo>
                    <a:pt x="4168" y="7011"/>
                    <a:pt x="4156" y="7023"/>
                    <a:pt x="4144" y="7047"/>
                  </a:cubicBezTo>
                  <a:cubicBezTo>
                    <a:pt x="4132" y="7082"/>
                    <a:pt x="4144" y="7106"/>
                    <a:pt x="4156" y="7118"/>
                  </a:cubicBezTo>
                  <a:cubicBezTo>
                    <a:pt x="4251" y="7249"/>
                    <a:pt x="4299" y="7404"/>
                    <a:pt x="4299" y="7571"/>
                  </a:cubicBezTo>
                  <a:cubicBezTo>
                    <a:pt x="4299" y="7594"/>
                    <a:pt x="4299" y="7618"/>
                    <a:pt x="4299" y="7642"/>
                  </a:cubicBezTo>
                  <a:cubicBezTo>
                    <a:pt x="4263" y="8011"/>
                    <a:pt x="4418" y="8333"/>
                    <a:pt x="4549" y="8535"/>
                  </a:cubicBezTo>
                  <a:cubicBezTo>
                    <a:pt x="4632" y="8654"/>
                    <a:pt x="4668" y="8797"/>
                    <a:pt x="4668" y="8952"/>
                  </a:cubicBezTo>
                  <a:cubicBezTo>
                    <a:pt x="4668" y="9249"/>
                    <a:pt x="4490" y="9523"/>
                    <a:pt x="4204" y="9666"/>
                  </a:cubicBezTo>
                  <a:cubicBezTo>
                    <a:pt x="4085" y="9726"/>
                    <a:pt x="4001" y="9857"/>
                    <a:pt x="4001" y="9999"/>
                  </a:cubicBezTo>
                  <a:cubicBezTo>
                    <a:pt x="4001" y="10047"/>
                    <a:pt x="4001" y="10095"/>
                    <a:pt x="3978" y="10142"/>
                  </a:cubicBezTo>
                  <a:cubicBezTo>
                    <a:pt x="3942" y="10249"/>
                    <a:pt x="3978" y="10368"/>
                    <a:pt x="4061" y="10428"/>
                  </a:cubicBezTo>
                  <a:cubicBezTo>
                    <a:pt x="4180" y="10511"/>
                    <a:pt x="4251" y="10642"/>
                    <a:pt x="4251" y="10785"/>
                  </a:cubicBezTo>
                  <a:cubicBezTo>
                    <a:pt x="4251" y="10904"/>
                    <a:pt x="4192" y="11023"/>
                    <a:pt x="4097" y="11107"/>
                  </a:cubicBezTo>
                  <a:cubicBezTo>
                    <a:pt x="4021" y="11173"/>
                    <a:pt x="3922" y="11209"/>
                    <a:pt x="3819" y="11209"/>
                  </a:cubicBezTo>
                  <a:cubicBezTo>
                    <a:pt x="3793" y="11209"/>
                    <a:pt x="3766" y="11207"/>
                    <a:pt x="3739" y="11202"/>
                  </a:cubicBezTo>
                  <a:cubicBezTo>
                    <a:pt x="3573" y="11178"/>
                    <a:pt x="3430" y="11047"/>
                    <a:pt x="3394" y="10880"/>
                  </a:cubicBezTo>
                  <a:cubicBezTo>
                    <a:pt x="3394" y="10845"/>
                    <a:pt x="3382" y="10821"/>
                    <a:pt x="3382" y="10797"/>
                  </a:cubicBezTo>
                  <a:cubicBezTo>
                    <a:pt x="3382" y="10559"/>
                    <a:pt x="3323" y="10357"/>
                    <a:pt x="3239" y="10190"/>
                  </a:cubicBezTo>
                  <a:cubicBezTo>
                    <a:pt x="3204" y="10130"/>
                    <a:pt x="3192" y="10071"/>
                    <a:pt x="3192" y="9999"/>
                  </a:cubicBezTo>
                  <a:cubicBezTo>
                    <a:pt x="3192" y="9987"/>
                    <a:pt x="3192" y="9964"/>
                    <a:pt x="3192" y="9952"/>
                  </a:cubicBezTo>
                  <a:cubicBezTo>
                    <a:pt x="3216" y="9726"/>
                    <a:pt x="3180" y="9535"/>
                    <a:pt x="3085" y="9368"/>
                  </a:cubicBezTo>
                  <a:lnTo>
                    <a:pt x="3073" y="9345"/>
                  </a:lnTo>
                  <a:cubicBezTo>
                    <a:pt x="3025" y="9273"/>
                    <a:pt x="2966" y="9225"/>
                    <a:pt x="2882" y="9214"/>
                  </a:cubicBezTo>
                  <a:cubicBezTo>
                    <a:pt x="2715" y="9178"/>
                    <a:pt x="2561" y="9083"/>
                    <a:pt x="2454" y="8928"/>
                  </a:cubicBezTo>
                  <a:cubicBezTo>
                    <a:pt x="2346" y="8785"/>
                    <a:pt x="2299" y="8606"/>
                    <a:pt x="2311" y="8440"/>
                  </a:cubicBezTo>
                  <a:cubicBezTo>
                    <a:pt x="2334" y="8285"/>
                    <a:pt x="2418" y="8142"/>
                    <a:pt x="2537" y="8047"/>
                  </a:cubicBezTo>
                  <a:cubicBezTo>
                    <a:pt x="2561" y="8035"/>
                    <a:pt x="2573" y="8023"/>
                    <a:pt x="2596" y="8011"/>
                  </a:cubicBezTo>
                  <a:cubicBezTo>
                    <a:pt x="2727" y="7940"/>
                    <a:pt x="2811" y="7797"/>
                    <a:pt x="2799" y="7654"/>
                  </a:cubicBezTo>
                  <a:cubicBezTo>
                    <a:pt x="2787" y="7630"/>
                    <a:pt x="2787" y="7594"/>
                    <a:pt x="2787" y="7559"/>
                  </a:cubicBezTo>
                  <a:cubicBezTo>
                    <a:pt x="2787" y="7451"/>
                    <a:pt x="2739" y="7344"/>
                    <a:pt x="2668" y="7261"/>
                  </a:cubicBezTo>
                  <a:cubicBezTo>
                    <a:pt x="2585" y="7178"/>
                    <a:pt x="2477" y="7130"/>
                    <a:pt x="2358" y="7130"/>
                  </a:cubicBezTo>
                  <a:cubicBezTo>
                    <a:pt x="2049" y="7130"/>
                    <a:pt x="1775" y="7011"/>
                    <a:pt x="1572" y="6809"/>
                  </a:cubicBezTo>
                  <a:cubicBezTo>
                    <a:pt x="1394" y="6630"/>
                    <a:pt x="1299" y="6404"/>
                    <a:pt x="1299" y="6166"/>
                  </a:cubicBezTo>
                  <a:cubicBezTo>
                    <a:pt x="1418" y="6070"/>
                    <a:pt x="1525" y="5999"/>
                    <a:pt x="1644" y="5927"/>
                  </a:cubicBezTo>
                  <a:cubicBezTo>
                    <a:pt x="1775" y="5856"/>
                    <a:pt x="1846" y="5737"/>
                    <a:pt x="1846" y="5594"/>
                  </a:cubicBezTo>
                  <a:cubicBezTo>
                    <a:pt x="1846" y="5463"/>
                    <a:pt x="1775" y="5344"/>
                    <a:pt x="1656" y="5273"/>
                  </a:cubicBezTo>
                  <a:cubicBezTo>
                    <a:pt x="727" y="4737"/>
                    <a:pt x="156" y="3749"/>
                    <a:pt x="156" y="2677"/>
                  </a:cubicBezTo>
                  <a:lnTo>
                    <a:pt x="144" y="2058"/>
                  </a:lnTo>
                  <a:cubicBezTo>
                    <a:pt x="168" y="1653"/>
                    <a:pt x="608" y="1344"/>
                    <a:pt x="1156" y="1344"/>
                  </a:cubicBezTo>
                  <a:cubicBezTo>
                    <a:pt x="1275" y="1344"/>
                    <a:pt x="1382" y="1367"/>
                    <a:pt x="1501" y="1403"/>
                  </a:cubicBezTo>
                  <a:cubicBezTo>
                    <a:pt x="1599" y="1432"/>
                    <a:pt x="1700" y="1446"/>
                    <a:pt x="1802" y="1446"/>
                  </a:cubicBezTo>
                  <a:cubicBezTo>
                    <a:pt x="1994" y="1446"/>
                    <a:pt x="2186" y="1393"/>
                    <a:pt x="2358" y="1284"/>
                  </a:cubicBezTo>
                  <a:cubicBezTo>
                    <a:pt x="2482" y="1208"/>
                    <a:pt x="2636" y="1170"/>
                    <a:pt x="2785" y="1170"/>
                  </a:cubicBezTo>
                  <a:cubicBezTo>
                    <a:pt x="2822" y="1170"/>
                    <a:pt x="2858" y="1172"/>
                    <a:pt x="2894" y="1177"/>
                  </a:cubicBezTo>
                  <a:cubicBezTo>
                    <a:pt x="2903" y="1178"/>
                    <a:pt x="2912" y="1178"/>
                    <a:pt x="2920" y="1178"/>
                  </a:cubicBezTo>
                  <a:cubicBezTo>
                    <a:pt x="3065" y="1178"/>
                    <a:pt x="3194" y="1085"/>
                    <a:pt x="3227" y="951"/>
                  </a:cubicBezTo>
                  <a:lnTo>
                    <a:pt x="3239" y="915"/>
                  </a:lnTo>
                  <a:cubicBezTo>
                    <a:pt x="3376" y="462"/>
                    <a:pt x="3746" y="149"/>
                    <a:pt x="4110" y="149"/>
                  </a:cubicBezTo>
                  <a:close/>
                  <a:moveTo>
                    <a:pt x="4105" y="0"/>
                  </a:moveTo>
                  <a:cubicBezTo>
                    <a:pt x="3672" y="0"/>
                    <a:pt x="3243" y="356"/>
                    <a:pt x="3096" y="867"/>
                  </a:cubicBezTo>
                  <a:lnTo>
                    <a:pt x="3085" y="903"/>
                  </a:lnTo>
                  <a:cubicBezTo>
                    <a:pt x="3063" y="978"/>
                    <a:pt x="3003" y="1024"/>
                    <a:pt x="2931" y="1024"/>
                  </a:cubicBezTo>
                  <a:cubicBezTo>
                    <a:pt x="2923" y="1024"/>
                    <a:pt x="2914" y="1023"/>
                    <a:pt x="2906" y="1022"/>
                  </a:cubicBezTo>
                  <a:cubicBezTo>
                    <a:pt x="2870" y="1018"/>
                    <a:pt x="2833" y="1016"/>
                    <a:pt x="2797" y="1016"/>
                  </a:cubicBezTo>
                  <a:cubicBezTo>
                    <a:pt x="2617" y="1016"/>
                    <a:pt x="2435" y="1064"/>
                    <a:pt x="2287" y="1153"/>
                  </a:cubicBezTo>
                  <a:cubicBezTo>
                    <a:pt x="2136" y="1248"/>
                    <a:pt x="1964" y="1296"/>
                    <a:pt x="1792" y="1296"/>
                  </a:cubicBezTo>
                  <a:cubicBezTo>
                    <a:pt x="1706" y="1296"/>
                    <a:pt x="1620" y="1284"/>
                    <a:pt x="1537" y="1260"/>
                  </a:cubicBezTo>
                  <a:cubicBezTo>
                    <a:pt x="1418" y="1213"/>
                    <a:pt x="1287" y="1201"/>
                    <a:pt x="1144" y="1201"/>
                  </a:cubicBezTo>
                  <a:cubicBezTo>
                    <a:pt x="537" y="1201"/>
                    <a:pt x="25" y="1570"/>
                    <a:pt x="1" y="2046"/>
                  </a:cubicBezTo>
                  <a:lnTo>
                    <a:pt x="1" y="2677"/>
                  </a:lnTo>
                  <a:cubicBezTo>
                    <a:pt x="1" y="3796"/>
                    <a:pt x="608" y="4844"/>
                    <a:pt x="1584" y="5404"/>
                  </a:cubicBezTo>
                  <a:cubicBezTo>
                    <a:pt x="1656" y="5439"/>
                    <a:pt x="1692" y="5511"/>
                    <a:pt x="1692" y="5594"/>
                  </a:cubicBezTo>
                  <a:cubicBezTo>
                    <a:pt x="1692" y="5677"/>
                    <a:pt x="1644" y="5749"/>
                    <a:pt x="1572" y="5796"/>
                  </a:cubicBezTo>
                  <a:cubicBezTo>
                    <a:pt x="1442" y="5880"/>
                    <a:pt x="1311" y="5963"/>
                    <a:pt x="1180" y="6070"/>
                  </a:cubicBezTo>
                  <a:cubicBezTo>
                    <a:pt x="1168" y="6070"/>
                    <a:pt x="1168" y="6082"/>
                    <a:pt x="1156" y="6094"/>
                  </a:cubicBezTo>
                  <a:cubicBezTo>
                    <a:pt x="1156" y="6106"/>
                    <a:pt x="1156" y="6118"/>
                    <a:pt x="1156" y="6130"/>
                  </a:cubicBezTo>
                  <a:cubicBezTo>
                    <a:pt x="1144" y="6416"/>
                    <a:pt x="1251" y="6701"/>
                    <a:pt x="1465" y="6916"/>
                  </a:cubicBezTo>
                  <a:cubicBezTo>
                    <a:pt x="1692" y="7142"/>
                    <a:pt x="2013" y="7273"/>
                    <a:pt x="2358" y="7273"/>
                  </a:cubicBezTo>
                  <a:cubicBezTo>
                    <a:pt x="2430" y="7273"/>
                    <a:pt x="2501" y="7309"/>
                    <a:pt x="2561" y="7356"/>
                  </a:cubicBezTo>
                  <a:cubicBezTo>
                    <a:pt x="2608" y="7416"/>
                    <a:pt x="2644" y="7487"/>
                    <a:pt x="2644" y="7571"/>
                  </a:cubicBezTo>
                  <a:cubicBezTo>
                    <a:pt x="2644" y="7606"/>
                    <a:pt x="2644" y="7630"/>
                    <a:pt x="2644" y="7666"/>
                  </a:cubicBezTo>
                  <a:cubicBezTo>
                    <a:pt x="2656" y="7761"/>
                    <a:pt x="2608" y="7832"/>
                    <a:pt x="2525" y="7880"/>
                  </a:cubicBezTo>
                  <a:cubicBezTo>
                    <a:pt x="2501" y="7892"/>
                    <a:pt x="2477" y="7904"/>
                    <a:pt x="2454" y="7928"/>
                  </a:cubicBezTo>
                  <a:cubicBezTo>
                    <a:pt x="2287" y="8047"/>
                    <a:pt x="2192" y="8225"/>
                    <a:pt x="2168" y="8428"/>
                  </a:cubicBezTo>
                  <a:cubicBezTo>
                    <a:pt x="2144" y="8630"/>
                    <a:pt x="2204" y="8844"/>
                    <a:pt x="2323" y="9011"/>
                  </a:cubicBezTo>
                  <a:cubicBezTo>
                    <a:pt x="2454" y="9202"/>
                    <a:pt x="2644" y="9321"/>
                    <a:pt x="2846" y="9356"/>
                  </a:cubicBezTo>
                  <a:cubicBezTo>
                    <a:pt x="2882" y="9368"/>
                    <a:pt x="2918" y="9392"/>
                    <a:pt x="2942" y="9416"/>
                  </a:cubicBezTo>
                  <a:lnTo>
                    <a:pt x="2954" y="9452"/>
                  </a:lnTo>
                  <a:cubicBezTo>
                    <a:pt x="3037" y="9583"/>
                    <a:pt x="3061" y="9737"/>
                    <a:pt x="3037" y="9928"/>
                  </a:cubicBezTo>
                  <a:cubicBezTo>
                    <a:pt x="3037" y="9952"/>
                    <a:pt x="3037" y="9976"/>
                    <a:pt x="3037" y="9999"/>
                  </a:cubicBezTo>
                  <a:cubicBezTo>
                    <a:pt x="3037" y="10095"/>
                    <a:pt x="3061" y="10190"/>
                    <a:pt x="3108" y="10261"/>
                  </a:cubicBezTo>
                  <a:cubicBezTo>
                    <a:pt x="3180" y="10404"/>
                    <a:pt x="3227" y="10583"/>
                    <a:pt x="3227" y="10797"/>
                  </a:cubicBezTo>
                  <a:cubicBezTo>
                    <a:pt x="3239" y="10833"/>
                    <a:pt x="3239" y="10869"/>
                    <a:pt x="3251" y="10916"/>
                  </a:cubicBezTo>
                  <a:cubicBezTo>
                    <a:pt x="3299" y="11142"/>
                    <a:pt x="3489" y="11321"/>
                    <a:pt x="3716" y="11357"/>
                  </a:cubicBezTo>
                  <a:lnTo>
                    <a:pt x="3811" y="11357"/>
                  </a:lnTo>
                  <a:cubicBezTo>
                    <a:pt x="3954" y="11357"/>
                    <a:pt x="4085" y="11309"/>
                    <a:pt x="4192" y="11226"/>
                  </a:cubicBezTo>
                  <a:cubicBezTo>
                    <a:pt x="4323" y="11107"/>
                    <a:pt x="4394" y="10952"/>
                    <a:pt x="4394" y="10773"/>
                  </a:cubicBezTo>
                  <a:cubicBezTo>
                    <a:pt x="4394" y="10595"/>
                    <a:pt x="4299" y="10416"/>
                    <a:pt x="4144" y="10309"/>
                  </a:cubicBezTo>
                  <a:cubicBezTo>
                    <a:pt x="4109" y="10285"/>
                    <a:pt x="4097" y="10238"/>
                    <a:pt x="4109" y="10202"/>
                  </a:cubicBezTo>
                  <a:cubicBezTo>
                    <a:pt x="4144" y="10130"/>
                    <a:pt x="4156" y="10071"/>
                    <a:pt x="4156" y="9999"/>
                  </a:cubicBezTo>
                  <a:cubicBezTo>
                    <a:pt x="4144" y="9904"/>
                    <a:pt x="4192" y="9833"/>
                    <a:pt x="4263" y="9797"/>
                  </a:cubicBezTo>
                  <a:cubicBezTo>
                    <a:pt x="4609" y="9630"/>
                    <a:pt x="4811" y="9309"/>
                    <a:pt x="4811" y="8952"/>
                  </a:cubicBezTo>
                  <a:cubicBezTo>
                    <a:pt x="4811" y="8773"/>
                    <a:pt x="4763" y="8594"/>
                    <a:pt x="4668" y="8452"/>
                  </a:cubicBezTo>
                  <a:cubicBezTo>
                    <a:pt x="4549" y="8273"/>
                    <a:pt x="4418" y="7987"/>
                    <a:pt x="4442" y="7654"/>
                  </a:cubicBezTo>
                  <a:cubicBezTo>
                    <a:pt x="4454" y="7630"/>
                    <a:pt x="4454" y="7606"/>
                    <a:pt x="4454" y="7571"/>
                  </a:cubicBezTo>
                  <a:cubicBezTo>
                    <a:pt x="4454" y="7416"/>
                    <a:pt x="4406" y="7261"/>
                    <a:pt x="4335" y="7118"/>
                  </a:cubicBezTo>
                  <a:cubicBezTo>
                    <a:pt x="4704" y="6987"/>
                    <a:pt x="4954" y="6618"/>
                    <a:pt x="4930" y="6213"/>
                  </a:cubicBezTo>
                  <a:cubicBezTo>
                    <a:pt x="4918" y="6118"/>
                    <a:pt x="4906" y="6035"/>
                    <a:pt x="4871" y="5939"/>
                  </a:cubicBezTo>
                  <a:cubicBezTo>
                    <a:pt x="4871" y="5916"/>
                    <a:pt x="4859" y="5880"/>
                    <a:pt x="4835" y="5868"/>
                  </a:cubicBezTo>
                  <a:lnTo>
                    <a:pt x="4823" y="5856"/>
                  </a:lnTo>
                  <a:cubicBezTo>
                    <a:pt x="4787" y="5832"/>
                    <a:pt x="4751" y="5808"/>
                    <a:pt x="4716" y="5796"/>
                  </a:cubicBezTo>
                  <a:cubicBezTo>
                    <a:pt x="4644" y="5749"/>
                    <a:pt x="4597" y="5677"/>
                    <a:pt x="4597" y="5594"/>
                  </a:cubicBezTo>
                  <a:cubicBezTo>
                    <a:pt x="4597" y="5523"/>
                    <a:pt x="4644" y="5439"/>
                    <a:pt x="4716" y="5404"/>
                  </a:cubicBezTo>
                  <a:cubicBezTo>
                    <a:pt x="5692" y="4844"/>
                    <a:pt x="6299" y="3796"/>
                    <a:pt x="6299" y="2677"/>
                  </a:cubicBezTo>
                  <a:lnTo>
                    <a:pt x="6299" y="2582"/>
                  </a:lnTo>
                  <a:cubicBezTo>
                    <a:pt x="6299" y="2415"/>
                    <a:pt x="6204" y="2260"/>
                    <a:pt x="6073" y="2177"/>
                  </a:cubicBezTo>
                  <a:cubicBezTo>
                    <a:pt x="5984" y="2127"/>
                    <a:pt x="5894" y="2103"/>
                    <a:pt x="5805" y="2103"/>
                  </a:cubicBezTo>
                  <a:cubicBezTo>
                    <a:pt x="5787" y="2103"/>
                    <a:pt x="5769" y="2104"/>
                    <a:pt x="5752" y="2106"/>
                  </a:cubicBezTo>
                  <a:cubicBezTo>
                    <a:pt x="5752" y="2082"/>
                    <a:pt x="5752" y="2070"/>
                    <a:pt x="5752" y="2046"/>
                  </a:cubicBezTo>
                  <a:cubicBezTo>
                    <a:pt x="5752" y="1653"/>
                    <a:pt x="5406" y="1332"/>
                    <a:pt x="4990" y="1332"/>
                  </a:cubicBezTo>
                  <a:cubicBezTo>
                    <a:pt x="4942" y="1332"/>
                    <a:pt x="4882" y="1344"/>
                    <a:pt x="4835" y="1344"/>
                  </a:cubicBezTo>
                  <a:cubicBezTo>
                    <a:pt x="4835" y="1344"/>
                    <a:pt x="4847" y="1332"/>
                    <a:pt x="4847" y="1332"/>
                  </a:cubicBezTo>
                  <a:cubicBezTo>
                    <a:pt x="4942" y="998"/>
                    <a:pt x="4918" y="665"/>
                    <a:pt x="4763" y="403"/>
                  </a:cubicBezTo>
                  <a:cubicBezTo>
                    <a:pt x="4656" y="212"/>
                    <a:pt x="4490" y="81"/>
                    <a:pt x="4287" y="22"/>
                  </a:cubicBezTo>
                  <a:cubicBezTo>
                    <a:pt x="4227" y="7"/>
                    <a:pt x="4166" y="0"/>
                    <a:pt x="4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2"/>
            <p:cNvSpPr/>
            <p:nvPr/>
          </p:nvSpPr>
          <p:spPr>
            <a:xfrm>
              <a:off x="8178676" y="3536456"/>
              <a:ext cx="205848" cy="248364"/>
            </a:xfrm>
            <a:custGeom>
              <a:avLst/>
              <a:gdLst/>
              <a:ahLst/>
              <a:cxnLst/>
              <a:rect l="l" t="t" r="r" b="b"/>
              <a:pathLst>
                <a:path w="1608" h="1940" extrusionOk="0">
                  <a:moveTo>
                    <a:pt x="78" y="1"/>
                  </a:moveTo>
                  <a:cubicBezTo>
                    <a:pt x="53" y="1"/>
                    <a:pt x="29" y="20"/>
                    <a:pt x="12" y="46"/>
                  </a:cubicBezTo>
                  <a:cubicBezTo>
                    <a:pt x="0" y="94"/>
                    <a:pt x="24" y="129"/>
                    <a:pt x="60" y="141"/>
                  </a:cubicBezTo>
                  <a:cubicBezTo>
                    <a:pt x="905" y="451"/>
                    <a:pt x="1441" y="868"/>
                    <a:pt x="1322" y="1856"/>
                  </a:cubicBezTo>
                  <a:cubicBezTo>
                    <a:pt x="1310" y="1892"/>
                    <a:pt x="1346" y="1939"/>
                    <a:pt x="1382" y="1939"/>
                  </a:cubicBezTo>
                  <a:lnTo>
                    <a:pt x="1393" y="1939"/>
                  </a:lnTo>
                  <a:cubicBezTo>
                    <a:pt x="1429" y="1939"/>
                    <a:pt x="1453" y="1915"/>
                    <a:pt x="1465" y="1868"/>
                  </a:cubicBezTo>
                  <a:cubicBezTo>
                    <a:pt x="1608" y="725"/>
                    <a:pt x="893" y="296"/>
                    <a:pt x="108" y="10"/>
                  </a:cubicBezTo>
                  <a:cubicBezTo>
                    <a:pt x="98" y="4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2"/>
            <p:cNvSpPr/>
            <p:nvPr/>
          </p:nvSpPr>
          <p:spPr>
            <a:xfrm>
              <a:off x="8501789" y="3534024"/>
              <a:ext cx="160147" cy="221735"/>
            </a:xfrm>
            <a:custGeom>
              <a:avLst/>
              <a:gdLst/>
              <a:ahLst/>
              <a:cxnLst/>
              <a:rect l="l" t="t" r="r" b="b"/>
              <a:pathLst>
                <a:path w="1251" h="1732" extrusionOk="0">
                  <a:moveTo>
                    <a:pt x="1163" y="1"/>
                  </a:moveTo>
                  <a:cubicBezTo>
                    <a:pt x="1146" y="1"/>
                    <a:pt x="1130" y="7"/>
                    <a:pt x="1120" y="17"/>
                  </a:cubicBezTo>
                  <a:cubicBezTo>
                    <a:pt x="715" y="339"/>
                    <a:pt x="572" y="768"/>
                    <a:pt x="667" y="1303"/>
                  </a:cubicBezTo>
                  <a:cubicBezTo>
                    <a:pt x="417" y="1303"/>
                    <a:pt x="203" y="1399"/>
                    <a:pt x="24" y="1601"/>
                  </a:cubicBezTo>
                  <a:cubicBezTo>
                    <a:pt x="1" y="1637"/>
                    <a:pt x="1" y="1684"/>
                    <a:pt x="36" y="1708"/>
                  </a:cubicBezTo>
                  <a:cubicBezTo>
                    <a:pt x="48" y="1720"/>
                    <a:pt x="72" y="1732"/>
                    <a:pt x="84" y="1732"/>
                  </a:cubicBezTo>
                  <a:cubicBezTo>
                    <a:pt x="108" y="1732"/>
                    <a:pt x="131" y="1720"/>
                    <a:pt x="143" y="1708"/>
                  </a:cubicBezTo>
                  <a:cubicBezTo>
                    <a:pt x="283" y="1539"/>
                    <a:pt x="447" y="1461"/>
                    <a:pt x="637" y="1461"/>
                  </a:cubicBezTo>
                  <a:cubicBezTo>
                    <a:pt x="674" y="1461"/>
                    <a:pt x="712" y="1464"/>
                    <a:pt x="751" y="1470"/>
                  </a:cubicBezTo>
                  <a:cubicBezTo>
                    <a:pt x="774" y="1470"/>
                    <a:pt x="798" y="1458"/>
                    <a:pt x="810" y="1446"/>
                  </a:cubicBezTo>
                  <a:cubicBezTo>
                    <a:pt x="822" y="1422"/>
                    <a:pt x="834" y="1399"/>
                    <a:pt x="834" y="1375"/>
                  </a:cubicBezTo>
                  <a:cubicBezTo>
                    <a:pt x="715" y="851"/>
                    <a:pt x="834" y="446"/>
                    <a:pt x="1215" y="136"/>
                  </a:cubicBezTo>
                  <a:cubicBezTo>
                    <a:pt x="1239" y="101"/>
                    <a:pt x="1251" y="53"/>
                    <a:pt x="1227" y="29"/>
                  </a:cubicBezTo>
                  <a:cubicBezTo>
                    <a:pt x="1207" y="10"/>
                    <a:pt x="1184" y="1"/>
                    <a:pt x="1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2"/>
            <p:cNvSpPr/>
            <p:nvPr/>
          </p:nvSpPr>
          <p:spPr>
            <a:xfrm>
              <a:off x="8385934" y="3933577"/>
              <a:ext cx="186134" cy="108819"/>
            </a:xfrm>
            <a:custGeom>
              <a:avLst/>
              <a:gdLst/>
              <a:ahLst/>
              <a:cxnLst/>
              <a:rect l="l" t="t" r="r" b="b"/>
              <a:pathLst>
                <a:path w="1454" h="850" extrusionOk="0">
                  <a:moveTo>
                    <a:pt x="1374" y="1"/>
                  </a:moveTo>
                  <a:cubicBezTo>
                    <a:pt x="1342" y="1"/>
                    <a:pt x="1308" y="22"/>
                    <a:pt x="1298" y="52"/>
                  </a:cubicBezTo>
                  <a:cubicBezTo>
                    <a:pt x="1203" y="373"/>
                    <a:pt x="1060" y="575"/>
                    <a:pt x="870" y="659"/>
                  </a:cubicBezTo>
                  <a:cubicBezTo>
                    <a:pt x="808" y="686"/>
                    <a:pt x="741" y="699"/>
                    <a:pt x="667" y="699"/>
                  </a:cubicBezTo>
                  <a:cubicBezTo>
                    <a:pt x="512" y="699"/>
                    <a:pt x="329" y="641"/>
                    <a:pt x="120" y="528"/>
                  </a:cubicBezTo>
                  <a:cubicBezTo>
                    <a:pt x="107" y="519"/>
                    <a:pt x="93" y="515"/>
                    <a:pt x="79" y="515"/>
                  </a:cubicBezTo>
                  <a:cubicBezTo>
                    <a:pt x="53" y="515"/>
                    <a:pt x="28" y="529"/>
                    <a:pt x="13" y="552"/>
                  </a:cubicBezTo>
                  <a:cubicBezTo>
                    <a:pt x="1" y="587"/>
                    <a:pt x="13" y="635"/>
                    <a:pt x="48" y="659"/>
                  </a:cubicBezTo>
                  <a:cubicBezTo>
                    <a:pt x="274" y="778"/>
                    <a:pt x="489" y="849"/>
                    <a:pt x="667" y="849"/>
                  </a:cubicBezTo>
                  <a:cubicBezTo>
                    <a:pt x="763" y="849"/>
                    <a:pt x="858" y="825"/>
                    <a:pt x="929" y="802"/>
                  </a:cubicBezTo>
                  <a:cubicBezTo>
                    <a:pt x="1167" y="695"/>
                    <a:pt x="1334" y="456"/>
                    <a:pt x="1441" y="87"/>
                  </a:cubicBezTo>
                  <a:cubicBezTo>
                    <a:pt x="1453" y="52"/>
                    <a:pt x="1429" y="16"/>
                    <a:pt x="1394" y="4"/>
                  </a:cubicBezTo>
                  <a:cubicBezTo>
                    <a:pt x="1387" y="2"/>
                    <a:pt x="1381" y="1"/>
                    <a:pt x="1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2"/>
            <p:cNvSpPr/>
            <p:nvPr/>
          </p:nvSpPr>
          <p:spPr>
            <a:xfrm>
              <a:off x="8399632" y="4199860"/>
              <a:ext cx="122126" cy="87951"/>
            </a:xfrm>
            <a:custGeom>
              <a:avLst/>
              <a:gdLst/>
              <a:ahLst/>
              <a:cxnLst/>
              <a:rect l="l" t="t" r="r" b="b"/>
              <a:pathLst>
                <a:path w="954" h="687" extrusionOk="0">
                  <a:moveTo>
                    <a:pt x="260" y="0"/>
                  </a:moveTo>
                  <a:cubicBezTo>
                    <a:pt x="198" y="0"/>
                    <a:pt x="131" y="7"/>
                    <a:pt x="60" y="19"/>
                  </a:cubicBezTo>
                  <a:cubicBezTo>
                    <a:pt x="25" y="19"/>
                    <a:pt x="1" y="67"/>
                    <a:pt x="1" y="103"/>
                  </a:cubicBezTo>
                  <a:cubicBezTo>
                    <a:pt x="11" y="142"/>
                    <a:pt x="37" y="165"/>
                    <a:pt x="66" y="165"/>
                  </a:cubicBezTo>
                  <a:cubicBezTo>
                    <a:pt x="72" y="165"/>
                    <a:pt x="78" y="164"/>
                    <a:pt x="84" y="162"/>
                  </a:cubicBezTo>
                  <a:cubicBezTo>
                    <a:pt x="139" y="154"/>
                    <a:pt x="192" y="149"/>
                    <a:pt x="240" y="149"/>
                  </a:cubicBezTo>
                  <a:cubicBezTo>
                    <a:pt x="528" y="149"/>
                    <a:pt x="707" y="301"/>
                    <a:pt x="799" y="627"/>
                  </a:cubicBezTo>
                  <a:cubicBezTo>
                    <a:pt x="810" y="662"/>
                    <a:pt x="834" y="686"/>
                    <a:pt x="870" y="686"/>
                  </a:cubicBezTo>
                  <a:lnTo>
                    <a:pt x="882" y="686"/>
                  </a:lnTo>
                  <a:cubicBezTo>
                    <a:pt x="929" y="674"/>
                    <a:pt x="953" y="639"/>
                    <a:pt x="941" y="591"/>
                  </a:cubicBezTo>
                  <a:cubicBezTo>
                    <a:pt x="830" y="197"/>
                    <a:pt x="608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2"/>
            <p:cNvSpPr/>
            <p:nvPr/>
          </p:nvSpPr>
          <p:spPr>
            <a:xfrm>
              <a:off x="8178676" y="4738827"/>
              <a:ext cx="596038" cy="317112"/>
            </a:xfrm>
            <a:custGeom>
              <a:avLst/>
              <a:gdLst/>
              <a:ahLst/>
              <a:cxnLst/>
              <a:rect l="l" t="t" r="r" b="b"/>
              <a:pathLst>
                <a:path w="4656" h="2477" extrusionOk="0">
                  <a:moveTo>
                    <a:pt x="3285" y="1"/>
                  </a:moveTo>
                  <a:cubicBezTo>
                    <a:pt x="3076" y="1"/>
                    <a:pt x="2906" y="163"/>
                    <a:pt x="2906" y="370"/>
                  </a:cubicBezTo>
                  <a:cubicBezTo>
                    <a:pt x="2906" y="453"/>
                    <a:pt x="2977" y="596"/>
                    <a:pt x="2977" y="596"/>
                  </a:cubicBezTo>
                  <a:cubicBezTo>
                    <a:pt x="2977" y="596"/>
                    <a:pt x="2834" y="548"/>
                    <a:pt x="2763" y="548"/>
                  </a:cubicBezTo>
                  <a:cubicBezTo>
                    <a:pt x="2572" y="548"/>
                    <a:pt x="2429" y="691"/>
                    <a:pt x="2429" y="870"/>
                  </a:cubicBezTo>
                  <a:cubicBezTo>
                    <a:pt x="2429" y="929"/>
                    <a:pt x="2453" y="989"/>
                    <a:pt x="2477" y="1036"/>
                  </a:cubicBezTo>
                  <a:cubicBezTo>
                    <a:pt x="2387" y="1016"/>
                    <a:pt x="2308" y="1007"/>
                    <a:pt x="2234" y="1007"/>
                  </a:cubicBezTo>
                  <a:cubicBezTo>
                    <a:pt x="2131" y="1007"/>
                    <a:pt x="2038" y="1025"/>
                    <a:pt x="1941" y="1060"/>
                  </a:cubicBezTo>
                  <a:cubicBezTo>
                    <a:pt x="1715" y="1120"/>
                    <a:pt x="1572" y="1322"/>
                    <a:pt x="1512" y="1524"/>
                  </a:cubicBezTo>
                  <a:cubicBezTo>
                    <a:pt x="1479" y="1660"/>
                    <a:pt x="1359" y="1763"/>
                    <a:pt x="1214" y="1763"/>
                  </a:cubicBezTo>
                  <a:cubicBezTo>
                    <a:pt x="1207" y="1763"/>
                    <a:pt x="1199" y="1763"/>
                    <a:pt x="1191" y="1763"/>
                  </a:cubicBezTo>
                  <a:cubicBezTo>
                    <a:pt x="608" y="1763"/>
                    <a:pt x="131" y="2072"/>
                    <a:pt x="0" y="2477"/>
                  </a:cubicBezTo>
                  <a:lnTo>
                    <a:pt x="4656" y="2477"/>
                  </a:lnTo>
                  <a:cubicBezTo>
                    <a:pt x="4656" y="2441"/>
                    <a:pt x="4656" y="2405"/>
                    <a:pt x="4656" y="2370"/>
                  </a:cubicBezTo>
                  <a:cubicBezTo>
                    <a:pt x="4656" y="1977"/>
                    <a:pt x="4441" y="1620"/>
                    <a:pt x="4108" y="1417"/>
                  </a:cubicBezTo>
                  <a:cubicBezTo>
                    <a:pt x="3953" y="1310"/>
                    <a:pt x="3810" y="1167"/>
                    <a:pt x="3775" y="989"/>
                  </a:cubicBezTo>
                  <a:cubicBezTo>
                    <a:pt x="3751" y="893"/>
                    <a:pt x="3703" y="798"/>
                    <a:pt x="3632" y="715"/>
                  </a:cubicBezTo>
                  <a:cubicBezTo>
                    <a:pt x="3608" y="679"/>
                    <a:pt x="3572" y="655"/>
                    <a:pt x="3548" y="643"/>
                  </a:cubicBezTo>
                  <a:cubicBezTo>
                    <a:pt x="3632" y="548"/>
                    <a:pt x="3679" y="417"/>
                    <a:pt x="3644" y="274"/>
                  </a:cubicBezTo>
                  <a:cubicBezTo>
                    <a:pt x="3608" y="155"/>
                    <a:pt x="3513" y="48"/>
                    <a:pt x="3382" y="12"/>
                  </a:cubicBezTo>
                  <a:cubicBezTo>
                    <a:pt x="3349" y="5"/>
                    <a:pt x="3316" y="1"/>
                    <a:pt x="3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2"/>
            <p:cNvSpPr/>
            <p:nvPr/>
          </p:nvSpPr>
          <p:spPr>
            <a:xfrm>
              <a:off x="8168051" y="4729226"/>
              <a:ext cx="617416" cy="335931"/>
            </a:xfrm>
            <a:custGeom>
              <a:avLst/>
              <a:gdLst/>
              <a:ahLst/>
              <a:cxnLst/>
              <a:rect l="l" t="t" r="r" b="b"/>
              <a:pathLst>
                <a:path w="4823" h="2624" extrusionOk="0">
                  <a:moveTo>
                    <a:pt x="3351" y="147"/>
                  </a:moveTo>
                  <a:cubicBezTo>
                    <a:pt x="3381" y="147"/>
                    <a:pt x="3411" y="151"/>
                    <a:pt x="3441" y="159"/>
                  </a:cubicBezTo>
                  <a:cubicBezTo>
                    <a:pt x="3536" y="183"/>
                    <a:pt x="3631" y="266"/>
                    <a:pt x="3655" y="373"/>
                  </a:cubicBezTo>
                  <a:cubicBezTo>
                    <a:pt x="3679" y="480"/>
                    <a:pt x="3655" y="587"/>
                    <a:pt x="3572" y="659"/>
                  </a:cubicBezTo>
                  <a:cubicBezTo>
                    <a:pt x="3560" y="671"/>
                    <a:pt x="3548" y="695"/>
                    <a:pt x="3560" y="718"/>
                  </a:cubicBezTo>
                  <a:cubicBezTo>
                    <a:pt x="3560" y="742"/>
                    <a:pt x="3572" y="754"/>
                    <a:pt x="3584" y="766"/>
                  </a:cubicBezTo>
                  <a:cubicBezTo>
                    <a:pt x="3608" y="790"/>
                    <a:pt x="3631" y="814"/>
                    <a:pt x="3655" y="837"/>
                  </a:cubicBezTo>
                  <a:cubicBezTo>
                    <a:pt x="3727" y="909"/>
                    <a:pt x="3762" y="992"/>
                    <a:pt x="3786" y="1087"/>
                  </a:cubicBezTo>
                  <a:cubicBezTo>
                    <a:pt x="3822" y="1266"/>
                    <a:pt x="3953" y="1433"/>
                    <a:pt x="4143" y="1552"/>
                  </a:cubicBezTo>
                  <a:cubicBezTo>
                    <a:pt x="4477" y="1754"/>
                    <a:pt x="4667" y="2088"/>
                    <a:pt x="4667" y="2445"/>
                  </a:cubicBezTo>
                  <a:lnTo>
                    <a:pt x="4667" y="2480"/>
                  </a:lnTo>
                  <a:lnTo>
                    <a:pt x="191" y="2480"/>
                  </a:lnTo>
                  <a:cubicBezTo>
                    <a:pt x="357" y="2147"/>
                    <a:pt x="786" y="1921"/>
                    <a:pt x="1274" y="1909"/>
                  </a:cubicBezTo>
                  <a:cubicBezTo>
                    <a:pt x="1453" y="1909"/>
                    <a:pt x="1619" y="1790"/>
                    <a:pt x="1667" y="1611"/>
                  </a:cubicBezTo>
                  <a:cubicBezTo>
                    <a:pt x="1715" y="1409"/>
                    <a:pt x="1857" y="1254"/>
                    <a:pt x="2036" y="1195"/>
                  </a:cubicBezTo>
                  <a:cubicBezTo>
                    <a:pt x="2137" y="1166"/>
                    <a:pt x="2229" y="1150"/>
                    <a:pt x="2328" y="1150"/>
                  </a:cubicBezTo>
                  <a:cubicBezTo>
                    <a:pt x="2393" y="1150"/>
                    <a:pt x="2461" y="1157"/>
                    <a:pt x="2536" y="1171"/>
                  </a:cubicBezTo>
                  <a:cubicBezTo>
                    <a:pt x="2546" y="1174"/>
                    <a:pt x="2554" y="1175"/>
                    <a:pt x="2562" y="1175"/>
                  </a:cubicBezTo>
                  <a:cubicBezTo>
                    <a:pt x="2584" y="1175"/>
                    <a:pt x="2599" y="1164"/>
                    <a:pt x="2608" y="1147"/>
                  </a:cubicBezTo>
                  <a:cubicBezTo>
                    <a:pt x="2631" y="1123"/>
                    <a:pt x="2631" y="1087"/>
                    <a:pt x="2619" y="1064"/>
                  </a:cubicBezTo>
                  <a:cubicBezTo>
                    <a:pt x="2596" y="1028"/>
                    <a:pt x="2584" y="980"/>
                    <a:pt x="2584" y="945"/>
                  </a:cubicBezTo>
                  <a:cubicBezTo>
                    <a:pt x="2584" y="802"/>
                    <a:pt x="2703" y="695"/>
                    <a:pt x="2834" y="695"/>
                  </a:cubicBezTo>
                  <a:cubicBezTo>
                    <a:pt x="2881" y="695"/>
                    <a:pt x="2977" y="718"/>
                    <a:pt x="3036" y="742"/>
                  </a:cubicBezTo>
                  <a:cubicBezTo>
                    <a:pt x="3043" y="745"/>
                    <a:pt x="3050" y="747"/>
                    <a:pt x="3057" y="747"/>
                  </a:cubicBezTo>
                  <a:cubicBezTo>
                    <a:pt x="3078" y="747"/>
                    <a:pt x="3102" y="736"/>
                    <a:pt x="3119" y="718"/>
                  </a:cubicBezTo>
                  <a:cubicBezTo>
                    <a:pt x="3131" y="695"/>
                    <a:pt x="3143" y="659"/>
                    <a:pt x="3119" y="635"/>
                  </a:cubicBezTo>
                  <a:cubicBezTo>
                    <a:pt x="3096" y="587"/>
                    <a:pt x="3060" y="492"/>
                    <a:pt x="3060" y="445"/>
                  </a:cubicBezTo>
                  <a:cubicBezTo>
                    <a:pt x="3060" y="349"/>
                    <a:pt x="3096" y="266"/>
                    <a:pt x="3179" y="206"/>
                  </a:cubicBezTo>
                  <a:cubicBezTo>
                    <a:pt x="3228" y="166"/>
                    <a:pt x="3288" y="147"/>
                    <a:pt x="3351" y="147"/>
                  </a:cubicBezTo>
                  <a:close/>
                  <a:moveTo>
                    <a:pt x="3364" y="0"/>
                  </a:moveTo>
                  <a:cubicBezTo>
                    <a:pt x="3264" y="0"/>
                    <a:pt x="3168" y="32"/>
                    <a:pt x="3084" y="99"/>
                  </a:cubicBezTo>
                  <a:cubicBezTo>
                    <a:pt x="2977" y="183"/>
                    <a:pt x="2917" y="314"/>
                    <a:pt x="2917" y="445"/>
                  </a:cubicBezTo>
                  <a:cubicBezTo>
                    <a:pt x="2917" y="480"/>
                    <a:pt x="2917" y="516"/>
                    <a:pt x="2929" y="552"/>
                  </a:cubicBezTo>
                  <a:cubicBezTo>
                    <a:pt x="2905" y="552"/>
                    <a:pt x="2869" y="540"/>
                    <a:pt x="2846" y="540"/>
                  </a:cubicBezTo>
                  <a:cubicBezTo>
                    <a:pt x="2619" y="540"/>
                    <a:pt x="2441" y="730"/>
                    <a:pt x="2441" y="945"/>
                  </a:cubicBezTo>
                  <a:cubicBezTo>
                    <a:pt x="2441" y="968"/>
                    <a:pt x="2441" y="992"/>
                    <a:pt x="2441" y="1016"/>
                  </a:cubicBezTo>
                  <a:cubicBezTo>
                    <a:pt x="2389" y="1008"/>
                    <a:pt x="2340" y="1004"/>
                    <a:pt x="2292" y="1004"/>
                  </a:cubicBezTo>
                  <a:cubicBezTo>
                    <a:pt x="2196" y="1004"/>
                    <a:pt x="2103" y="1020"/>
                    <a:pt x="2000" y="1052"/>
                  </a:cubicBezTo>
                  <a:cubicBezTo>
                    <a:pt x="1774" y="1123"/>
                    <a:pt x="1595" y="1314"/>
                    <a:pt x="1524" y="1576"/>
                  </a:cubicBezTo>
                  <a:cubicBezTo>
                    <a:pt x="1500" y="1683"/>
                    <a:pt x="1393" y="1766"/>
                    <a:pt x="1274" y="1766"/>
                  </a:cubicBezTo>
                  <a:cubicBezTo>
                    <a:pt x="667" y="1766"/>
                    <a:pt x="155" y="2076"/>
                    <a:pt x="12" y="2528"/>
                  </a:cubicBezTo>
                  <a:cubicBezTo>
                    <a:pt x="0" y="2552"/>
                    <a:pt x="0" y="2576"/>
                    <a:pt x="12" y="2600"/>
                  </a:cubicBezTo>
                  <a:cubicBezTo>
                    <a:pt x="36" y="2611"/>
                    <a:pt x="48" y="2623"/>
                    <a:pt x="71" y="2623"/>
                  </a:cubicBezTo>
                  <a:lnTo>
                    <a:pt x="4739" y="2623"/>
                  </a:lnTo>
                  <a:cubicBezTo>
                    <a:pt x="4774" y="2623"/>
                    <a:pt x="4810" y="2600"/>
                    <a:pt x="4810" y="2564"/>
                  </a:cubicBezTo>
                  <a:cubicBezTo>
                    <a:pt x="4810" y="2528"/>
                    <a:pt x="4822" y="2480"/>
                    <a:pt x="4822" y="2445"/>
                  </a:cubicBezTo>
                  <a:cubicBezTo>
                    <a:pt x="4822" y="2040"/>
                    <a:pt x="4596" y="1659"/>
                    <a:pt x="4227" y="1421"/>
                  </a:cubicBezTo>
                  <a:cubicBezTo>
                    <a:pt x="4072" y="1326"/>
                    <a:pt x="3965" y="1195"/>
                    <a:pt x="3929" y="1052"/>
                  </a:cubicBezTo>
                  <a:cubicBezTo>
                    <a:pt x="3905" y="945"/>
                    <a:pt x="3846" y="837"/>
                    <a:pt x="3774" y="742"/>
                  </a:cubicBezTo>
                  <a:cubicBezTo>
                    <a:pt x="3762" y="730"/>
                    <a:pt x="3751" y="718"/>
                    <a:pt x="3739" y="706"/>
                  </a:cubicBezTo>
                  <a:cubicBezTo>
                    <a:pt x="3810" y="599"/>
                    <a:pt x="3834" y="468"/>
                    <a:pt x="3798" y="337"/>
                  </a:cubicBezTo>
                  <a:cubicBezTo>
                    <a:pt x="3762" y="183"/>
                    <a:pt x="3643" y="52"/>
                    <a:pt x="3489" y="16"/>
                  </a:cubicBezTo>
                  <a:cubicBezTo>
                    <a:pt x="3447" y="5"/>
                    <a:pt x="3405" y="0"/>
                    <a:pt x="3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2"/>
            <p:cNvSpPr/>
            <p:nvPr/>
          </p:nvSpPr>
          <p:spPr>
            <a:xfrm>
              <a:off x="8478874" y="4897829"/>
              <a:ext cx="227227" cy="89616"/>
            </a:xfrm>
            <a:custGeom>
              <a:avLst/>
              <a:gdLst/>
              <a:ahLst/>
              <a:cxnLst/>
              <a:rect l="l" t="t" r="r" b="b"/>
              <a:pathLst>
                <a:path w="1775" h="700" extrusionOk="0">
                  <a:moveTo>
                    <a:pt x="1220" y="1"/>
                  </a:moveTo>
                  <a:cubicBezTo>
                    <a:pt x="735" y="1"/>
                    <a:pt x="342" y="190"/>
                    <a:pt x="25" y="580"/>
                  </a:cubicBezTo>
                  <a:cubicBezTo>
                    <a:pt x="1" y="604"/>
                    <a:pt x="13" y="652"/>
                    <a:pt x="37" y="687"/>
                  </a:cubicBezTo>
                  <a:cubicBezTo>
                    <a:pt x="49" y="687"/>
                    <a:pt x="72" y="699"/>
                    <a:pt x="84" y="699"/>
                  </a:cubicBezTo>
                  <a:cubicBezTo>
                    <a:pt x="108" y="699"/>
                    <a:pt x="132" y="687"/>
                    <a:pt x="144" y="675"/>
                  </a:cubicBezTo>
                  <a:cubicBezTo>
                    <a:pt x="434" y="322"/>
                    <a:pt x="793" y="148"/>
                    <a:pt x="1236" y="148"/>
                  </a:cubicBezTo>
                  <a:cubicBezTo>
                    <a:pt x="1376" y="148"/>
                    <a:pt x="1523" y="165"/>
                    <a:pt x="1680" y="199"/>
                  </a:cubicBezTo>
                  <a:cubicBezTo>
                    <a:pt x="1686" y="201"/>
                    <a:pt x="1692" y="202"/>
                    <a:pt x="1698" y="202"/>
                  </a:cubicBezTo>
                  <a:cubicBezTo>
                    <a:pt x="1727" y="202"/>
                    <a:pt x="1753" y="179"/>
                    <a:pt x="1763" y="140"/>
                  </a:cubicBezTo>
                  <a:cubicBezTo>
                    <a:pt x="1775" y="104"/>
                    <a:pt x="1751" y="56"/>
                    <a:pt x="1704" y="56"/>
                  </a:cubicBezTo>
                  <a:cubicBezTo>
                    <a:pt x="1533" y="19"/>
                    <a:pt x="1372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2"/>
            <p:cNvSpPr/>
            <p:nvPr/>
          </p:nvSpPr>
          <p:spPr>
            <a:xfrm>
              <a:off x="8385934" y="4993333"/>
              <a:ext cx="109837" cy="71821"/>
            </a:xfrm>
            <a:custGeom>
              <a:avLst/>
              <a:gdLst/>
              <a:ahLst/>
              <a:cxnLst/>
              <a:rect l="l" t="t" r="r" b="b"/>
              <a:pathLst>
                <a:path w="858" h="561" extrusionOk="0">
                  <a:moveTo>
                    <a:pt x="72" y="1"/>
                  </a:moveTo>
                  <a:cubicBezTo>
                    <a:pt x="36" y="1"/>
                    <a:pt x="1" y="25"/>
                    <a:pt x="1" y="72"/>
                  </a:cubicBezTo>
                  <a:cubicBezTo>
                    <a:pt x="1" y="108"/>
                    <a:pt x="24" y="144"/>
                    <a:pt x="72" y="144"/>
                  </a:cubicBezTo>
                  <a:cubicBezTo>
                    <a:pt x="394" y="156"/>
                    <a:pt x="596" y="275"/>
                    <a:pt x="703" y="525"/>
                  </a:cubicBezTo>
                  <a:cubicBezTo>
                    <a:pt x="715" y="548"/>
                    <a:pt x="739" y="560"/>
                    <a:pt x="775" y="560"/>
                  </a:cubicBezTo>
                  <a:lnTo>
                    <a:pt x="798" y="560"/>
                  </a:lnTo>
                  <a:cubicBezTo>
                    <a:pt x="834" y="548"/>
                    <a:pt x="858" y="501"/>
                    <a:pt x="834" y="465"/>
                  </a:cubicBezTo>
                  <a:cubicBezTo>
                    <a:pt x="715" y="156"/>
                    <a:pt x="465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2"/>
            <p:cNvSpPr/>
            <p:nvPr/>
          </p:nvSpPr>
          <p:spPr>
            <a:xfrm>
              <a:off x="8253309" y="4446172"/>
              <a:ext cx="115982" cy="115988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cubicBezTo>
                    <a:pt x="1" y="703"/>
                    <a:pt x="203" y="905"/>
                    <a:pt x="453" y="905"/>
                  </a:cubicBezTo>
                  <a:cubicBezTo>
                    <a:pt x="703" y="905"/>
                    <a:pt x="906" y="703"/>
                    <a:pt x="906" y="453"/>
                  </a:cubicBezTo>
                  <a:cubicBezTo>
                    <a:pt x="906" y="203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2"/>
            <p:cNvSpPr/>
            <p:nvPr/>
          </p:nvSpPr>
          <p:spPr>
            <a:xfrm>
              <a:off x="8244220" y="4437083"/>
              <a:ext cx="134288" cy="134168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155"/>
                  </a:moveTo>
                  <a:cubicBezTo>
                    <a:pt x="727" y="155"/>
                    <a:pt x="893" y="321"/>
                    <a:pt x="893" y="524"/>
                  </a:cubicBezTo>
                  <a:cubicBezTo>
                    <a:pt x="893" y="738"/>
                    <a:pt x="727" y="905"/>
                    <a:pt x="524" y="905"/>
                  </a:cubicBezTo>
                  <a:cubicBezTo>
                    <a:pt x="310" y="905"/>
                    <a:pt x="143" y="738"/>
                    <a:pt x="143" y="524"/>
                  </a:cubicBezTo>
                  <a:cubicBezTo>
                    <a:pt x="143" y="321"/>
                    <a:pt x="310" y="155"/>
                    <a:pt x="524" y="155"/>
                  </a:cubicBezTo>
                  <a:close/>
                  <a:moveTo>
                    <a:pt x="524" y="0"/>
                  </a:moveTo>
                  <a:cubicBezTo>
                    <a:pt x="227" y="0"/>
                    <a:pt x="0" y="238"/>
                    <a:pt x="0" y="524"/>
                  </a:cubicBezTo>
                  <a:cubicBezTo>
                    <a:pt x="0" y="822"/>
                    <a:pt x="227" y="1048"/>
                    <a:pt x="524" y="1048"/>
                  </a:cubicBezTo>
                  <a:cubicBezTo>
                    <a:pt x="810" y="1048"/>
                    <a:pt x="1048" y="822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2"/>
            <p:cNvSpPr/>
            <p:nvPr/>
          </p:nvSpPr>
          <p:spPr>
            <a:xfrm>
              <a:off x="8353930" y="4665600"/>
              <a:ext cx="76297" cy="7489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32" y="1"/>
                    <a:pt x="1" y="132"/>
                    <a:pt x="1" y="287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65" y="584"/>
                    <a:pt x="596" y="453"/>
                    <a:pt x="596" y="287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2"/>
            <p:cNvSpPr/>
            <p:nvPr/>
          </p:nvSpPr>
          <p:spPr>
            <a:xfrm>
              <a:off x="8344841" y="4656510"/>
              <a:ext cx="94603" cy="93072"/>
            </a:xfrm>
            <a:custGeom>
              <a:avLst/>
              <a:gdLst/>
              <a:ahLst/>
              <a:cxnLst/>
              <a:rect l="l" t="t" r="r" b="b"/>
              <a:pathLst>
                <a:path w="739" h="727" extrusionOk="0">
                  <a:moveTo>
                    <a:pt x="369" y="143"/>
                  </a:moveTo>
                  <a:cubicBezTo>
                    <a:pt x="488" y="143"/>
                    <a:pt x="584" y="239"/>
                    <a:pt x="584" y="370"/>
                  </a:cubicBezTo>
                  <a:cubicBezTo>
                    <a:pt x="584" y="489"/>
                    <a:pt x="488" y="584"/>
                    <a:pt x="369" y="584"/>
                  </a:cubicBezTo>
                  <a:cubicBezTo>
                    <a:pt x="250" y="584"/>
                    <a:pt x="155" y="489"/>
                    <a:pt x="155" y="370"/>
                  </a:cubicBezTo>
                  <a:cubicBezTo>
                    <a:pt x="155" y="239"/>
                    <a:pt x="250" y="143"/>
                    <a:pt x="369" y="143"/>
                  </a:cubicBez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27"/>
                    <a:pt x="369" y="727"/>
                  </a:cubicBezTo>
                  <a:cubicBezTo>
                    <a:pt x="572" y="727"/>
                    <a:pt x="738" y="572"/>
                    <a:pt x="738" y="370"/>
                  </a:cubicBezTo>
                  <a:cubicBezTo>
                    <a:pt x="738" y="167"/>
                    <a:pt x="572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2"/>
            <p:cNvSpPr/>
            <p:nvPr/>
          </p:nvSpPr>
          <p:spPr>
            <a:xfrm>
              <a:off x="7943894" y="2700865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8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2"/>
            <p:cNvSpPr/>
            <p:nvPr/>
          </p:nvSpPr>
          <p:spPr>
            <a:xfrm>
              <a:off x="7933269" y="2691775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39"/>
                    <a:pt x="8335" y="369"/>
                  </a:cubicBezTo>
                  <a:cubicBezTo>
                    <a:pt x="8335" y="489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489"/>
                    <a:pt x="155" y="369"/>
                  </a:cubicBezTo>
                  <a:cubicBezTo>
                    <a:pt x="155" y="239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69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2"/>
            <p:cNvSpPr/>
            <p:nvPr/>
          </p:nvSpPr>
          <p:spPr>
            <a:xfrm>
              <a:off x="7943894" y="5055807"/>
              <a:ext cx="1067133" cy="76429"/>
            </a:xfrm>
            <a:custGeom>
              <a:avLst/>
              <a:gdLst/>
              <a:ahLst/>
              <a:cxnLst/>
              <a:rect l="l" t="t" r="r" b="b"/>
              <a:pathLst>
                <a:path w="833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8038" y="596"/>
                  </a:lnTo>
                  <a:cubicBezTo>
                    <a:pt x="8192" y="596"/>
                    <a:pt x="8335" y="465"/>
                    <a:pt x="8335" y="299"/>
                  </a:cubicBezTo>
                  <a:cubicBezTo>
                    <a:pt x="8335" y="132"/>
                    <a:pt x="8192" y="1"/>
                    <a:pt x="8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2"/>
            <p:cNvSpPr/>
            <p:nvPr/>
          </p:nvSpPr>
          <p:spPr>
            <a:xfrm>
              <a:off x="7933269" y="5046717"/>
              <a:ext cx="1086847" cy="94609"/>
            </a:xfrm>
            <a:custGeom>
              <a:avLst/>
              <a:gdLst/>
              <a:ahLst/>
              <a:cxnLst/>
              <a:rect l="l" t="t" r="r" b="b"/>
              <a:pathLst>
                <a:path w="8490" h="739" extrusionOk="0">
                  <a:moveTo>
                    <a:pt x="8121" y="143"/>
                  </a:moveTo>
                  <a:cubicBezTo>
                    <a:pt x="8240" y="143"/>
                    <a:pt x="8335" y="251"/>
                    <a:pt x="8335" y="370"/>
                  </a:cubicBezTo>
                  <a:cubicBezTo>
                    <a:pt x="8335" y="501"/>
                    <a:pt x="8240" y="596"/>
                    <a:pt x="8121" y="596"/>
                  </a:cubicBezTo>
                  <a:lnTo>
                    <a:pt x="381" y="596"/>
                  </a:lnTo>
                  <a:cubicBezTo>
                    <a:pt x="251" y="596"/>
                    <a:pt x="155" y="501"/>
                    <a:pt x="155" y="370"/>
                  </a:cubicBezTo>
                  <a:cubicBezTo>
                    <a:pt x="155" y="251"/>
                    <a:pt x="251" y="143"/>
                    <a:pt x="381" y="143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8121" y="739"/>
                  </a:lnTo>
                  <a:cubicBezTo>
                    <a:pt x="8323" y="739"/>
                    <a:pt x="8490" y="572"/>
                    <a:pt x="8490" y="370"/>
                  </a:cubicBezTo>
                  <a:cubicBezTo>
                    <a:pt x="8490" y="167"/>
                    <a:pt x="832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0" name="Google Shape;1580;p62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62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62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62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62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585" name="Google Shape;1585;p62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6" name="Google Shape;1586;p62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7" name="Google Shape;1587;p62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8" name="Google Shape;1588;p62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9" name="Google Shape;1589;p62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90" name="Google Shape;1590;p62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4208B-AB11-4ACF-9905-CDD7719EA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8" y="1572699"/>
            <a:ext cx="4579913" cy="2760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" name="Google Shape;1595;p63"/>
          <p:cNvGrpSpPr/>
          <p:nvPr/>
        </p:nvGrpSpPr>
        <p:grpSpPr>
          <a:xfrm>
            <a:off x="767378" y="3071231"/>
            <a:ext cx="3615093" cy="1481395"/>
            <a:chOff x="713224" y="1380150"/>
            <a:chExt cx="3615093" cy="1481395"/>
          </a:xfrm>
        </p:grpSpPr>
        <p:sp>
          <p:nvSpPr>
            <p:cNvPr id="1596" name="Google Shape;1596;p63"/>
            <p:cNvSpPr/>
            <p:nvPr/>
          </p:nvSpPr>
          <p:spPr>
            <a:xfrm>
              <a:off x="713225" y="1380150"/>
              <a:ext cx="3615092" cy="1481395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3"/>
            <p:cNvSpPr/>
            <p:nvPr/>
          </p:nvSpPr>
          <p:spPr>
            <a:xfrm>
              <a:off x="7132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63"/>
          <p:cNvGrpSpPr/>
          <p:nvPr/>
        </p:nvGrpSpPr>
        <p:grpSpPr>
          <a:xfrm>
            <a:off x="797436" y="1316473"/>
            <a:ext cx="3615093" cy="1481395"/>
            <a:chOff x="713224" y="1380150"/>
            <a:chExt cx="3615093" cy="1481395"/>
          </a:xfrm>
        </p:grpSpPr>
        <p:sp>
          <p:nvSpPr>
            <p:cNvPr id="1602" name="Google Shape;1602;p63"/>
            <p:cNvSpPr/>
            <p:nvPr/>
          </p:nvSpPr>
          <p:spPr>
            <a:xfrm>
              <a:off x="713225" y="1380150"/>
              <a:ext cx="3615092" cy="1481395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3"/>
            <p:cNvSpPr/>
            <p:nvPr/>
          </p:nvSpPr>
          <p:spPr>
            <a:xfrm>
              <a:off x="7132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63"/>
          <p:cNvSpPr txBox="1">
            <a:spLocks noGrp="1"/>
          </p:cNvSpPr>
          <p:nvPr>
            <p:ph type="title"/>
          </p:nvPr>
        </p:nvSpPr>
        <p:spPr>
          <a:xfrm>
            <a:off x="705300" y="58521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Копчиња во </a:t>
            </a:r>
            <a:r>
              <a:rPr lang="en-GB" dirty="0"/>
              <a:t>Closet</a:t>
            </a:r>
            <a:endParaRPr dirty="0"/>
          </a:p>
        </p:txBody>
      </p:sp>
      <p:sp>
        <p:nvSpPr>
          <p:cNvPr id="1608" name="Google Shape;1608;p63"/>
          <p:cNvSpPr txBox="1">
            <a:spLocks noGrp="1"/>
          </p:cNvSpPr>
          <p:nvPr>
            <p:ph type="title" idx="2"/>
          </p:nvPr>
        </p:nvSpPr>
        <p:spPr>
          <a:xfrm>
            <a:off x="861925" y="1477101"/>
            <a:ext cx="34260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Wear</a:t>
            </a:r>
            <a:endParaRPr dirty="0"/>
          </a:p>
        </p:txBody>
      </p:sp>
      <p:sp>
        <p:nvSpPr>
          <p:cNvPr id="1609" name="Google Shape;1609;p63"/>
          <p:cNvSpPr txBox="1">
            <a:spLocks noGrp="1"/>
          </p:cNvSpPr>
          <p:nvPr>
            <p:ph type="subTitle" idx="1"/>
          </p:nvPr>
        </p:nvSpPr>
        <p:spPr>
          <a:xfrm>
            <a:off x="882929" y="1710128"/>
            <a:ext cx="34260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14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Сите елементи додадени од корисникот врз моделот се зачувуваат во </a:t>
            </a:r>
            <a:r>
              <a:rPr lang="en-GB" sz="14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Local Storage </a:t>
            </a:r>
            <a:r>
              <a:rPr lang="mk-MK" sz="14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и од истата ги вади за да ги испиша во </a:t>
            </a:r>
            <a:r>
              <a:rPr lang="en-GB" sz="14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Laundry Basket</a:t>
            </a:r>
            <a:endParaRPr sz="140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10" name="Google Shape;1610;p63"/>
          <p:cNvSpPr txBox="1">
            <a:spLocks noGrp="1"/>
          </p:cNvSpPr>
          <p:nvPr>
            <p:ph type="title" idx="3"/>
          </p:nvPr>
        </p:nvSpPr>
        <p:spPr>
          <a:xfrm>
            <a:off x="882929" y="3186487"/>
            <a:ext cx="34260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Save</a:t>
            </a:r>
            <a:endParaRPr dirty="0"/>
          </a:p>
        </p:txBody>
      </p:sp>
      <p:sp>
        <p:nvSpPr>
          <p:cNvPr id="1611" name="Google Shape;1611;p63"/>
          <p:cNvSpPr txBox="1">
            <a:spLocks noGrp="1"/>
          </p:cNvSpPr>
          <p:nvPr>
            <p:ph type="subTitle" idx="4"/>
          </p:nvPr>
        </p:nvSpPr>
        <p:spPr>
          <a:xfrm>
            <a:off x="861924" y="3485908"/>
            <a:ext cx="34260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Користи бибилиотека </a:t>
            </a:r>
            <a:r>
              <a:rPr lang="en-GB" dirty="0"/>
              <a:t>HTML2Canvas </a:t>
            </a:r>
            <a:r>
              <a:rPr lang="mk-MK" dirty="0"/>
              <a:t>и го претвара </a:t>
            </a:r>
            <a:r>
              <a:rPr lang="en-GB" dirty="0"/>
              <a:t>HTML </a:t>
            </a:r>
            <a:endParaRPr lang="mk-M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</a:t>
            </a:r>
            <a:r>
              <a:rPr lang="mk-MK" dirty="0"/>
              <a:t>лементот во </a:t>
            </a:r>
            <a:r>
              <a:rPr lang="en-GB" dirty="0"/>
              <a:t>canvas </a:t>
            </a:r>
            <a:r>
              <a:rPr lang="mk-MK" dirty="0"/>
              <a:t>и го зачувува како слика</a:t>
            </a:r>
            <a:endParaRPr dirty="0"/>
          </a:p>
        </p:txBody>
      </p:sp>
      <p:grpSp>
        <p:nvGrpSpPr>
          <p:cNvPr id="1612" name="Google Shape;1612;p63"/>
          <p:cNvGrpSpPr/>
          <p:nvPr/>
        </p:nvGrpSpPr>
        <p:grpSpPr>
          <a:xfrm>
            <a:off x="4761449" y="1302150"/>
            <a:ext cx="3615093" cy="3267781"/>
            <a:chOff x="4761449" y="1302150"/>
            <a:chExt cx="3615093" cy="3267781"/>
          </a:xfrm>
        </p:grpSpPr>
        <p:sp>
          <p:nvSpPr>
            <p:cNvPr id="1613" name="Google Shape;1613;p63"/>
            <p:cNvSpPr/>
            <p:nvPr/>
          </p:nvSpPr>
          <p:spPr>
            <a:xfrm>
              <a:off x="4761451" y="1302150"/>
              <a:ext cx="3615092" cy="3267781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4761449" y="1303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4944830" y="1344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5076116" y="1344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4813544" y="1344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9" name="Google Shape;1619;p63"/>
          <p:cNvSpPr/>
          <p:nvPr/>
        </p:nvSpPr>
        <p:spPr>
          <a:xfrm>
            <a:off x="8849994" y="4305709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63"/>
          <p:cNvSpPr/>
          <p:nvPr/>
        </p:nvSpPr>
        <p:spPr>
          <a:xfrm>
            <a:off x="8418551" y="3649087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63"/>
          <p:cNvSpPr/>
          <p:nvPr/>
        </p:nvSpPr>
        <p:spPr>
          <a:xfrm>
            <a:off x="7917372" y="4437821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63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63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63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63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6" name="Google Shape;1626;p63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627" name="Google Shape;1627;p63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32" name="Google Shape;1632;p63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AE168-28AC-42FC-8187-BD51BAD3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63" y="1452719"/>
            <a:ext cx="3614077" cy="30999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61"/>
          <p:cNvGrpSpPr/>
          <p:nvPr/>
        </p:nvGrpSpPr>
        <p:grpSpPr>
          <a:xfrm>
            <a:off x="3241885" y="1727275"/>
            <a:ext cx="2660235" cy="2391358"/>
            <a:chOff x="713231" y="1380148"/>
            <a:chExt cx="2652014" cy="2389446"/>
          </a:xfrm>
        </p:grpSpPr>
        <p:sp>
          <p:nvSpPr>
            <p:cNvPr id="1450" name="Google Shape;1450;p61"/>
            <p:cNvSpPr/>
            <p:nvPr/>
          </p:nvSpPr>
          <p:spPr>
            <a:xfrm>
              <a:off x="713234" y="1380148"/>
              <a:ext cx="2652012" cy="238944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1"/>
            <p:cNvSpPr/>
            <p:nvPr/>
          </p:nvSpPr>
          <p:spPr>
            <a:xfrm>
              <a:off x="713231" y="1381173"/>
              <a:ext cx="2652012" cy="183531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1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1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1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61"/>
          <p:cNvSpPr txBox="1">
            <a:spLocks noGrp="1"/>
          </p:cNvSpPr>
          <p:nvPr>
            <p:ph type="title"/>
          </p:nvPr>
        </p:nvSpPr>
        <p:spPr>
          <a:xfrm>
            <a:off x="704088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Процес на облекување</a:t>
            </a:r>
            <a:endParaRPr dirty="0"/>
          </a:p>
        </p:txBody>
      </p:sp>
      <p:sp>
        <p:nvSpPr>
          <p:cNvPr id="1456" name="Google Shape;1456;p61"/>
          <p:cNvSpPr/>
          <p:nvPr/>
        </p:nvSpPr>
        <p:spPr>
          <a:xfrm>
            <a:off x="3727559" y="2174575"/>
            <a:ext cx="1694100" cy="1694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61"/>
          <p:cNvSpPr/>
          <p:nvPr/>
        </p:nvSpPr>
        <p:spPr>
          <a:xfrm>
            <a:off x="3691934" y="2218750"/>
            <a:ext cx="475200" cy="475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61"/>
          <p:cNvSpPr/>
          <p:nvPr/>
        </p:nvSpPr>
        <p:spPr>
          <a:xfrm>
            <a:off x="4979684" y="2218750"/>
            <a:ext cx="475200" cy="475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61"/>
          <p:cNvSpPr/>
          <p:nvPr/>
        </p:nvSpPr>
        <p:spPr>
          <a:xfrm>
            <a:off x="3691934" y="3349300"/>
            <a:ext cx="475200" cy="4752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61"/>
          <p:cNvSpPr/>
          <p:nvPr/>
        </p:nvSpPr>
        <p:spPr>
          <a:xfrm>
            <a:off x="4979684" y="3349300"/>
            <a:ext cx="475200" cy="47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1" name="Google Shape;1461;p61"/>
          <p:cNvCxnSpPr/>
          <p:nvPr/>
        </p:nvCxnSpPr>
        <p:spPr>
          <a:xfrm rot="10800000">
            <a:off x="3445034" y="2456350"/>
            <a:ext cx="24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62" name="Google Shape;1462;p61"/>
          <p:cNvCxnSpPr/>
          <p:nvPr/>
        </p:nvCxnSpPr>
        <p:spPr>
          <a:xfrm rot="10800000">
            <a:off x="3448334" y="3586900"/>
            <a:ext cx="24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63" name="Google Shape;1463;p61"/>
          <p:cNvCxnSpPr/>
          <p:nvPr/>
        </p:nvCxnSpPr>
        <p:spPr>
          <a:xfrm>
            <a:off x="5454884" y="2456350"/>
            <a:ext cx="23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64" name="Google Shape;1464;p61"/>
          <p:cNvCxnSpPr/>
          <p:nvPr/>
        </p:nvCxnSpPr>
        <p:spPr>
          <a:xfrm>
            <a:off x="5454884" y="3586900"/>
            <a:ext cx="24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65" name="Google Shape;1465;p61"/>
          <p:cNvSpPr txBox="1"/>
          <p:nvPr/>
        </p:nvSpPr>
        <p:spPr>
          <a:xfrm>
            <a:off x="824572" y="1530640"/>
            <a:ext cx="225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2000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2. Бара низ табовите</a:t>
            </a:r>
            <a:endParaRPr sz="2000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66" name="Google Shape;1466;p61"/>
          <p:cNvSpPr txBox="1"/>
          <p:nvPr/>
        </p:nvSpPr>
        <p:spPr>
          <a:xfrm>
            <a:off x="836691" y="2150200"/>
            <a:ext cx="22530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И кога го пронаоѓа чита дали е веќе ставено или не.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67" name="Google Shape;1467;p61"/>
          <p:cNvSpPr txBox="1"/>
          <p:nvPr/>
        </p:nvSpPr>
        <p:spPr>
          <a:xfrm>
            <a:off x="548271" y="2951425"/>
            <a:ext cx="2389223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2000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1. На клик на парчето</a:t>
            </a:r>
            <a:endParaRPr sz="2000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68" name="Google Shape;1468;p61"/>
          <p:cNvSpPr txBox="1"/>
          <p:nvPr/>
        </p:nvSpPr>
        <p:spPr>
          <a:xfrm>
            <a:off x="786225" y="3555339"/>
            <a:ext cx="22530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се повикува функција која почнува со барање на парчето преку неговото име и во кој таб е.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69" name="Google Shape;1469;p61"/>
          <p:cNvSpPr txBox="1"/>
          <p:nvPr/>
        </p:nvSpPr>
        <p:spPr>
          <a:xfrm>
            <a:off x="5954364" y="1421349"/>
            <a:ext cx="225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2000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3. Ако не е ставено</a:t>
            </a:r>
            <a:endParaRPr sz="2000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70" name="Google Shape;1470;p61"/>
          <p:cNvSpPr txBox="1"/>
          <p:nvPr/>
        </p:nvSpPr>
        <p:spPr>
          <a:xfrm>
            <a:off x="6000505" y="2027184"/>
            <a:ext cx="22530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Чита од конфигурацијата која слика каде треба да се стави. 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71" name="Google Shape;1471;p61"/>
          <p:cNvSpPr txBox="1"/>
          <p:nvPr/>
        </p:nvSpPr>
        <p:spPr>
          <a:xfrm>
            <a:off x="5992148" y="3152567"/>
            <a:ext cx="225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2000" b="1" dirty="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4. Со атрибутите</a:t>
            </a:r>
            <a:endParaRPr sz="2000" b="1" dirty="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72" name="Google Shape;1472;p61"/>
          <p:cNvSpPr txBox="1"/>
          <p:nvPr/>
        </p:nvSpPr>
        <p:spPr>
          <a:xfrm>
            <a:off x="6104775" y="3660980"/>
            <a:ext cx="22530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Padding-top, padding-left </a:t>
            </a:r>
            <a:r>
              <a:rPr lang="mk-MK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и </a:t>
            </a:r>
            <a:r>
              <a:rPr lang="en-GB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scale </a:t>
            </a:r>
            <a:r>
              <a:rPr lang="mk-MK" sz="16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ја облекува куклата.</a:t>
            </a:r>
            <a:endParaRPr sz="16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473" name="Google Shape;1473;p61"/>
          <p:cNvGrpSpPr/>
          <p:nvPr/>
        </p:nvGrpSpPr>
        <p:grpSpPr>
          <a:xfrm>
            <a:off x="3806094" y="3463458"/>
            <a:ext cx="246887" cy="246887"/>
            <a:chOff x="3271200" y="4992125"/>
            <a:chExt cx="481825" cy="481825"/>
          </a:xfrm>
        </p:grpSpPr>
        <p:sp>
          <p:nvSpPr>
            <p:cNvPr id="1474" name="Google Shape;1474;p61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5" name="Google Shape;1475;p61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77" name="Google Shape;1477;p61"/>
          <p:cNvGrpSpPr/>
          <p:nvPr/>
        </p:nvGrpSpPr>
        <p:grpSpPr>
          <a:xfrm>
            <a:off x="3806095" y="2333334"/>
            <a:ext cx="246883" cy="246048"/>
            <a:chOff x="580725" y="3617925"/>
            <a:chExt cx="299325" cy="297375"/>
          </a:xfrm>
        </p:grpSpPr>
        <p:sp>
          <p:nvSpPr>
            <p:cNvPr id="1478" name="Google Shape;1478;p61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1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1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61"/>
          <p:cNvGrpSpPr/>
          <p:nvPr/>
        </p:nvGrpSpPr>
        <p:grpSpPr>
          <a:xfrm>
            <a:off x="5093836" y="3463449"/>
            <a:ext cx="246891" cy="246891"/>
            <a:chOff x="583100" y="3982600"/>
            <a:chExt cx="296175" cy="296175"/>
          </a:xfrm>
        </p:grpSpPr>
        <p:sp>
          <p:nvSpPr>
            <p:cNvPr id="1484" name="Google Shape;1484;p61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1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1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1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1" name="Google Shape;1491;p61"/>
          <p:cNvGrpSpPr/>
          <p:nvPr/>
        </p:nvGrpSpPr>
        <p:grpSpPr>
          <a:xfrm>
            <a:off x="5093836" y="2342446"/>
            <a:ext cx="246875" cy="227825"/>
            <a:chOff x="6543825" y="3202075"/>
            <a:chExt cx="296975" cy="275350"/>
          </a:xfrm>
        </p:grpSpPr>
        <p:sp>
          <p:nvSpPr>
            <p:cNvPr id="1492" name="Google Shape;1492;p61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9" name="Google Shape;1499;p61"/>
          <p:cNvSpPr/>
          <p:nvPr/>
        </p:nvSpPr>
        <p:spPr>
          <a:xfrm>
            <a:off x="8560418" y="235138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61"/>
          <p:cNvSpPr/>
          <p:nvPr/>
        </p:nvSpPr>
        <p:spPr>
          <a:xfrm>
            <a:off x="8335175" y="1589602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61"/>
          <p:cNvSpPr/>
          <p:nvPr/>
        </p:nvSpPr>
        <p:spPr>
          <a:xfrm>
            <a:off x="8718765" y="30813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61"/>
          <p:cNvSpPr/>
          <p:nvPr/>
        </p:nvSpPr>
        <p:spPr>
          <a:xfrm>
            <a:off x="8633317" y="124215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61"/>
          <p:cNvSpPr/>
          <p:nvPr/>
        </p:nvSpPr>
        <p:spPr>
          <a:xfrm>
            <a:off x="8886913" y="201992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61"/>
          <p:cNvSpPr/>
          <p:nvPr/>
        </p:nvSpPr>
        <p:spPr>
          <a:xfrm rot="10800000">
            <a:off x="453306" y="2391231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61"/>
          <p:cNvSpPr/>
          <p:nvPr/>
        </p:nvSpPr>
        <p:spPr>
          <a:xfrm rot="10800000">
            <a:off x="100665" y="4637912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61"/>
          <p:cNvSpPr/>
          <p:nvPr/>
        </p:nvSpPr>
        <p:spPr>
          <a:xfrm rot="10800000">
            <a:off x="648715" y="4610130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61"/>
          <p:cNvSpPr/>
          <p:nvPr/>
        </p:nvSpPr>
        <p:spPr>
          <a:xfrm rot="10800000">
            <a:off x="197829" y="3869640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61"/>
          <p:cNvSpPr/>
          <p:nvPr/>
        </p:nvSpPr>
        <p:spPr>
          <a:xfrm rot="10800000">
            <a:off x="100678" y="315383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61">
            <a:hlinkClick r:id="" action="ppaction://hlinkshowjump?jump=nextslide"/>
          </p:cNvPr>
          <p:cNvSpPr/>
          <p:nvPr/>
        </p:nvSpPr>
        <p:spPr>
          <a:xfrm>
            <a:off x="4810471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61">
            <a:hlinkClick r:id="" action="ppaction://hlinkshowjump?jump=nextslide"/>
          </p:cNvPr>
          <p:cNvSpPr/>
          <p:nvPr/>
        </p:nvSpPr>
        <p:spPr>
          <a:xfrm>
            <a:off x="4886065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61">
            <a:hlinkClick r:id="" action="ppaction://hlinkshowjump?jump=previousslide"/>
          </p:cNvPr>
          <p:cNvSpPr/>
          <p:nvPr/>
        </p:nvSpPr>
        <p:spPr>
          <a:xfrm flipH="1">
            <a:off x="4128928" y="4729838"/>
            <a:ext cx="204600" cy="204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61">
            <a:hlinkClick r:id="" action="ppaction://hlinkshowjump?jump=previousslide"/>
          </p:cNvPr>
          <p:cNvSpPr/>
          <p:nvPr/>
        </p:nvSpPr>
        <p:spPr>
          <a:xfrm flipH="1">
            <a:off x="4185633" y="4783020"/>
            <a:ext cx="72300" cy="98100"/>
          </a:xfrm>
          <a:prstGeom prst="chevron">
            <a:avLst>
              <a:gd name="adj" fmla="val 199875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61"/>
          <p:cNvGrpSpPr/>
          <p:nvPr/>
        </p:nvGrpSpPr>
        <p:grpSpPr>
          <a:xfrm>
            <a:off x="4466100" y="4691404"/>
            <a:ext cx="212036" cy="212014"/>
            <a:chOff x="6232000" y="1435050"/>
            <a:chExt cx="488225" cy="481850"/>
          </a:xfrm>
        </p:grpSpPr>
        <p:sp>
          <p:nvSpPr>
            <p:cNvPr id="1514" name="Google Shape;1514;p61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5" name="Google Shape;1515;p61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6" name="Google Shape;1516;p61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7" name="Google Shape;1517;p61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8" name="Google Shape;1518;p61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19" name="Google Shape;1519;p61">
            <a:hlinkClick r:id="rId3" action="ppaction://hlinksldjump"/>
          </p:cNvPr>
          <p:cNvSpPr/>
          <p:nvPr/>
        </p:nvSpPr>
        <p:spPr>
          <a:xfrm>
            <a:off x="4412529" y="4637889"/>
            <a:ext cx="318900" cy="31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Campaign XL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427</Words>
  <Application>Microsoft Office PowerPoint</Application>
  <PresentationFormat>On-screen Show 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Baloo 2</vt:lpstr>
      <vt:lpstr>Anaheim</vt:lpstr>
      <vt:lpstr>Arial</vt:lpstr>
      <vt:lpstr>Teko</vt:lpstr>
      <vt:lpstr>Concert One</vt:lpstr>
      <vt:lpstr>Virtual Campaign XL by Slidesgo</vt:lpstr>
      <vt:lpstr>Проектирање, дизајнирање и изработка на веб-страна „Модна Пријателка“</vt:lpstr>
      <vt:lpstr>Цел на веб-страната</vt:lpstr>
      <vt:lpstr>Естетика</vt:lpstr>
      <vt:lpstr>Изработена е во</vt:lpstr>
      <vt:lpstr>Чување информации</vt:lpstr>
      <vt:lpstr>Closet- табела</vt:lpstr>
      <vt:lpstr>Дел од кодот што е одговорен за менување табови во табела</vt:lpstr>
      <vt:lpstr>Копчиња во Closet</vt:lpstr>
      <vt:lpstr>Процес на облекување</vt:lpstr>
      <vt:lpstr>PowerPoint Presentation</vt:lpstr>
      <vt:lpstr>Целта со Blog</vt:lpstr>
      <vt:lpstr>Целта на Laundry Basket</vt:lpstr>
      <vt:lpstr>- Elsa Schiaparelli</vt:lpstr>
      <vt:lpstr>Ви благодарам за вниманието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Проектирање, дизајнирање и изработка на веб-страна „Модна Пријателка“</dc:title>
  <cp:lastModifiedBy>Daniela Jovanova</cp:lastModifiedBy>
  <cp:revision>12</cp:revision>
  <dcterms:modified xsi:type="dcterms:W3CDTF">2023-03-30T10:07:12Z</dcterms:modified>
</cp:coreProperties>
</file>