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6" r:id="rId3"/>
    <p:sldId id="262" r:id="rId4"/>
    <p:sldId id="263" r:id="rId5"/>
    <p:sldId id="274" r:id="rId6"/>
    <p:sldId id="260" r:id="rId7"/>
    <p:sldId id="273" r:id="rId8"/>
    <p:sldId id="276" r:id="rId9"/>
    <p:sldId id="267" r:id="rId10"/>
  </p:sldIdLst>
  <p:sldSz cx="12192000" cy="6858000"/>
  <p:notesSz cx="6858000" cy="9144000"/>
  <p:embeddedFontLst>
    <p:embeddedFont>
      <p:font typeface="Aharoni" panose="02010803020104030203" pitchFamily="2" charset="-79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Goldie Rainbow" panose="020B0604020202020204" charset="0"/>
      <p:regular r:id="rId18"/>
    </p:embeddedFont>
    <p:embeddedFont>
      <p:font typeface="KBCloudyDay" panose="020B0604020202020204" charset="0"/>
      <p:regular r:id="rId19"/>
    </p:embeddedFont>
    <p:embeddedFont>
      <p:font typeface="Varela Round" panose="00000500000000000000" pitchFamily="2" charset="-79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7D8"/>
    <a:srgbClr val="B9D2E6"/>
    <a:srgbClr val="7C9AB2"/>
    <a:srgbClr val="8BA9C5"/>
    <a:srgbClr val="CDEAF0"/>
    <a:srgbClr val="C8D9E0"/>
    <a:srgbClr val="555D66"/>
    <a:srgbClr val="F4F9FF"/>
    <a:srgbClr val="697D90"/>
    <a:srgbClr val="7B8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0:14:19.696"/>
    </inkml:context>
    <inkml:brush xml:id="br0">
      <inkml:brushProperty name="width" value="0.35" units="cm"/>
      <inkml:brushProperty name="height" value="0.35" units="cm"/>
      <inkml:brushProperty name="color" value="#8BA9C5"/>
    </inkml:brush>
  </inkml:definitions>
  <inkml:trace contextRef="#ctx0" brushRef="#br0">1000 6673 24575,'-6'-9'0,"1"1"0,1-1 0,-1 1 0,1-1 0,1-1 0,0 1 0,0 0 0,-2-15 0,-1 2 0,1 3 0,-1 1 0,-1 0 0,-1 1 0,-11-21 0,13 29 0,0 0 0,0 1 0,-1 0 0,1 0 0,-2 1 0,1-1 0,-1 2 0,0-1 0,-14-8 0,-27-14 0,2-2 0,-64-55 0,141 108 0,8 8 0,-18-5 0,-1 1 0,31 55 0,-20-30 0,-25-43 0,-1-1 0,0 1 0,0 1 0,-1-1 0,0 0 0,0 1 0,-1 0 0,0-1 0,-1 1 0,0 0 0,0 14 0,-1-23 0,0 1 0,0 0 0,0-1 0,0 1 0,0 0 0,0-1 0,0 1 0,0-1 0,-1 1 0,1 0 0,0-1 0,0 1 0,0-1 0,-1 1 0,1 0 0,0-1 0,-1 1 0,1-1 0,0 1 0,-1-1 0,1 1 0,-1-1 0,1 0 0,-1 1 0,1-1 0,-1 1 0,1-1 0,-1 0 0,1 1 0,-1-1 0,1 0 0,-1 0 0,0 1 0,1-1 0,-1 0 0,1 0 0,-1 0 0,0 0 0,1 0 0,-1 0 0,0 0 0,1 0 0,-1 0 0,0 0 0,1 0 0,-1-1 0,1 1 0,-1 0 0,0 0 0,0-1 0,-2-1 0,-1 1 0,1-1 0,0 0 0,0 0 0,0 0 0,1-1 0,-5-4 0,-39-52 0,-19-20 0,38 50 0,1-1 0,2-2 0,1 0 0,1-1 0,-30-64 0,47 82 0,1 0 0,0 0 0,1 0 0,1-1 0,0 0 0,1 1 0,1-1 0,2-27 0,0 23 0,-2 0 0,0-1 0,-1 1 0,-6-27 0,4 37 0,-1 0 0,-1 0 0,0 1 0,0-1 0,-1 1 0,0 0 0,0 1 0,-13-13 0,-12-19 0,22 27 0,6 7 0,-1 0 0,0 1 0,0-1 0,0 1 0,-1 0 0,1 0 0,-11-7 0,15 12 0,-1 0 0,1 0 0,0-1 0,-1 1 0,1 0 0,-1 0 0,1 0 0,0 0 0,-1 1 0,1-1 0,-1 0 0,1 0 0,0 0 0,-1 0 0,1 0 0,-1 0 0,1 1 0,0-1 0,-1 0 0,1 0 0,0 1 0,-1-1 0,1 0 0,0 0 0,-1 1 0,1-1 0,0 0 0,0 1 0,-1-1 0,1 0 0,0 1 0,0-1 0,0 1 0,0-1 0,-1 0 0,1 1 0,0-1 0,0 1 0,0-1 0,0 0 0,0 1 0,0-1 0,0 1 0,0-1 0,0 1 0,-1 20 0,3-2 0,2 0 0,0 0 0,8 21 0,-6-20 0,-11-36 0,-3-16 0,-2 1 0,-1 1 0,-1-1 0,-28-48 0,27 60 0,0-1 0,1 0 0,1-1 0,1 0 0,1 0 0,1-1 0,1-1 0,1 1 0,1-1 0,1 0 0,-2-25 0,3 15 0,-9-43 0,6 46 0,-4-56 0,9 65 0,1-12 0,-2 1 0,-7-43 0,0 31 0,-15-62 0,3 6 0,8 32 0,6 24 0,2 0 0,2 0 0,3-61 0,-4-47 0,-10 75 0,9 57 0,0 0 0,-1-26 0,6 35 0,-4-41 0,6-76 0,0 114 0,-1-1 0,2 1 0,0-1 0,0 1 0,2 0 0,0 0 0,0 0 0,1 1 0,1 0 0,9-14 0,-10 17 0,0 0 0,0-1 0,-1 0 0,-1 0 0,1-1 0,-2 1 0,0-1 0,0 0 0,-1 0 0,1-24 0,-2 31 0,4-30 0,18-58 0,-13 61 0,-2 0 0,4-37 0,-10 52 0,1-1 0,1 1 0,0-1 0,1 1 0,1 1 0,1-1 0,0 1 0,13-21 0,-6 12 0,-2-2 0,11-34 0,-11 29 0,17-35 0,4-7 0,-28 58 0,1 1 0,1 0 0,0 0 0,1 0 0,1 1 0,19-24 0,-19 28 0,-1-1 0,-1 1 0,1-1 0,-2-1 0,1 1 0,6-20 0,21-78 0,-26 78 0,1 1 0,21-48 0,-9 35 0,24-75 0,-17 40 0,70-140 0,-85 197 0,23-30 0,-25 36 0,0 1 0,-1-2 0,-1 1 0,13-31 0,32-79 0,-7 18 0,-8 10 0,25-70 0,-59 153 0,26-96 0,-26 94 0,0 0 0,1 0 0,1 0 0,0 1 0,11-16 0,19-42 0,2-36 0,-33 94 0,0 1 0,16-28 0,5-13 0,-15 30 0,0 1 0,18-26 0,-15 25 0,20-42 0,-24 40 0,1 0 0,2 1 0,0 0 0,2 1 0,1 1 0,1 1 0,32-34 0,-41 48 0,-1-1 0,13-18 0,-16 20 0,0 0 0,1 1 0,0-1 0,0 1 0,1 1 0,8-8 0,49-25 0,6-3 0,-64 38 0,0-1 0,0 0 0,-1 0 0,1-1 0,-1 0 0,0 0 0,-1 0 0,5-8 0,-3-2 0,-5 11 0,-4 10 0,-29 53 0,14-27 0,1 0 0,-19 52 0,33-73 0,0-1 0,-1 1 0,-1-1 0,0 0 0,0 0 0,0-1 0,-1 1 0,-1-1 0,1 0 0,-1-1 0,-1 0 0,1 0 0,-1 0 0,0-1 0,-1-1 0,-15 9 0,3-1 0,1 1 0,0 1 0,-24 24 0,-8 5 0,15-14 0,1 2 0,-43 48 0,60-57 0,0 1 0,2 1 0,1 0 0,-24 52 0,-67 184 0,63-149 0,25-60 0,-36 70 0,42-99 0,-1-1 0,-1 0 0,-1-1 0,-28 30 0,31-36 0,1 2 0,0 0 0,1 0 0,1 1 0,-11 26 0,-43 120 0,26-57 0,8-16 0,-13 43 0,31-87 0,-29 66 0,30-88 0,2-7 0,1 0 0,1 0 0,1 1 0,0-1 0,-3 23 0,4-15 0,-1-1 0,-14 36 0,-9 33 0,15-43 0,-1 0 0,-3-1 0,-32 63 0,33-72 0,11-25 0,-1 0 0,0-1 0,-16 23 0,-9 15 0,28-52 0,1-10 0,3-9 0,3-1 0,0 0 0,2 0 0,0 0 0,2 0 0,0 1 0,9-17 0,20-26 0,-19 35 0,-2 0 0,-1-2 0,17-44 0,-23 47 0,0-1 0,-2 0 0,0 0 0,-2 0 0,1-33 0,-4 9 0,9-56 0,-7 86 0,1 0 0,1 0 0,1 0 0,0 0 0,16-29 0,-5 13 0,-2-2 0,12-43 0,7-18 0,-29 88 0,0 0 0,0 1 0,1-1 0,1 1 0,0 1 0,0-1 0,1 1 0,0 1 0,0-1 0,1 1 0,0 1 0,1-1 0,16-8 0,-18 11 0,0 0 0,0-1 0,-1 0 0,1 0 0,-1 0 0,0-1 0,-1 0 0,0-1 0,8-10 0,2-10 0,21-44 0,10-16 0,13 2 0,17-27 0,-28 39 0,-30 47 0,24-45 0,-25 39 0,2 2 0,2 0 0,46-51 0,-41 51 0,0-1 0,33-57 0,-42 53 0,-14 27 0,0 0 0,1 0 0,0 0 0,0 1 0,7-9 0,6-3 0,-1-1 0,-1-1 0,14-26 0,-18 28 0,31-37 0,4-5 0,-39 51 0,0 0 0,19-18 0,7-8 0,-8 8 0,1 0 0,2 2 0,37-28 0,18-16 0,-31 28 0,-42 36 0,0-1 0,-1 0 0,0-1 0,0 0 0,-1 0 0,0-1 0,-1 0 0,0 0 0,7-13 0,-15 22 0,0 1 0,1-1 0,-1 1 0,0-1 0,0 1 0,1-1 0,-1 0 0,0 1 0,0-1 0,0 0 0,0 1 0,1-1 0,-1 0 0,0 1 0,0-1 0,0 0 0,-1 1 0,1-1 0,0 1 0,0-1 0,0 0 0,0 1 0,-1-1 0,1 0 0,0 1 0,0-1 0,-1 1 0,1-1 0,-1 1 0,1-1 0,0 1 0,-1-1 0,1 1 0,-1-1 0,1 1 0,-1 0 0,1-1 0,-1 1 0,0 0 0,1-1 0,-1 1 0,1 0 0,-1 0 0,0-1 0,1 1 0,-1 0 0,0 0 0,1 0 0,-1 0 0,1 0 0,-2 0 0,-1 0 0,0 0 0,0 0 0,1 0 0,-1 0 0,0 1 0,0-1 0,0 1 0,1 0 0,-1 0 0,0 0 0,-2 1 0,-9 9 0,0 1 0,1 0 0,1 0 0,0 1 0,1 1 0,0 0 0,1 1 0,-15 30 0,-15 18 0,-70 108 0,82-118 0,23-41 0,-1 0 0,0 0 0,-1-1 0,-11 15 0,-64 85 0,17-19 0,33-51 0,-40 49 0,58-74 0,1 2 0,1-1 0,1 1 0,0 1 0,2 0 0,-9 24 0,8-20 0,1-7 0,0 0 0,0-1 0,-16 19 0,15-21 0,0 0 0,1 1 0,1 0 0,-10 21 0,-42 111 0,47-115 0,2 2 0,-10 41 0,-1 6 0,4-15 0,14-47 0,-1 1 0,-1-1 0,0 0 0,-17 32 0,-66 105 0,45-85 0,23-38 0,-22 46 0,-7 13 0,34-64 0,0 1 0,-13 36 0,19-40 0,-21 35 0,3-5 0,-68 116 0,22-44 0,67-112 0,1 0 0,1 1 0,-5 21 0,6-18 0,-1-1 0,-10 22 0,6-16 0,1 0 0,2 1 0,0 0 0,1 0 0,-2 38 0,4-30 0,-2-1 0,-13 49 0,2-33 0,3 0 0,1 1 0,3 1 0,-4 55 0,-21 139 0,20-168 0,-7 132 0,6-17 0,0-1 0,14 269 0,2-208 0,2-192 0,13 72 0,-5-44 0,2 13 0,10 120 0,-23-210 0,1 1 0,0-1 0,1 1 0,0-1 0,0 0 0,1 1 0,0-1 0,1 0 0,0-1 0,1 1 0,-1-1 0,2 0 0,-1 0 0,13 14 0,12 30 0,-26-44 0,-1-1 0,1 1 0,1-1 0,-1 0 0,1 0 0,1-1 0,-1 1 0,11 9 0,-2-6 0,0 1 0,1-2 0,0 0 0,1-1 0,17 7 0,-26-12 0,0-1 0,0 0 0,0 0 0,0-1 0,1 0 0,-1 0 0,1-1 0,-1 1 0,1-2 0,-1 1 0,0-1 0,1 0 0,-1-1 0,12-3 0,-16 3 0,1 0 0,-1 0 0,0 0 0,0 0 0,0 0 0,0-1 0,0 0 0,0 1 0,0-1 0,-1 0 0,0 0 0,1-1 0,-1 1 0,0 0 0,-1-1 0,1 1 0,-1-1 0,1 0 0,-1 1 0,0-1 0,0 0 0,-1 0 0,1-4 0,1-12 0,-1-1 0,-1 1 0,-2-26 0,0 16 0,1-22 0,0 18 0,0 0 0,-13-67 0,-3 4 0,13 66 0,-2 1 0,0-1 0,-16-42 0,16 60 0,0 0 0,-1 0 0,0 1 0,-1 0 0,-10-13 0,12 18 0,1-1 0,0 0 0,1 0 0,0-1 0,0 1 0,1-1 0,0 0 0,0 0 0,1 0 0,-2-15 0,2-6 0,3-60 0,0 68 0,0-1 0,-1 1 0,-2 0 0,-7-45 0,-3 4 0,11 50 0,-1 1 0,0 0 0,-1 0 0,0 1 0,-1-1 0,0 0 0,-12-20 0,11 23 0,-1-1 0,2 0 0,-1 0 0,1 0 0,1 0 0,0-1 0,0 0 0,0-11 0,-1-12 0,2-44 0,3 50 0,-2-1 0,-8-46 0,-30-151 0,29 167 0,-6-31 0,8 41 0,1 0 0,2 0 0,3-1 0,5-62 0,-2 23 0,1 73 0,0-1 0,1 1 0,0-1 0,1 1 0,1 0 0,1 0 0,8-16 0,6-20 0,18-43 0,-26 70 0,-1 0 0,-1-1 0,-2 0 0,0 0 0,-2-1 0,4-38 0,-10 47 0,1 0 0,1 0 0,0 0 0,1 0 0,1 1 0,1-1 0,0 1 0,1 0 0,9-17 0,2 3 0,-1-1 0,-2-1 0,-1 0 0,11-50 0,-44 159 0,-34 81 0,42-124 0,3-1 0,-7 41 0,8-34 0,-14 42 0,15-56 0,1-1 0,-4 34 0,-1 8 0,3-20 0,3 1 0,2-1 0,3 69 0,-3 50 0,-12-66 0,9-65 0,-4 59 0,9 218 0,2-139 0,2-118 0,10 64 0,3 30 0,-7-46 0,4 0 0,28 101 0,-18-96 0,-15-61 0,-5-26 0,1 0 0,1-1 0,0 0 0,8 19 0,26 67 0,-32-78 0,2-1 0,2 0 0,0 0 0,1-1 0,18 26 0,-15-29 0,16 34 0,-21-37 0,1 0 0,0 0 0,15 17 0,-13-19 0,-1 1 0,-1 0 0,-1 0 0,10 25 0,-10-21 0,1 0 0,20 29 0,-13-21 0,0 0 0,-3 0 0,0 2 0,15 46 0,-7-15 0,-3-23 0,1-1 0,2 0 0,2-2 0,46 55 0,-69-90 0,16 17 0,1-1 0,0-1 0,1-1 0,1-1 0,0-1 0,27 13 0,-25-13 0,-11-9 0,-1 1 0,1-2 0,-1 0 0,1 0 0,1-1 0,-1-1 0,0 0 0,1-1 0,-1 0 0,13-1 0,-105-28 0,70 25 0,0-1 0,0 0 0,0 0 0,0-1 0,1-1 0,0 1 0,-14-13 0,2-1 0,-29-34 0,2 1 0,36 39 0,0 0 0,1-1 0,1 0 0,0 0 0,1-1 0,1 0 0,0-1 0,1 0 0,1 0 0,0-1 0,1 0 0,1 0 0,-3-24 0,27 94-1365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AEB0-9131-4A8A-856E-325766363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DD3A-FC4B-411E-BA13-A0F76D42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C881-D5B9-42F9-B465-B6D5A3FE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37A-37BF-4671-BF85-5343A240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119E-2EAB-4FD3-8A41-33C0AC5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760B-24C1-444E-ABB8-5281C19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D8F0-7AB5-4BAD-9A68-169EAA1B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2626-F6D1-4D2D-BC7D-AF38E8E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BEA6-BC19-49A6-8F63-ADE59D6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3662-7190-49EA-801C-37AF984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AB9E-62BC-4057-B5FB-5E3BF0AE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39A-0DCD-4AF0-A672-2C144725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A84F-938B-4B20-8420-A27D2A2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B22-1115-4DA2-97CE-0A91023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4E27-3476-4697-9E96-CEEF73C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461-637E-4371-BEE7-39D490E3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29C1-139B-4AD6-A548-9959B211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2D53-459F-4ADB-AAAA-D0248BE4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C59D-7188-46F6-B974-52E6FDA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DA40-83DD-490F-B8FD-99CFA8C2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9D3-F2D1-4420-A879-99CFCCA1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1F91-1E9C-40CA-B11A-BD9EFA77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09EA-F3E5-4F13-8704-3F9E5B3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4F2D-A38F-424E-9112-93FFB5D7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7298-77BD-40D4-943F-7A3FAE4D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B7E-76CA-4F29-85B8-63069F34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0E5F-A763-419C-B1F4-537ACA0A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08B6-1627-41A3-851B-C38A6D3F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D524-4CF1-4DCC-9AFB-7A6EF92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748B-1364-49D7-A5AD-67EF4E9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7301-1485-40C0-8BF6-FD304A1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8D5-01F1-4BA0-BE23-DEACAC0B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541A-83DF-4E10-B193-6CF62179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02F6-8473-4042-A607-E418B791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039CD-66FE-42D3-A98F-068D9B70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D4403-CAB3-4E8D-8977-4F20102A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C1E63-9442-475C-BD0F-81A91E5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32E93-781E-4104-B078-F8D563B2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42F5-8161-48F6-90CD-B0BACD3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2CF-3058-42A6-99E9-1F56A28B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85DC9-3B28-4B07-9E14-EAD82D5B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5AE96-8784-45CC-B75F-118B38B2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9B3A8-33A5-493B-AB9A-4E436D4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D7BA-77A5-42BA-BDF9-95184BE6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144F5-99FA-4B0F-B1CF-9AAAB5F9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90A8-BEA0-49CE-BA68-4CC4438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7B37-63D8-4FF1-9CEA-392F765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DAE2-4F6E-4A92-BC44-9E30F76D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8E4A-CFE9-4A22-9327-F22F718E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799A-C9E5-49CE-A649-77BFCA47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FC98-5F2D-466F-AF32-37FC869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1BE6-EDB8-49E1-9EB0-4E06FF0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84C-2A48-4B12-89DD-A3ACA0F1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25B-7803-4F58-ACA1-7C3FBA4B5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D3F6-71CF-404B-85AC-16EBD9A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6BDA-7476-4E38-A3A8-0C5C88BC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3DE9-A642-444D-85FA-78EDE5B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7B76-4D72-4EDC-826F-7CE32329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3C73F-50E6-49F3-8B82-EAC2C09A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1976-3C60-43B5-9068-FFE58ACA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3011-0FC4-484D-8F8B-979EBAAF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E181-EDBB-49B9-BC07-9653EC43F7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A5A-5ECD-42BA-A013-E61BEA2F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22BA-C8CF-4B92-A210-DC8F6A07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4BCC841-C0AE-4011-A224-53BB307EA893}"/>
              </a:ext>
            </a:extLst>
          </p:cNvPr>
          <p:cNvGrpSpPr/>
          <p:nvPr/>
        </p:nvGrpSpPr>
        <p:grpSpPr>
          <a:xfrm>
            <a:off x="-20505" y="-45"/>
            <a:ext cx="12219177" cy="6873627"/>
            <a:chOff x="-20505" y="-45"/>
            <a:chExt cx="12219177" cy="6873627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DFCFDE8-6A5B-4B5D-9611-0B9929E03EA0}"/>
                </a:ext>
              </a:extLst>
            </p:cNvPr>
            <p:cNvSpPr/>
            <p:nvPr/>
          </p:nvSpPr>
          <p:spPr>
            <a:xfrm>
              <a:off x="-14994" y="-1"/>
              <a:ext cx="12213666" cy="6873583"/>
            </a:xfrm>
            <a:custGeom>
              <a:avLst/>
              <a:gdLst>
                <a:gd name="connsiteX0" fmla="*/ 2070465 w 12213666"/>
                <a:gd name="connsiteY0" fmla="*/ 414194 h 6873583"/>
                <a:gd name="connsiteX1" fmla="*/ 2022376 w 12213666"/>
                <a:gd name="connsiteY1" fmla="*/ 485520 h 6873583"/>
                <a:gd name="connsiteX2" fmla="*/ 1821269 w 12213666"/>
                <a:gd name="connsiteY2" fmla="*/ 568821 h 6873583"/>
                <a:gd name="connsiteX3" fmla="*/ 1620161 w 12213666"/>
                <a:gd name="connsiteY3" fmla="*/ 485520 h 6873583"/>
                <a:gd name="connsiteX4" fmla="*/ 1579970 w 12213666"/>
                <a:gd name="connsiteY4" fmla="*/ 425908 h 6873583"/>
                <a:gd name="connsiteX5" fmla="*/ 1564072 w 12213666"/>
                <a:gd name="connsiteY5" fmla="*/ 477123 h 6873583"/>
                <a:gd name="connsiteX6" fmla="*/ 1247623 w 12213666"/>
                <a:gd name="connsiteY6" fmla="*/ 686879 h 6873583"/>
                <a:gd name="connsiteX7" fmla="*/ 962839 w 12213666"/>
                <a:gd name="connsiteY7" fmla="*/ 535461 h 6873583"/>
                <a:gd name="connsiteX8" fmla="*/ 951882 w 12213666"/>
                <a:gd name="connsiteY8" fmla="*/ 515275 h 6873583"/>
                <a:gd name="connsiteX9" fmla="*/ 949227 w 12213666"/>
                <a:gd name="connsiteY9" fmla="*/ 541608 h 6873583"/>
                <a:gd name="connsiteX10" fmla="*/ 662611 w 12213666"/>
                <a:gd name="connsiteY10" fmla="*/ 874173 h 6873583"/>
                <a:gd name="connsiteX11" fmla="*/ 600824 w 12213666"/>
                <a:gd name="connsiteY11" fmla="*/ 890863 h 6873583"/>
                <a:gd name="connsiteX12" fmla="*/ 637144 w 12213666"/>
                <a:gd name="connsiteY12" fmla="*/ 934883 h 6873583"/>
                <a:gd name="connsiteX13" fmla="*/ 695798 w 12213666"/>
                <a:gd name="connsiteY13" fmla="*/ 1126904 h 6873583"/>
                <a:gd name="connsiteX14" fmla="*/ 595207 w 12213666"/>
                <a:gd name="connsiteY14" fmla="*/ 1369751 h 6873583"/>
                <a:gd name="connsiteX15" fmla="*/ 566376 w 12213666"/>
                <a:gd name="connsiteY15" fmla="*/ 1393538 h 6873583"/>
                <a:gd name="connsiteX16" fmla="*/ 640106 w 12213666"/>
                <a:gd name="connsiteY16" fmla="*/ 1416425 h 6873583"/>
                <a:gd name="connsiteX17" fmla="*/ 915411 w 12213666"/>
                <a:gd name="connsiteY17" fmla="*/ 1831763 h 6873583"/>
                <a:gd name="connsiteX18" fmla="*/ 555494 w 12213666"/>
                <a:gd name="connsiteY18" fmla="*/ 2273366 h 6873583"/>
                <a:gd name="connsiteX19" fmla="*/ 495839 w 12213666"/>
                <a:gd name="connsiteY19" fmla="*/ 2279378 h 6873583"/>
                <a:gd name="connsiteX20" fmla="*/ 555389 w 12213666"/>
                <a:gd name="connsiteY20" fmla="*/ 2367705 h 6873583"/>
                <a:gd name="connsiteX21" fmla="*/ 577740 w 12213666"/>
                <a:gd name="connsiteY21" fmla="*/ 2478410 h 6873583"/>
                <a:gd name="connsiteX22" fmla="*/ 494438 w 12213666"/>
                <a:gd name="connsiteY22" fmla="*/ 2679518 h 6873583"/>
                <a:gd name="connsiteX23" fmla="*/ 487463 w 12213666"/>
                <a:gd name="connsiteY23" fmla="*/ 2685272 h 6873583"/>
                <a:gd name="connsiteX24" fmla="*/ 550526 w 12213666"/>
                <a:gd name="connsiteY24" fmla="*/ 2691629 h 6873583"/>
                <a:gd name="connsiteX25" fmla="*/ 910443 w 12213666"/>
                <a:gd name="connsiteY25" fmla="*/ 3133233 h 6873583"/>
                <a:gd name="connsiteX26" fmla="*/ 635139 w 12213666"/>
                <a:gd name="connsiteY26" fmla="*/ 3548569 h 6873583"/>
                <a:gd name="connsiteX27" fmla="*/ 580318 w 12213666"/>
                <a:gd name="connsiteY27" fmla="*/ 3565586 h 6873583"/>
                <a:gd name="connsiteX28" fmla="*/ 606354 w 12213666"/>
                <a:gd name="connsiteY28" fmla="*/ 3587067 h 6873583"/>
                <a:gd name="connsiteX29" fmla="*/ 706944 w 12213666"/>
                <a:gd name="connsiteY29" fmla="*/ 3829915 h 6873583"/>
                <a:gd name="connsiteX30" fmla="*/ 497188 w 12213666"/>
                <a:gd name="connsiteY30" fmla="*/ 4146364 h 6873583"/>
                <a:gd name="connsiteX31" fmla="*/ 449729 w 12213666"/>
                <a:gd name="connsiteY31" fmla="*/ 4161096 h 6873583"/>
                <a:gd name="connsiteX32" fmla="*/ 452345 w 12213666"/>
                <a:gd name="connsiteY32" fmla="*/ 4162516 h 6873583"/>
                <a:gd name="connsiteX33" fmla="*/ 577738 w 12213666"/>
                <a:gd name="connsiteY33" fmla="*/ 4398353 h 6873583"/>
                <a:gd name="connsiteX34" fmla="*/ 555388 w 12213666"/>
                <a:gd name="connsiteY34" fmla="*/ 4509058 h 6873583"/>
                <a:gd name="connsiteX35" fmla="*/ 525612 w 12213666"/>
                <a:gd name="connsiteY35" fmla="*/ 4553221 h 6873583"/>
                <a:gd name="connsiteX36" fmla="*/ 544266 w 12213666"/>
                <a:gd name="connsiteY36" fmla="*/ 4555102 h 6873583"/>
                <a:gd name="connsiteX37" fmla="*/ 904183 w 12213666"/>
                <a:gd name="connsiteY37" fmla="*/ 4996705 h 6873583"/>
                <a:gd name="connsiteX38" fmla="*/ 628878 w 12213666"/>
                <a:gd name="connsiteY38" fmla="*/ 5412043 h 6873583"/>
                <a:gd name="connsiteX39" fmla="*/ 622460 w 12213666"/>
                <a:gd name="connsiteY39" fmla="*/ 5414035 h 6873583"/>
                <a:gd name="connsiteX40" fmla="*/ 628225 w 12213666"/>
                <a:gd name="connsiteY40" fmla="*/ 5421022 h 6873583"/>
                <a:gd name="connsiteX41" fmla="*/ 686879 w 12213666"/>
                <a:gd name="connsiteY41" fmla="*/ 5613042 h 6873583"/>
                <a:gd name="connsiteX42" fmla="*/ 535460 w 12213666"/>
                <a:gd name="connsiteY42" fmla="*/ 5897826 h 6873583"/>
                <a:gd name="connsiteX43" fmla="*/ 523813 w 12213666"/>
                <a:gd name="connsiteY43" fmla="*/ 5904148 h 6873583"/>
                <a:gd name="connsiteX44" fmla="*/ 550275 w 12213666"/>
                <a:gd name="connsiteY44" fmla="*/ 5918511 h 6873583"/>
                <a:gd name="connsiteX45" fmla="*/ 694667 w 12213666"/>
                <a:gd name="connsiteY45" fmla="*/ 6134008 h 6873583"/>
                <a:gd name="connsiteX46" fmla="*/ 695496 w 12213666"/>
                <a:gd name="connsiteY46" fmla="*/ 6142226 h 6873583"/>
                <a:gd name="connsiteX47" fmla="*/ 717351 w 12213666"/>
                <a:gd name="connsiteY47" fmla="*/ 6112251 h 6873583"/>
                <a:gd name="connsiteX48" fmla="*/ 1058192 w 12213666"/>
                <a:gd name="connsiteY48" fmla="*/ 5956480 h 6873583"/>
                <a:gd name="connsiteX49" fmla="*/ 1499795 w 12213666"/>
                <a:gd name="connsiteY49" fmla="*/ 6316397 h 6873583"/>
                <a:gd name="connsiteX50" fmla="*/ 1501356 w 12213666"/>
                <a:gd name="connsiteY50" fmla="*/ 6331881 h 6873583"/>
                <a:gd name="connsiteX51" fmla="*/ 1538841 w 12213666"/>
                <a:gd name="connsiteY51" fmla="*/ 6311534 h 6873583"/>
                <a:gd name="connsiteX52" fmla="*/ 1649546 w 12213666"/>
                <a:gd name="connsiteY52" fmla="*/ 6289184 h 6873583"/>
                <a:gd name="connsiteX53" fmla="*/ 1808562 w 12213666"/>
                <a:gd name="connsiteY53" fmla="*/ 6337756 h 6873583"/>
                <a:gd name="connsiteX54" fmla="*/ 1821698 w 12213666"/>
                <a:gd name="connsiteY54" fmla="*/ 6349693 h 6873583"/>
                <a:gd name="connsiteX55" fmla="*/ 1825055 w 12213666"/>
                <a:gd name="connsiteY55" fmla="*/ 6316397 h 6873583"/>
                <a:gd name="connsiteX56" fmla="*/ 2266661 w 12213666"/>
                <a:gd name="connsiteY56" fmla="*/ 5956480 h 6873583"/>
                <a:gd name="connsiteX57" fmla="*/ 2681998 w 12213666"/>
                <a:gd name="connsiteY57" fmla="*/ 6231784 h 6873583"/>
                <a:gd name="connsiteX58" fmla="*/ 2692901 w 12213666"/>
                <a:gd name="connsiteY58" fmla="*/ 6266909 h 6873583"/>
                <a:gd name="connsiteX59" fmla="*/ 2737902 w 12213666"/>
                <a:gd name="connsiteY59" fmla="*/ 6229779 h 6873583"/>
                <a:gd name="connsiteX60" fmla="*/ 2929922 w 12213666"/>
                <a:gd name="connsiteY60" fmla="*/ 6171126 h 6873583"/>
                <a:gd name="connsiteX61" fmla="*/ 3246371 w 12213666"/>
                <a:gd name="connsiteY61" fmla="*/ 6380882 h 6873583"/>
                <a:gd name="connsiteX62" fmla="*/ 3254405 w 12213666"/>
                <a:gd name="connsiteY62" fmla="*/ 6420676 h 6873583"/>
                <a:gd name="connsiteX63" fmla="*/ 3286897 w 12213666"/>
                <a:gd name="connsiteY63" fmla="*/ 6372484 h 6873583"/>
                <a:gd name="connsiteX64" fmla="*/ 3488007 w 12213666"/>
                <a:gd name="connsiteY64" fmla="*/ 6289183 h 6873583"/>
                <a:gd name="connsiteX65" fmla="*/ 3647021 w 12213666"/>
                <a:gd name="connsiteY65" fmla="*/ 6337755 h 6873583"/>
                <a:gd name="connsiteX66" fmla="*/ 3651311 w 12213666"/>
                <a:gd name="connsiteY66" fmla="*/ 6341653 h 6873583"/>
                <a:gd name="connsiteX67" fmla="*/ 3653856 w 12213666"/>
                <a:gd name="connsiteY67" fmla="*/ 6316397 h 6873583"/>
                <a:gd name="connsiteX68" fmla="*/ 4095459 w 12213666"/>
                <a:gd name="connsiteY68" fmla="*/ 5956480 h 6873583"/>
                <a:gd name="connsiteX69" fmla="*/ 4469230 w 12213666"/>
                <a:gd name="connsiteY69" fmla="*/ 6155216 h 6873583"/>
                <a:gd name="connsiteX70" fmla="*/ 4506504 w 12213666"/>
                <a:gd name="connsiteY70" fmla="*/ 6223884 h 6873583"/>
                <a:gd name="connsiteX71" fmla="*/ 4543776 w 12213666"/>
                <a:gd name="connsiteY71" fmla="*/ 6155215 h 6873583"/>
                <a:gd name="connsiteX72" fmla="*/ 4917550 w 12213666"/>
                <a:gd name="connsiteY72" fmla="*/ 5956479 h 6873583"/>
                <a:gd name="connsiteX73" fmla="*/ 5359158 w 12213666"/>
                <a:gd name="connsiteY73" fmla="*/ 6316396 h 6873583"/>
                <a:gd name="connsiteX74" fmla="*/ 5361812 w 12213666"/>
                <a:gd name="connsiteY74" fmla="*/ 6342731 h 6873583"/>
                <a:gd name="connsiteX75" fmla="*/ 5372769 w 12213666"/>
                <a:gd name="connsiteY75" fmla="*/ 6322544 h 6873583"/>
                <a:gd name="connsiteX76" fmla="*/ 5657552 w 12213666"/>
                <a:gd name="connsiteY76" fmla="*/ 6171126 h 6873583"/>
                <a:gd name="connsiteX77" fmla="*/ 5973999 w 12213666"/>
                <a:gd name="connsiteY77" fmla="*/ 6380882 h 6873583"/>
                <a:gd name="connsiteX78" fmla="*/ 5985619 w 12213666"/>
                <a:gd name="connsiteY78" fmla="*/ 6438439 h 6873583"/>
                <a:gd name="connsiteX79" fmla="*/ 6030088 w 12213666"/>
                <a:gd name="connsiteY79" fmla="*/ 6372483 h 6873583"/>
                <a:gd name="connsiteX80" fmla="*/ 6231194 w 12213666"/>
                <a:gd name="connsiteY80" fmla="*/ 6289182 h 6873583"/>
                <a:gd name="connsiteX81" fmla="*/ 6450658 w 12213666"/>
                <a:gd name="connsiteY81" fmla="*/ 6392680 h 6873583"/>
                <a:gd name="connsiteX82" fmla="*/ 6485837 w 12213666"/>
                <a:gd name="connsiteY82" fmla="*/ 6450662 h 6873583"/>
                <a:gd name="connsiteX83" fmla="*/ 6499925 w 12213666"/>
                <a:gd name="connsiteY83" fmla="*/ 6380880 h 6873583"/>
                <a:gd name="connsiteX84" fmla="*/ 6816374 w 12213666"/>
                <a:gd name="connsiteY84" fmla="*/ 6171124 h 6873583"/>
                <a:gd name="connsiteX85" fmla="*/ 7101159 w 12213666"/>
                <a:gd name="connsiteY85" fmla="*/ 6322542 h 6873583"/>
                <a:gd name="connsiteX86" fmla="*/ 7119587 w 12213666"/>
                <a:gd name="connsiteY86" fmla="*/ 6356494 h 6873583"/>
                <a:gd name="connsiteX87" fmla="*/ 7123088 w 12213666"/>
                <a:gd name="connsiteY87" fmla="*/ 6321761 h 6873583"/>
                <a:gd name="connsiteX88" fmla="*/ 7564691 w 12213666"/>
                <a:gd name="connsiteY88" fmla="*/ 5961844 h 6873583"/>
                <a:gd name="connsiteX89" fmla="*/ 8006294 w 12213666"/>
                <a:gd name="connsiteY89" fmla="*/ 6321761 h 6873583"/>
                <a:gd name="connsiteX90" fmla="*/ 8007855 w 12213666"/>
                <a:gd name="connsiteY90" fmla="*/ 6337245 h 6873583"/>
                <a:gd name="connsiteX91" fmla="*/ 8045341 w 12213666"/>
                <a:gd name="connsiteY91" fmla="*/ 6316898 h 6873583"/>
                <a:gd name="connsiteX92" fmla="*/ 8156046 w 12213666"/>
                <a:gd name="connsiteY92" fmla="*/ 6294548 h 6873583"/>
                <a:gd name="connsiteX93" fmla="*/ 8315062 w 12213666"/>
                <a:gd name="connsiteY93" fmla="*/ 6343120 h 6873583"/>
                <a:gd name="connsiteX94" fmla="*/ 8328199 w 12213666"/>
                <a:gd name="connsiteY94" fmla="*/ 6355057 h 6873583"/>
                <a:gd name="connsiteX95" fmla="*/ 8331555 w 12213666"/>
                <a:gd name="connsiteY95" fmla="*/ 6321761 h 6873583"/>
                <a:gd name="connsiteX96" fmla="*/ 8773158 w 12213666"/>
                <a:gd name="connsiteY96" fmla="*/ 5961844 h 6873583"/>
                <a:gd name="connsiteX97" fmla="*/ 9188496 w 12213666"/>
                <a:gd name="connsiteY97" fmla="*/ 6237148 h 6873583"/>
                <a:gd name="connsiteX98" fmla="*/ 9199399 w 12213666"/>
                <a:gd name="connsiteY98" fmla="*/ 6272273 h 6873583"/>
                <a:gd name="connsiteX99" fmla="*/ 9244400 w 12213666"/>
                <a:gd name="connsiteY99" fmla="*/ 6235143 h 6873583"/>
                <a:gd name="connsiteX100" fmla="*/ 9436420 w 12213666"/>
                <a:gd name="connsiteY100" fmla="*/ 6176490 h 6873583"/>
                <a:gd name="connsiteX101" fmla="*/ 9752869 w 12213666"/>
                <a:gd name="connsiteY101" fmla="*/ 6386246 h 6873583"/>
                <a:gd name="connsiteX102" fmla="*/ 9760903 w 12213666"/>
                <a:gd name="connsiteY102" fmla="*/ 6426041 h 6873583"/>
                <a:gd name="connsiteX103" fmla="*/ 9793395 w 12213666"/>
                <a:gd name="connsiteY103" fmla="*/ 6377848 h 6873583"/>
                <a:gd name="connsiteX104" fmla="*/ 9994503 w 12213666"/>
                <a:gd name="connsiteY104" fmla="*/ 6294547 h 6873583"/>
                <a:gd name="connsiteX105" fmla="*/ 10153519 w 12213666"/>
                <a:gd name="connsiteY105" fmla="*/ 6343119 h 6873583"/>
                <a:gd name="connsiteX106" fmla="*/ 10157809 w 12213666"/>
                <a:gd name="connsiteY106" fmla="*/ 6347018 h 6873583"/>
                <a:gd name="connsiteX107" fmla="*/ 10160355 w 12213666"/>
                <a:gd name="connsiteY107" fmla="*/ 6321761 h 6873583"/>
                <a:gd name="connsiteX108" fmla="*/ 10601958 w 12213666"/>
                <a:gd name="connsiteY108" fmla="*/ 5961844 h 6873583"/>
                <a:gd name="connsiteX109" fmla="*/ 11017296 w 12213666"/>
                <a:gd name="connsiteY109" fmla="*/ 6237148 h 6873583"/>
                <a:gd name="connsiteX110" fmla="*/ 11027639 w 12213666"/>
                <a:gd name="connsiteY110" fmla="*/ 6270467 h 6873583"/>
                <a:gd name="connsiteX111" fmla="*/ 11076951 w 12213666"/>
                <a:gd name="connsiteY111" fmla="*/ 6229780 h 6873583"/>
                <a:gd name="connsiteX112" fmla="*/ 11268971 w 12213666"/>
                <a:gd name="connsiteY112" fmla="*/ 6171127 h 6873583"/>
                <a:gd name="connsiteX113" fmla="*/ 11553755 w 12213666"/>
                <a:gd name="connsiteY113" fmla="*/ 6322545 h 6873583"/>
                <a:gd name="connsiteX114" fmla="*/ 11561556 w 12213666"/>
                <a:gd name="connsiteY114" fmla="*/ 6336917 h 6873583"/>
                <a:gd name="connsiteX115" fmla="*/ 11567088 w 12213666"/>
                <a:gd name="connsiteY115" fmla="*/ 6326726 h 6873583"/>
                <a:gd name="connsiteX116" fmla="*/ 11608697 w 12213666"/>
                <a:gd name="connsiteY116" fmla="*/ 6276295 h 6873583"/>
                <a:gd name="connsiteX117" fmla="*/ 11656246 w 12213666"/>
                <a:gd name="connsiteY117" fmla="*/ 6237064 h 6873583"/>
                <a:gd name="connsiteX118" fmla="*/ 11614697 w 12213666"/>
                <a:gd name="connsiteY118" fmla="*/ 6202783 h 6873583"/>
                <a:gd name="connsiteX119" fmla="*/ 11514140 w 12213666"/>
                <a:gd name="connsiteY119" fmla="*/ 5960017 h 6873583"/>
                <a:gd name="connsiteX120" fmla="*/ 11665508 w 12213666"/>
                <a:gd name="connsiteY120" fmla="*/ 5675328 h 6873583"/>
                <a:gd name="connsiteX121" fmla="*/ 11684473 w 12213666"/>
                <a:gd name="connsiteY121" fmla="*/ 5665034 h 6873583"/>
                <a:gd name="connsiteX122" fmla="*/ 11665329 w 12213666"/>
                <a:gd name="connsiteY122" fmla="*/ 5654643 h 6873583"/>
                <a:gd name="connsiteX123" fmla="*/ 11513911 w 12213666"/>
                <a:gd name="connsiteY123" fmla="*/ 5369859 h 6873583"/>
                <a:gd name="connsiteX124" fmla="*/ 11572565 w 12213666"/>
                <a:gd name="connsiteY124" fmla="*/ 5177839 h 6873583"/>
                <a:gd name="connsiteX125" fmla="*/ 11578872 w 12213666"/>
                <a:gd name="connsiteY125" fmla="*/ 5170195 h 6873583"/>
                <a:gd name="connsiteX126" fmla="*/ 11574570 w 12213666"/>
                <a:gd name="connsiteY126" fmla="*/ 5168860 h 6873583"/>
                <a:gd name="connsiteX127" fmla="*/ 11299265 w 12213666"/>
                <a:gd name="connsiteY127" fmla="*/ 4753522 h 6873583"/>
                <a:gd name="connsiteX128" fmla="*/ 11659182 w 12213666"/>
                <a:gd name="connsiteY128" fmla="*/ 4311919 h 6873583"/>
                <a:gd name="connsiteX129" fmla="*/ 11692543 w 12213666"/>
                <a:gd name="connsiteY129" fmla="*/ 4308556 h 6873583"/>
                <a:gd name="connsiteX130" fmla="*/ 11643936 w 12213666"/>
                <a:gd name="connsiteY130" fmla="*/ 4236462 h 6873583"/>
                <a:gd name="connsiteX131" fmla="*/ 11621586 w 12213666"/>
                <a:gd name="connsiteY131" fmla="*/ 4125757 h 6873583"/>
                <a:gd name="connsiteX132" fmla="*/ 11643936 w 12213666"/>
                <a:gd name="connsiteY132" fmla="*/ 4015052 h 6873583"/>
                <a:gd name="connsiteX133" fmla="*/ 11700632 w 12213666"/>
                <a:gd name="connsiteY133" fmla="*/ 3930960 h 6873583"/>
                <a:gd name="connsiteX134" fmla="*/ 11672061 w 12213666"/>
                <a:gd name="connsiteY134" fmla="*/ 3928080 h 6873583"/>
                <a:gd name="connsiteX135" fmla="*/ 11312144 w 12213666"/>
                <a:gd name="connsiteY135" fmla="*/ 3486477 h 6873583"/>
                <a:gd name="connsiteX136" fmla="*/ 11587449 w 12213666"/>
                <a:gd name="connsiteY136" fmla="*/ 3071141 h 6873583"/>
                <a:gd name="connsiteX137" fmla="*/ 11657569 w 12213666"/>
                <a:gd name="connsiteY137" fmla="*/ 3049373 h 6873583"/>
                <a:gd name="connsiteX138" fmla="*/ 11627380 w 12213666"/>
                <a:gd name="connsiteY138" fmla="*/ 3024466 h 6873583"/>
                <a:gd name="connsiteX139" fmla="*/ 11526790 w 12213666"/>
                <a:gd name="connsiteY139" fmla="*/ 2781618 h 6873583"/>
                <a:gd name="connsiteX140" fmla="*/ 11585444 w 12213666"/>
                <a:gd name="connsiteY140" fmla="*/ 2589598 h 6873583"/>
                <a:gd name="connsiteX141" fmla="*/ 11601227 w 12213666"/>
                <a:gd name="connsiteY141" fmla="*/ 2570469 h 6873583"/>
                <a:gd name="connsiteX142" fmla="*/ 11564187 w 12213666"/>
                <a:gd name="connsiteY142" fmla="*/ 2558971 h 6873583"/>
                <a:gd name="connsiteX143" fmla="*/ 11288882 w 12213666"/>
                <a:gd name="connsiteY143" fmla="*/ 2143633 h 6873583"/>
                <a:gd name="connsiteX144" fmla="*/ 11648799 w 12213666"/>
                <a:gd name="connsiteY144" fmla="*/ 1702030 h 6873583"/>
                <a:gd name="connsiteX145" fmla="*/ 11677075 w 12213666"/>
                <a:gd name="connsiteY145" fmla="*/ 1699180 h 6873583"/>
                <a:gd name="connsiteX146" fmla="*/ 11665329 w 12213666"/>
                <a:gd name="connsiteY146" fmla="*/ 1692805 h 6873583"/>
                <a:gd name="connsiteX147" fmla="*/ 11513911 w 12213666"/>
                <a:gd name="connsiteY147" fmla="*/ 1408020 h 6873583"/>
                <a:gd name="connsiteX148" fmla="*/ 11614502 w 12213666"/>
                <a:gd name="connsiteY148" fmla="*/ 1165172 h 6873583"/>
                <a:gd name="connsiteX149" fmla="*/ 11637490 w 12213666"/>
                <a:gd name="connsiteY149" fmla="*/ 1146205 h 6873583"/>
                <a:gd name="connsiteX150" fmla="*/ 11574570 w 12213666"/>
                <a:gd name="connsiteY150" fmla="*/ 1126674 h 6873583"/>
                <a:gd name="connsiteX151" fmla="*/ 11299265 w 12213666"/>
                <a:gd name="connsiteY151" fmla="*/ 711336 h 6873583"/>
                <a:gd name="connsiteX152" fmla="*/ 11301794 w 12213666"/>
                <a:gd name="connsiteY152" fmla="*/ 686254 h 6873583"/>
                <a:gd name="connsiteX153" fmla="*/ 11238783 w 12213666"/>
                <a:gd name="connsiteY153" fmla="*/ 679902 h 6873583"/>
                <a:gd name="connsiteX154" fmla="*/ 11065151 w 12213666"/>
                <a:gd name="connsiteY154" fmla="*/ 586289 h 6873583"/>
                <a:gd name="connsiteX155" fmla="*/ 11043291 w 12213666"/>
                <a:gd name="connsiteY155" fmla="*/ 559795 h 6873583"/>
                <a:gd name="connsiteX156" fmla="*/ 11022671 w 12213666"/>
                <a:gd name="connsiteY156" fmla="*/ 626222 h 6873583"/>
                <a:gd name="connsiteX157" fmla="*/ 10607333 w 12213666"/>
                <a:gd name="connsiteY157" fmla="*/ 901526 h 6873583"/>
                <a:gd name="connsiteX158" fmla="*/ 10165730 w 12213666"/>
                <a:gd name="connsiteY158" fmla="*/ 541609 h 6873583"/>
                <a:gd name="connsiteX159" fmla="*/ 10163217 w 12213666"/>
                <a:gd name="connsiteY159" fmla="*/ 516683 h 6873583"/>
                <a:gd name="connsiteX160" fmla="*/ 10158894 w 12213666"/>
                <a:gd name="connsiteY160" fmla="*/ 520250 h 6873583"/>
                <a:gd name="connsiteX161" fmla="*/ 9999878 w 12213666"/>
                <a:gd name="connsiteY161" fmla="*/ 568823 h 6873583"/>
                <a:gd name="connsiteX162" fmla="*/ 9798770 w 12213666"/>
                <a:gd name="connsiteY162" fmla="*/ 485521 h 6873583"/>
                <a:gd name="connsiteX163" fmla="*/ 9769236 w 12213666"/>
                <a:gd name="connsiteY163" fmla="*/ 441715 h 6873583"/>
                <a:gd name="connsiteX164" fmla="*/ 9758244 w 12213666"/>
                <a:gd name="connsiteY164" fmla="*/ 477125 h 6873583"/>
                <a:gd name="connsiteX165" fmla="*/ 9441795 w 12213666"/>
                <a:gd name="connsiteY165" fmla="*/ 686881 h 6873583"/>
                <a:gd name="connsiteX166" fmla="*/ 9249775 w 12213666"/>
                <a:gd name="connsiteY166" fmla="*/ 628227 h 6873583"/>
                <a:gd name="connsiteX167" fmla="*/ 9204774 w 12213666"/>
                <a:gd name="connsiteY167" fmla="*/ 591098 h 6873583"/>
                <a:gd name="connsiteX168" fmla="*/ 9193871 w 12213666"/>
                <a:gd name="connsiteY168" fmla="*/ 626222 h 6873583"/>
                <a:gd name="connsiteX169" fmla="*/ 8778533 w 12213666"/>
                <a:gd name="connsiteY169" fmla="*/ 901527 h 6873583"/>
                <a:gd name="connsiteX170" fmla="*/ 8336930 w 12213666"/>
                <a:gd name="connsiteY170" fmla="*/ 541610 h 6873583"/>
                <a:gd name="connsiteX171" fmla="*/ 8333676 w 12213666"/>
                <a:gd name="connsiteY171" fmla="*/ 509328 h 6873583"/>
                <a:gd name="connsiteX172" fmla="*/ 8320437 w 12213666"/>
                <a:gd name="connsiteY172" fmla="*/ 520251 h 6873583"/>
                <a:gd name="connsiteX173" fmla="*/ 8161421 w 12213666"/>
                <a:gd name="connsiteY173" fmla="*/ 568823 h 6873583"/>
                <a:gd name="connsiteX174" fmla="*/ 8050716 w 12213666"/>
                <a:gd name="connsiteY174" fmla="*/ 546473 h 6873583"/>
                <a:gd name="connsiteX175" fmla="*/ 8013230 w 12213666"/>
                <a:gd name="connsiteY175" fmla="*/ 526126 h 6873583"/>
                <a:gd name="connsiteX176" fmla="*/ 8011669 w 12213666"/>
                <a:gd name="connsiteY176" fmla="*/ 541610 h 6873583"/>
                <a:gd name="connsiteX177" fmla="*/ 7570066 w 12213666"/>
                <a:gd name="connsiteY177" fmla="*/ 901527 h 6873583"/>
                <a:gd name="connsiteX178" fmla="*/ 7154728 w 12213666"/>
                <a:gd name="connsiteY178" fmla="*/ 626222 h 6873583"/>
                <a:gd name="connsiteX179" fmla="*/ 7131275 w 12213666"/>
                <a:gd name="connsiteY179" fmla="*/ 550670 h 6873583"/>
                <a:gd name="connsiteX180" fmla="*/ 7101888 w 12213666"/>
                <a:gd name="connsiteY180" fmla="*/ 586288 h 6873583"/>
                <a:gd name="connsiteX181" fmla="*/ 6859040 w 12213666"/>
                <a:gd name="connsiteY181" fmla="*/ 686878 h 6873583"/>
                <a:gd name="connsiteX182" fmla="*/ 6667021 w 12213666"/>
                <a:gd name="connsiteY182" fmla="*/ 628225 h 6873583"/>
                <a:gd name="connsiteX183" fmla="*/ 6619033 w 12213666"/>
                <a:gd name="connsiteY183" fmla="*/ 588632 h 6873583"/>
                <a:gd name="connsiteX184" fmla="*/ 6607365 w 12213666"/>
                <a:gd name="connsiteY184" fmla="*/ 626220 h 6873583"/>
                <a:gd name="connsiteX185" fmla="*/ 6192027 w 12213666"/>
                <a:gd name="connsiteY185" fmla="*/ 901524 h 6873583"/>
                <a:gd name="connsiteX186" fmla="*/ 5750426 w 12213666"/>
                <a:gd name="connsiteY186" fmla="*/ 541608 h 6873583"/>
                <a:gd name="connsiteX187" fmla="*/ 5747914 w 12213666"/>
                <a:gd name="connsiteY187" fmla="*/ 516681 h 6873583"/>
                <a:gd name="connsiteX188" fmla="*/ 5743589 w 12213666"/>
                <a:gd name="connsiteY188" fmla="*/ 520248 h 6873583"/>
                <a:gd name="connsiteX189" fmla="*/ 5584574 w 12213666"/>
                <a:gd name="connsiteY189" fmla="*/ 568821 h 6873583"/>
                <a:gd name="connsiteX190" fmla="*/ 5383467 w 12213666"/>
                <a:gd name="connsiteY190" fmla="*/ 485519 h 6873583"/>
                <a:gd name="connsiteX191" fmla="*/ 5353932 w 12213666"/>
                <a:gd name="connsiteY191" fmla="*/ 441714 h 6873583"/>
                <a:gd name="connsiteX192" fmla="*/ 5342941 w 12213666"/>
                <a:gd name="connsiteY192" fmla="*/ 477122 h 6873583"/>
                <a:gd name="connsiteX193" fmla="*/ 5026491 w 12213666"/>
                <a:gd name="connsiteY193" fmla="*/ 686879 h 6873583"/>
                <a:gd name="connsiteX194" fmla="*/ 4834471 w 12213666"/>
                <a:gd name="connsiteY194" fmla="*/ 628225 h 6873583"/>
                <a:gd name="connsiteX195" fmla="*/ 4789469 w 12213666"/>
                <a:gd name="connsiteY195" fmla="*/ 591096 h 6873583"/>
                <a:gd name="connsiteX196" fmla="*/ 4778567 w 12213666"/>
                <a:gd name="connsiteY196" fmla="*/ 626220 h 6873583"/>
                <a:gd name="connsiteX197" fmla="*/ 4363231 w 12213666"/>
                <a:gd name="connsiteY197" fmla="*/ 901525 h 6873583"/>
                <a:gd name="connsiteX198" fmla="*/ 3921628 w 12213666"/>
                <a:gd name="connsiteY198" fmla="*/ 541608 h 6873583"/>
                <a:gd name="connsiteX199" fmla="*/ 3918375 w 12213666"/>
                <a:gd name="connsiteY199" fmla="*/ 509326 h 6873583"/>
                <a:gd name="connsiteX200" fmla="*/ 3905135 w 12213666"/>
                <a:gd name="connsiteY200" fmla="*/ 520248 h 6873583"/>
                <a:gd name="connsiteX201" fmla="*/ 3746121 w 12213666"/>
                <a:gd name="connsiteY201" fmla="*/ 568821 h 6873583"/>
                <a:gd name="connsiteX202" fmla="*/ 3635418 w 12213666"/>
                <a:gd name="connsiteY202" fmla="*/ 546471 h 6873583"/>
                <a:gd name="connsiteX203" fmla="*/ 3597931 w 12213666"/>
                <a:gd name="connsiteY203" fmla="*/ 526124 h 6873583"/>
                <a:gd name="connsiteX204" fmla="*/ 3596370 w 12213666"/>
                <a:gd name="connsiteY204" fmla="*/ 541608 h 6873583"/>
                <a:gd name="connsiteX205" fmla="*/ 3154766 w 12213666"/>
                <a:gd name="connsiteY205" fmla="*/ 901525 h 6873583"/>
                <a:gd name="connsiteX206" fmla="*/ 2713163 w 12213666"/>
                <a:gd name="connsiteY206" fmla="*/ 541608 h 6873583"/>
                <a:gd name="connsiteX207" fmla="*/ 2709206 w 12213666"/>
                <a:gd name="connsiteY207" fmla="*/ 502350 h 6873583"/>
                <a:gd name="connsiteX208" fmla="*/ 2691234 w 12213666"/>
                <a:gd name="connsiteY208" fmla="*/ 535461 h 6873583"/>
                <a:gd name="connsiteX209" fmla="*/ 2406450 w 12213666"/>
                <a:gd name="connsiteY209" fmla="*/ 686879 h 6873583"/>
                <a:gd name="connsiteX210" fmla="*/ 2089999 w 12213666"/>
                <a:gd name="connsiteY210" fmla="*/ 477123 h 6873583"/>
                <a:gd name="connsiteX211" fmla="*/ 0 w 12213666"/>
                <a:gd name="connsiteY211" fmla="*/ 0 h 6873583"/>
                <a:gd name="connsiteX212" fmla="*/ 12190403 w 12213666"/>
                <a:gd name="connsiteY212" fmla="*/ 0 h 6873583"/>
                <a:gd name="connsiteX213" fmla="*/ 12190403 w 12213666"/>
                <a:gd name="connsiteY213" fmla="*/ 1 h 6873583"/>
                <a:gd name="connsiteX214" fmla="*/ 12205206 w 12213666"/>
                <a:gd name="connsiteY214" fmla="*/ 1 h 6873583"/>
                <a:gd name="connsiteX215" fmla="*/ 12205206 w 12213666"/>
                <a:gd name="connsiteY215" fmla="*/ 2714461 h 6873583"/>
                <a:gd name="connsiteX216" fmla="*/ 12213666 w 12213666"/>
                <a:gd name="connsiteY216" fmla="*/ 2781618 h 6873583"/>
                <a:gd name="connsiteX217" fmla="*/ 12205206 w 12213666"/>
                <a:gd name="connsiteY217" fmla="*/ 2837576 h 6873583"/>
                <a:gd name="connsiteX218" fmla="*/ 12205206 w 12213666"/>
                <a:gd name="connsiteY218" fmla="*/ 3419320 h 6873583"/>
                <a:gd name="connsiteX219" fmla="*/ 12213666 w 12213666"/>
                <a:gd name="connsiteY219" fmla="*/ 3486477 h 6873583"/>
                <a:gd name="connsiteX220" fmla="*/ 12205206 w 12213666"/>
                <a:gd name="connsiteY220" fmla="*/ 3553634 h 6873583"/>
                <a:gd name="connsiteX221" fmla="*/ 12205206 w 12213666"/>
                <a:gd name="connsiteY221" fmla="*/ 6858002 h 6873583"/>
                <a:gd name="connsiteX222" fmla="*/ 12190403 w 12213666"/>
                <a:gd name="connsiteY222" fmla="*/ 6858002 h 6873583"/>
                <a:gd name="connsiteX223" fmla="*/ 12190403 w 12213666"/>
                <a:gd name="connsiteY223" fmla="*/ 6873583 h 6873583"/>
                <a:gd name="connsiteX224" fmla="*/ 11 w 12213666"/>
                <a:gd name="connsiteY224" fmla="*/ 6873583 h 6873583"/>
                <a:gd name="connsiteX225" fmla="*/ 11 w 12213666"/>
                <a:gd name="connsiteY225" fmla="*/ 6858001 h 6873583"/>
                <a:gd name="connsiteX226" fmla="*/ 1 w 12213666"/>
                <a:gd name="connsiteY226" fmla="*/ 6858001 h 6873583"/>
                <a:gd name="connsiteX227" fmla="*/ 1 w 12213666"/>
                <a:gd name="connsiteY227" fmla="*/ 348287 h 6873583"/>
                <a:gd name="connsiteX228" fmla="*/ 0 w 12213666"/>
                <a:gd name="connsiteY228" fmla="*/ 348287 h 687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2213666" h="6873583">
                  <a:moveTo>
                    <a:pt x="2070465" y="414194"/>
                  </a:moveTo>
                  <a:lnTo>
                    <a:pt x="2022376" y="485520"/>
                  </a:lnTo>
                  <a:cubicBezTo>
                    <a:pt x="1970908" y="536988"/>
                    <a:pt x="1899806" y="568821"/>
                    <a:pt x="1821269" y="568821"/>
                  </a:cubicBezTo>
                  <a:cubicBezTo>
                    <a:pt x="1742731" y="568821"/>
                    <a:pt x="1671629" y="536988"/>
                    <a:pt x="1620161" y="485520"/>
                  </a:cubicBezTo>
                  <a:lnTo>
                    <a:pt x="1579970" y="425908"/>
                  </a:lnTo>
                  <a:lnTo>
                    <a:pt x="1564072" y="477123"/>
                  </a:lnTo>
                  <a:cubicBezTo>
                    <a:pt x="1511935" y="600388"/>
                    <a:pt x="1389880" y="686879"/>
                    <a:pt x="1247623" y="686879"/>
                  </a:cubicBezTo>
                  <a:cubicBezTo>
                    <a:pt x="1129075" y="686879"/>
                    <a:pt x="1024557" y="626816"/>
                    <a:pt x="962839" y="535461"/>
                  </a:cubicBezTo>
                  <a:lnTo>
                    <a:pt x="951882" y="515275"/>
                  </a:lnTo>
                  <a:lnTo>
                    <a:pt x="949227" y="541608"/>
                  </a:lnTo>
                  <a:cubicBezTo>
                    <a:pt x="917704" y="695661"/>
                    <a:pt x="807593" y="821088"/>
                    <a:pt x="662611" y="874173"/>
                  </a:cubicBezTo>
                  <a:lnTo>
                    <a:pt x="600824" y="890863"/>
                  </a:lnTo>
                  <a:lnTo>
                    <a:pt x="637144" y="934883"/>
                  </a:lnTo>
                  <a:cubicBezTo>
                    <a:pt x="674175" y="989696"/>
                    <a:pt x="695798" y="1055775"/>
                    <a:pt x="695798" y="1126904"/>
                  </a:cubicBezTo>
                  <a:cubicBezTo>
                    <a:pt x="695798" y="1221741"/>
                    <a:pt x="657357" y="1307601"/>
                    <a:pt x="595207" y="1369751"/>
                  </a:cubicBezTo>
                  <a:lnTo>
                    <a:pt x="566376" y="1393538"/>
                  </a:lnTo>
                  <a:lnTo>
                    <a:pt x="640106" y="1416425"/>
                  </a:lnTo>
                  <a:cubicBezTo>
                    <a:pt x="801891" y="1484855"/>
                    <a:pt x="915411" y="1645052"/>
                    <a:pt x="915411" y="1831763"/>
                  </a:cubicBezTo>
                  <a:cubicBezTo>
                    <a:pt x="915411" y="2049593"/>
                    <a:pt x="760898" y="2231334"/>
                    <a:pt x="555494" y="2273366"/>
                  </a:cubicBezTo>
                  <a:lnTo>
                    <a:pt x="495839" y="2279378"/>
                  </a:lnTo>
                  <a:lnTo>
                    <a:pt x="555389" y="2367705"/>
                  </a:lnTo>
                  <a:cubicBezTo>
                    <a:pt x="569781" y="2401731"/>
                    <a:pt x="577740" y="2439141"/>
                    <a:pt x="577740" y="2478410"/>
                  </a:cubicBezTo>
                  <a:cubicBezTo>
                    <a:pt x="577740" y="2556947"/>
                    <a:pt x="545906" y="2628049"/>
                    <a:pt x="494438" y="2679518"/>
                  </a:cubicBezTo>
                  <a:lnTo>
                    <a:pt x="487463" y="2685272"/>
                  </a:lnTo>
                  <a:lnTo>
                    <a:pt x="550526" y="2691629"/>
                  </a:lnTo>
                  <a:cubicBezTo>
                    <a:pt x="755930" y="2733661"/>
                    <a:pt x="910443" y="2915403"/>
                    <a:pt x="910443" y="3133233"/>
                  </a:cubicBezTo>
                  <a:cubicBezTo>
                    <a:pt x="910443" y="3319943"/>
                    <a:pt x="796923" y="3480139"/>
                    <a:pt x="635139" y="3548569"/>
                  </a:cubicBezTo>
                  <a:lnTo>
                    <a:pt x="580318" y="3565586"/>
                  </a:lnTo>
                  <a:lnTo>
                    <a:pt x="606354" y="3587067"/>
                  </a:lnTo>
                  <a:cubicBezTo>
                    <a:pt x="668504" y="3649217"/>
                    <a:pt x="706944" y="3735077"/>
                    <a:pt x="706944" y="3829915"/>
                  </a:cubicBezTo>
                  <a:cubicBezTo>
                    <a:pt x="706944" y="3972172"/>
                    <a:pt x="620453" y="4094227"/>
                    <a:pt x="497188" y="4146364"/>
                  </a:cubicBezTo>
                  <a:lnTo>
                    <a:pt x="449729" y="4161096"/>
                  </a:lnTo>
                  <a:lnTo>
                    <a:pt x="452345" y="4162516"/>
                  </a:lnTo>
                  <a:cubicBezTo>
                    <a:pt x="527999" y="4213627"/>
                    <a:pt x="577738" y="4300181"/>
                    <a:pt x="577738" y="4398353"/>
                  </a:cubicBezTo>
                  <a:cubicBezTo>
                    <a:pt x="577738" y="4437621"/>
                    <a:pt x="569780" y="4475031"/>
                    <a:pt x="555388" y="4509058"/>
                  </a:cubicBezTo>
                  <a:lnTo>
                    <a:pt x="525612" y="4553221"/>
                  </a:lnTo>
                  <a:lnTo>
                    <a:pt x="544266" y="4555102"/>
                  </a:lnTo>
                  <a:cubicBezTo>
                    <a:pt x="749670" y="4597133"/>
                    <a:pt x="904183" y="4778875"/>
                    <a:pt x="904183" y="4996705"/>
                  </a:cubicBezTo>
                  <a:cubicBezTo>
                    <a:pt x="904183" y="5183416"/>
                    <a:pt x="790663" y="5343613"/>
                    <a:pt x="628878" y="5412043"/>
                  </a:cubicBezTo>
                  <a:lnTo>
                    <a:pt x="622460" y="5414035"/>
                  </a:lnTo>
                  <a:lnTo>
                    <a:pt x="628225" y="5421022"/>
                  </a:lnTo>
                  <a:cubicBezTo>
                    <a:pt x="665256" y="5475835"/>
                    <a:pt x="686879" y="5541913"/>
                    <a:pt x="686879" y="5613042"/>
                  </a:cubicBezTo>
                  <a:cubicBezTo>
                    <a:pt x="686879" y="5731589"/>
                    <a:pt x="626815" y="5836108"/>
                    <a:pt x="535460" y="5897826"/>
                  </a:cubicBezTo>
                  <a:lnTo>
                    <a:pt x="523813" y="5904148"/>
                  </a:lnTo>
                  <a:lnTo>
                    <a:pt x="550275" y="5918511"/>
                  </a:lnTo>
                  <a:cubicBezTo>
                    <a:pt x="623334" y="5967869"/>
                    <a:pt x="676374" y="6044610"/>
                    <a:pt x="694667" y="6134008"/>
                  </a:cubicBezTo>
                  <a:lnTo>
                    <a:pt x="695496" y="6142226"/>
                  </a:lnTo>
                  <a:lnTo>
                    <a:pt x="717351" y="6112251"/>
                  </a:lnTo>
                  <a:cubicBezTo>
                    <a:pt x="800002" y="6016836"/>
                    <a:pt x="922048" y="5956480"/>
                    <a:pt x="1058192" y="5956480"/>
                  </a:cubicBezTo>
                  <a:cubicBezTo>
                    <a:pt x="1276021" y="5956480"/>
                    <a:pt x="1457763" y="6110993"/>
                    <a:pt x="1499795" y="6316397"/>
                  </a:cubicBezTo>
                  <a:lnTo>
                    <a:pt x="1501356" y="6331881"/>
                  </a:lnTo>
                  <a:lnTo>
                    <a:pt x="1538841" y="6311534"/>
                  </a:lnTo>
                  <a:cubicBezTo>
                    <a:pt x="1572868" y="6297142"/>
                    <a:pt x="1610278" y="6289184"/>
                    <a:pt x="1649546" y="6289184"/>
                  </a:cubicBezTo>
                  <a:cubicBezTo>
                    <a:pt x="1708449" y="6289184"/>
                    <a:pt x="1763170" y="6307090"/>
                    <a:pt x="1808562" y="6337756"/>
                  </a:cubicBezTo>
                  <a:lnTo>
                    <a:pt x="1821698" y="6349693"/>
                  </a:lnTo>
                  <a:lnTo>
                    <a:pt x="1825055" y="6316397"/>
                  </a:lnTo>
                  <a:cubicBezTo>
                    <a:pt x="1867086" y="6110993"/>
                    <a:pt x="2048828" y="5956480"/>
                    <a:pt x="2266661" y="5956480"/>
                  </a:cubicBezTo>
                  <a:cubicBezTo>
                    <a:pt x="2453371" y="5956480"/>
                    <a:pt x="2613569" y="6070000"/>
                    <a:pt x="2681998" y="6231784"/>
                  </a:cubicBezTo>
                  <a:lnTo>
                    <a:pt x="2692901" y="6266909"/>
                  </a:lnTo>
                  <a:lnTo>
                    <a:pt x="2737902" y="6229779"/>
                  </a:lnTo>
                  <a:cubicBezTo>
                    <a:pt x="2792715" y="6192749"/>
                    <a:pt x="2858793" y="6171126"/>
                    <a:pt x="2929922" y="6171126"/>
                  </a:cubicBezTo>
                  <a:cubicBezTo>
                    <a:pt x="3072179" y="6171126"/>
                    <a:pt x="3194234" y="6257617"/>
                    <a:pt x="3246371" y="6380882"/>
                  </a:cubicBezTo>
                  <a:lnTo>
                    <a:pt x="3254405" y="6420676"/>
                  </a:lnTo>
                  <a:lnTo>
                    <a:pt x="3286897" y="6372484"/>
                  </a:lnTo>
                  <a:cubicBezTo>
                    <a:pt x="3338366" y="6321016"/>
                    <a:pt x="3409468" y="6289183"/>
                    <a:pt x="3488007" y="6289183"/>
                  </a:cubicBezTo>
                  <a:cubicBezTo>
                    <a:pt x="3546911" y="6289183"/>
                    <a:pt x="3601631" y="6307089"/>
                    <a:pt x="3647021" y="6337755"/>
                  </a:cubicBezTo>
                  <a:lnTo>
                    <a:pt x="3651311" y="6341653"/>
                  </a:lnTo>
                  <a:lnTo>
                    <a:pt x="3653856" y="6316397"/>
                  </a:lnTo>
                  <a:cubicBezTo>
                    <a:pt x="3695889" y="6110993"/>
                    <a:pt x="3877627" y="5956480"/>
                    <a:pt x="4095459" y="5956480"/>
                  </a:cubicBezTo>
                  <a:cubicBezTo>
                    <a:pt x="4251045" y="5956480"/>
                    <a:pt x="4388225" y="6035313"/>
                    <a:pt x="4469230" y="6155216"/>
                  </a:cubicBezTo>
                  <a:lnTo>
                    <a:pt x="4506504" y="6223884"/>
                  </a:lnTo>
                  <a:lnTo>
                    <a:pt x="4543776" y="6155215"/>
                  </a:lnTo>
                  <a:cubicBezTo>
                    <a:pt x="4624780" y="6035312"/>
                    <a:pt x="4761962" y="5956479"/>
                    <a:pt x="4917550" y="5956479"/>
                  </a:cubicBezTo>
                  <a:cubicBezTo>
                    <a:pt x="5135384" y="5956479"/>
                    <a:pt x="5317126" y="6110992"/>
                    <a:pt x="5359158" y="6316396"/>
                  </a:cubicBezTo>
                  <a:lnTo>
                    <a:pt x="5361812" y="6342731"/>
                  </a:lnTo>
                  <a:lnTo>
                    <a:pt x="5372769" y="6322544"/>
                  </a:lnTo>
                  <a:cubicBezTo>
                    <a:pt x="5434487" y="6231189"/>
                    <a:pt x="5539005" y="6171126"/>
                    <a:pt x="5657552" y="6171126"/>
                  </a:cubicBezTo>
                  <a:cubicBezTo>
                    <a:pt x="5799809" y="6171126"/>
                    <a:pt x="5921863" y="6257617"/>
                    <a:pt x="5973999" y="6380882"/>
                  </a:cubicBezTo>
                  <a:lnTo>
                    <a:pt x="5985619" y="6438439"/>
                  </a:lnTo>
                  <a:lnTo>
                    <a:pt x="6030088" y="6372483"/>
                  </a:lnTo>
                  <a:cubicBezTo>
                    <a:pt x="6081555" y="6321015"/>
                    <a:pt x="6152657" y="6289182"/>
                    <a:pt x="6231194" y="6289182"/>
                  </a:cubicBezTo>
                  <a:cubicBezTo>
                    <a:pt x="6319549" y="6289182"/>
                    <a:pt x="6398493" y="6329471"/>
                    <a:pt x="6450658" y="6392680"/>
                  </a:cubicBezTo>
                  <a:lnTo>
                    <a:pt x="6485837" y="6450662"/>
                  </a:lnTo>
                  <a:lnTo>
                    <a:pt x="6499925" y="6380880"/>
                  </a:lnTo>
                  <a:cubicBezTo>
                    <a:pt x="6552062" y="6257615"/>
                    <a:pt x="6674117" y="6171124"/>
                    <a:pt x="6816374" y="6171124"/>
                  </a:cubicBezTo>
                  <a:cubicBezTo>
                    <a:pt x="6934922" y="6171124"/>
                    <a:pt x="7039440" y="6231187"/>
                    <a:pt x="7101159" y="6322542"/>
                  </a:cubicBezTo>
                  <a:lnTo>
                    <a:pt x="7119587" y="6356494"/>
                  </a:lnTo>
                  <a:lnTo>
                    <a:pt x="7123088" y="6321761"/>
                  </a:lnTo>
                  <a:cubicBezTo>
                    <a:pt x="7165120" y="6116357"/>
                    <a:pt x="7346862" y="5961844"/>
                    <a:pt x="7564691" y="5961844"/>
                  </a:cubicBezTo>
                  <a:cubicBezTo>
                    <a:pt x="7782521" y="5961844"/>
                    <a:pt x="7964263" y="6116357"/>
                    <a:pt x="8006294" y="6321761"/>
                  </a:cubicBezTo>
                  <a:lnTo>
                    <a:pt x="8007855" y="6337245"/>
                  </a:lnTo>
                  <a:lnTo>
                    <a:pt x="8045341" y="6316898"/>
                  </a:lnTo>
                  <a:cubicBezTo>
                    <a:pt x="8079368" y="6302506"/>
                    <a:pt x="8116778" y="6294548"/>
                    <a:pt x="8156046" y="6294548"/>
                  </a:cubicBezTo>
                  <a:cubicBezTo>
                    <a:pt x="8214949" y="6294548"/>
                    <a:pt x="8269670" y="6312454"/>
                    <a:pt x="8315062" y="6343120"/>
                  </a:cubicBezTo>
                  <a:lnTo>
                    <a:pt x="8328199" y="6355057"/>
                  </a:lnTo>
                  <a:lnTo>
                    <a:pt x="8331555" y="6321761"/>
                  </a:lnTo>
                  <a:cubicBezTo>
                    <a:pt x="8373587" y="6116357"/>
                    <a:pt x="8555329" y="5961844"/>
                    <a:pt x="8773158" y="5961844"/>
                  </a:cubicBezTo>
                  <a:cubicBezTo>
                    <a:pt x="8959869" y="5961844"/>
                    <a:pt x="9120067" y="6075364"/>
                    <a:pt x="9188496" y="6237148"/>
                  </a:cubicBezTo>
                  <a:lnTo>
                    <a:pt x="9199399" y="6272273"/>
                  </a:lnTo>
                  <a:lnTo>
                    <a:pt x="9244400" y="6235143"/>
                  </a:lnTo>
                  <a:cubicBezTo>
                    <a:pt x="9299213" y="6198113"/>
                    <a:pt x="9365291" y="6176490"/>
                    <a:pt x="9436420" y="6176490"/>
                  </a:cubicBezTo>
                  <a:cubicBezTo>
                    <a:pt x="9578677" y="6176490"/>
                    <a:pt x="9700732" y="6262981"/>
                    <a:pt x="9752869" y="6386246"/>
                  </a:cubicBezTo>
                  <a:lnTo>
                    <a:pt x="9760903" y="6426041"/>
                  </a:lnTo>
                  <a:lnTo>
                    <a:pt x="9793395" y="6377848"/>
                  </a:lnTo>
                  <a:cubicBezTo>
                    <a:pt x="9844863" y="6326380"/>
                    <a:pt x="9915966" y="6294547"/>
                    <a:pt x="9994503" y="6294547"/>
                  </a:cubicBezTo>
                  <a:cubicBezTo>
                    <a:pt x="10053406" y="6294547"/>
                    <a:pt x="10108127" y="6312453"/>
                    <a:pt x="10153519" y="6343119"/>
                  </a:cubicBezTo>
                  <a:lnTo>
                    <a:pt x="10157809" y="6347018"/>
                  </a:lnTo>
                  <a:lnTo>
                    <a:pt x="10160355" y="6321761"/>
                  </a:lnTo>
                  <a:cubicBezTo>
                    <a:pt x="10202387" y="6116357"/>
                    <a:pt x="10384128" y="5961844"/>
                    <a:pt x="10601958" y="5961844"/>
                  </a:cubicBezTo>
                  <a:cubicBezTo>
                    <a:pt x="10788669" y="5961844"/>
                    <a:pt x="10948867" y="6075364"/>
                    <a:pt x="11017296" y="6237148"/>
                  </a:cubicBezTo>
                  <a:lnTo>
                    <a:pt x="11027639" y="6270467"/>
                  </a:lnTo>
                  <a:lnTo>
                    <a:pt x="11076951" y="6229780"/>
                  </a:lnTo>
                  <a:cubicBezTo>
                    <a:pt x="11131764" y="6192750"/>
                    <a:pt x="11197843" y="6171127"/>
                    <a:pt x="11268971" y="6171127"/>
                  </a:cubicBezTo>
                  <a:cubicBezTo>
                    <a:pt x="11387518" y="6171127"/>
                    <a:pt x="11492037" y="6231190"/>
                    <a:pt x="11553755" y="6322545"/>
                  </a:cubicBezTo>
                  <a:lnTo>
                    <a:pt x="11561556" y="6336917"/>
                  </a:lnTo>
                  <a:lnTo>
                    <a:pt x="11567088" y="6326726"/>
                  </a:lnTo>
                  <a:cubicBezTo>
                    <a:pt x="11579335" y="6308598"/>
                    <a:pt x="11593281" y="6291711"/>
                    <a:pt x="11608697" y="6276295"/>
                  </a:cubicBezTo>
                  <a:lnTo>
                    <a:pt x="11656246" y="6237064"/>
                  </a:lnTo>
                  <a:lnTo>
                    <a:pt x="11614697" y="6202783"/>
                  </a:lnTo>
                  <a:cubicBezTo>
                    <a:pt x="11552568" y="6140653"/>
                    <a:pt x="11514140" y="6054823"/>
                    <a:pt x="11514140" y="5960017"/>
                  </a:cubicBezTo>
                  <a:cubicBezTo>
                    <a:pt x="11514140" y="5841509"/>
                    <a:pt x="11574183" y="5737026"/>
                    <a:pt x="11665508" y="5675328"/>
                  </a:cubicBezTo>
                  <a:lnTo>
                    <a:pt x="11684473" y="5665034"/>
                  </a:lnTo>
                  <a:lnTo>
                    <a:pt x="11665329" y="5654643"/>
                  </a:lnTo>
                  <a:cubicBezTo>
                    <a:pt x="11573974" y="5592925"/>
                    <a:pt x="11513911" y="5488406"/>
                    <a:pt x="11513911" y="5369859"/>
                  </a:cubicBezTo>
                  <a:cubicBezTo>
                    <a:pt x="11513911" y="5298730"/>
                    <a:pt x="11535534" y="5232652"/>
                    <a:pt x="11572565" y="5177839"/>
                  </a:cubicBezTo>
                  <a:lnTo>
                    <a:pt x="11578872" y="5170195"/>
                  </a:lnTo>
                  <a:lnTo>
                    <a:pt x="11574570" y="5168860"/>
                  </a:lnTo>
                  <a:cubicBezTo>
                    <a:pt x="11412785" y="5100430"/>
                    <a:pt x="11299265" y="4940233"/>
                    <a:pt x="11299265" y="4753522"/>
                  </a:cubicBezTo>
                  <a:cubicBezTo>
                    <a:pt x="11299265" y="4535692"/>
                    <a:pt x="11453778" y="4353950"/>
                    <a:pt x="11659182" y="4311919"/>
                  </a:cubicBezTo>
                  <a:lnTo>
                    <a:pt x="11692543" y="4308556"/>
                  </a:lnTo>
                  <a:lnTo>
                    <a:pt x="11643936" y="4236462"/>
                  </a:lnTo>
                  <a:cubicBezTo>
                    <a:pt x="11629544" y="4202435"/>
                    <a:pt x="11621586" y="4165026"/>
                    <a:pt x="11621586" y="4125757"/>
                  </a:cubicBezTo>
                  <a:cubicBezTo>
                    <a:pt x="11621586" y="4086488"/>
                    <a:pt x="11629544" y="4049078"/>
                    <a:pt x="11643936" y="4015052"/>
                  </a:cubicBezTo>
                  <a:lnTo>
                    <a:pt x="11700632" y="3930960"/>
                  </a:lnTo>
                  <a:lnTo>
                    <a:pt x="11672061" y="3928080"/>
                  </a:lnTo>
                  <a:cubicBezTo>
                    <a:pt x="11466657" y="3886048"/>
                    <a:pt x="11312144" y="3704306"/>
                    <a:pt x="11312144" y="3486477"/>
                  </a:cubicBezTo>
                  <a:cubicBezTo>
                    <a:pt x="11312144" y="3299766"/>
                    <a:pt x="11425664" y="3139569"/>
                    <a:pt x="11587449" y="3071141"/>
                  </a:cubicBezTo>
                  <a:lnTo>
                    <a:pt x="11657569" y="3049373"/>
                  </a:lnTo>
                  <a:lnTo>
                    <a:pt x="11627380" y="3024466"/>
                  </a:lnTo>
                  <a:cubicBezTo>
                    <a:pt x="11565230" y="2962315"/>
                    <a:pt x="11526790" y="2876457"/>
                    <a:pt x="11526790" y="2781618"/>
                  </a:cubicBezTo>
                  <a:cubicBezTo>
                    <a:pt x="11526790" y="2710490"/>
                    <a:pt x="11548413" y="2644411"/>
                    <a:pt x="11585444" y="2589598"/>
                  </a:cubicBezTo>
                  <a:lnTo>
                    <a:pt x="11601227" y="2570469"/>
                  </a:lnTo>
                  <a:lnTo>
                    <a:pt x="11564187" y="2558971"/>
                  </a:lnTo>
                  <a:cubicBezTo>
                    <a:pt x="11402402" y="2490542"/>
                    <a:pt x="11288882" y="2330344"/>
                    <a:pt x="11288882" y="2143633"/>
                  </a:cubicBezTo>
                  <a:cubicBezTo>
                    <a:pt x="11288882" y="1925804"/>
                    <a:pt x="11443395" y="1744062"/>
                    <a:pt x="11648799" y="1702030"/>
                  </a:cubicBezTo>
                  <a:lnTo>
                    <a:pt x="11677075" y="1699180"/>
                  </a:lnTo>
                  <a:lnTo>
                    <a:pt x="11665329" y="1692805"/>
                  </a:lnTo>
                  <a:cubicBezTo>
                    <a:pt x="11573974" y="1631086"/>
                    <a:pt x="11513911" y="1526568"/>
                    <a:pt x="11513911" y="1408020"/>
                  </a:cubicBezTo>
                  <a:cubicBezTo>
                    <a:pt x="11513911" y="1313182"/>
                    <a:pt x="11552352" y="1227323"/>
                    <a:pt x="11614502" y="1165172"/>
                  </a:cubicBezTo>
                  <a:lnTo>
                    <a:pt x="11637490" y="1146205"/>
                  </a:lnTo>
                  <a:lnTo>
                    <a:pt x="11574570" y="1126674"/>
                  </a:lnTo>
                  <a:cubicBezTo>
                    <a:pt x="11412785" y="1058244"/>
                    <a:pt x="11299265" y="898047"/>
                    <a:pt x="11299265" y="711336"/>
                  </a:cubicBezTo>
                  <a:lnTo>
                    <a:pt x="11301794" y="686254"/>
                  </a:lnTo>
                  <a:lnTo>
                    <a:pt x="11238783" y="679902"/>
                  </a:lnTo>
                  <a:cubicBezTo>
                    <a:pt x="11171712" y="666177"/>
                    <a:pt x="11111763" y="632901"/>
                    <a:pt x="11065151" y="586289"/>
                  </a:cubicBezTo>
                  <a:lnTo>
                    <a:pt x="11043291" y="559795"/>
                  </a:lnTo>
                  <a:lnTo>
                    <a:pt x="11022671" y="626222"/>
                  </a:lnTo>
                  <a:cubicBezTo>
                    <a:pt x="10954242" y="788007"/>
                    <a:pt x="10794044" y="901526"/>
                    <a:pt x="10607333" y="901526"/>
                  </a:cubicBezTo>
                  <a:cubicBezTo>
                    <a:pt x="10389503" y="901526"/>
                    <a:pt x="10207762" y="747013"/>
                    <a:pt x="10165730" y="541609"/>
                  </a:cubicBezTo>
                  <a:lnTo>
                    <a:pt x="10163217" y="516683"/>
                  </a:lnTo>
                  <a:lnTo>
                    <a:pt x="10158894" y="520250"/>
                  </a:lnTo>
                  <a:cubicBezTo>
                    <a:pt x="10113502" y="550916"/>
                    <a:pt x="10058781" y="568823"/>
                    <a:pt x="9999878" y="568823"/>
                  </a:cubicBezTo>
                  <a:cubicBezTo>
                    <a:pt x="9921340" y="568823"/>
                    <a:pt x="9850238" y="536989"/>
                    <a:pt x="9798770" y="485521"/>
                  </a:cubicBezTo>
                  <a:lnTo>
                    <a:pt x="9769236" y="441715"/>
                  </a:lnTo>
                  <a:lnTo>
                    <a:pt x="9758244" y="477125"/>
                  </a:lnTo>
                  <a:cubicBezTo>
                    <a:pt x="9706107" y="600390"/>
                    <a:pt x="9584052" y="686881"/>
                    <a:pt x="9441795" y="686881"/>
                  </a:cubicBezTo>
                  <a:cubicBezTo>
                    <a:pt x="9370667" y="686881"/>
                    <a:pt x="9304588" y="665258"/>
                    <a:pt x="9249775" y="628227"/>
                  </a:cubicBezTo>
                  <a:lnTo>
                    <a:pt x="9204774" y="591098"/>
                  </a:lnTo>
                  <a:lnTo>
                    <a:pt x="9193871" y="626222"/>
                  </a:lnTo>
                  <a:cubicBezTo>
                    <a:pt x="9125442" y="788007"/>
                    <a:pt x="8965244" y="901527"/>
                    <a:pt x="8778533" y="901527"/>
                  </a:cubicBezTo>
                  <a:cubicBezTo>
                    <a:pt x="8560703" y="901527"/>
                    <a:pt x="8378962" y="747014"/>
                    <a:pt x="8336930" y="541610"/>
                  </a:cubicBezTo>
                  <a:lnTo>
                    <a:pt x="8333676" y="509328"/>
                  </a:lnTo>
                  <a:lnTo>
                    <a:pt x="8320437" y="520251"/>
                  </a:lnTo>
                  <a:cubicBezTo>
                    <a:pt x="8275045" y="550917"/>
                    <a:pt x="8220324" y="568823"/>
                    <a:pt x="8161421" y="568823"/>
                  </a:cubicBezTo>
                  <a:cubicBezTo>
                    <a:pt x="8122152" y="568823"/>
                    <a:pt x="8084743" y="560865"/>
                    <a:pt x="8050716" y="546473"/>
                  </a:cubicBezTo>
                  <a:lnTo>
                    <a:pt x="8013230" y="526126"/>
                  </a:lnTo>
                  <a:lnTo>
                    <a:pt x="8011669" y="541610"/>
                  </a:lnTo>
                  <a:cubicBezTo>
                    <a:pt x="7969638" y="747014"/>
                    <a:pt x="7787896" y="901527"/>
                    <a:pt x="7570066" y="901527"/>
                  </a:cubicBezTo>
                  <a:cubicBezTo>
                    <a:pt x="7383355" y="901527"/>
                    <a:pt x="7223158" y="788007"/>
                    <a:pt x="7154728" y="626222"/>
                  </a:cubicBezTo>
                  <a:lnTo>
                    <a:pt x="7131275" y="550670"/>
                  </a:lnTo>
                  <a:lnTo>
                    <a:pt x="7101888" y="586288"/>
                  </a:lnTo>
                  <a:cubicBezTo>
                    <a:pt x="7039738" y="648438"/>
                    <a:pt x="6953878" y="686878"/>
                    <a:pt x="6859040" y="686878"/>
                  </a:cubicBezTo>
                  <a:cubicBezTo>
                    <a:pt x="6787912" y="686878"/>
                    <a:pt x="6721834" y="665256"/>
                    <a:pt x="6667021" y="628225"/>
                  </a:cubicBezTo>
                  <a:lnTo>
                    <a:pt x="6619033" y="588632"/>
                  </a:lnTo>
                  <a:lnTo>
                    <a:pt x="6607365" y="626220"/>
                  </a:lnTo>
                  <a:cubicBezTo>
                    <a:pt x="6538936" y="788005"/>
                    <a:pt x="6378738" y="901524"/>
                    <a:pt x="6192027" y="901524"/>
                  </a:cubicBezTo>
                  <a:cubicBezTo>
                    <a:pt x="5974199" y="901524"/>
                    <a:pt x="5792457" y="747011"/>
                    <a:pt x="5750426" y="541608"/>
                  </a:cubicBezTo>
                  <a:lnTo>
                    <a:pt x="5747914" y="516681"/>
                  </a:lnTo>
                  <a:lnTo>
                    <a:pt x="5743589" y="520248"/>
                  </a:lnTo>
                  <a:cubicBezTo>
                    <a:pt x="5698199" y="550914"/>
                    <a:pt x="5643478" y="568821"/>
                    <a:pt x="5584574" y="568821"/>
                  </a:cubicBezTo>
                  <a:cubicBezTo>
                    <a:pt x="5506036" y="568821"/>
                    <a:pt x="5434935" y="536987"/>
                    <a:pt x="5383467" y="485519"/>
                  </a:cubicBezTo>
                  <a:lnTo>
                    <a:pt x="5353932" y="441714"/>
                  </a:lnTo>
                  <a:lnTo>
                    <a:pt x="5342941" y="477122"/>
                  </a:lnTo>
                  <a:cubicBezTo>
                    <a:pt x="5290806" y="600388"/>
                    <a:pt x="5168750" y="686879"/>
                    <a:pt x="5026491" y="686879"/>
                  </a:cubicBezTo>
                  <a:cubicBezTo>
                    <a:pt x="4955361" y="686879"/>
                    <a:pt x="4889284" y="665256"/>
                    <a:pt x="4834471" y="628225"/>
                  </a:cubicBezTo>
                  <a:lnTo>
                    <a:pt x="4789469" y="591096"/>
                  </a:lnTo>
                  <a:lnTo>
                    <a:pt x="4778567" y="626220"/>
                  </a:lnTo>
                  <a:cubicBezTo>
                    <a:pt x="4710138" y="788005"/>
                    <a:pt x="4549941" y="901525"/>
                    <a:pt x="4363231" y="901525"/>
                  </a:cubicBezTo>
                  <a:cubicBezTo>
                    <a:pt x="4145403" y="901525"/>
                    <a:pt x="3963661" y="747012"/>
                    <a:pt x="3921628" y="541608"/>
                  </a:cubicBezTo>
                  <a:lnTo>
                    <a:pt x="3918375" y="509326"/>
                  </a:lnTo>
                  <a:lnTo>
                    <a:pt x="3905135" y="520248"/>
                  </a:lnTo>
                  <a:cubicBezTo>
                    <a:pt x="3859744" y="550915"/>
                    <a:pt x="3805023" y="568821"/>
                    <a:pt x="3746121" y="568821"/>
                  </a:cubicBezTo>
                  <a:cubicBezTo>
                    <a:pt x="3706852" y="568821"/>
                    <a:pt x="3669442" y="560863"/>
                    <a:pt x="3635418" y="546471"/>
                  </a:cubicBezTo>
                  <a:lnTo>
                    <a:pt x="3597931" y="526124"/>
                  </a:lnTo>
                  <a:lnTo>
                    <a:pt x="3596370" y="541608"/>
                  </a:lnTo>
                  <a:cubicBezTo>
                    <a:pt x="3554339" y="747012"/>
                    <a:pt x="3372597" y="901525"/>
                    <a:pt x="3154766" y="901525"/>
                  </a:cubicBezTo>
                  <a:cubicBezTo>
                    <a:pt x="2936938" y="901525"/>
                    <a:pt x="2755195" y="747012"/>
                    <a:pt x="2713163" y="541608"/>
                  </a:cubicBezTo>
                  <a:lnTo>
                    <a:pt x="2709206" y="502350"/>
                  </a:lnTo>
                  <a:lnTo>
                    <a:pt x="2691234" y="535461"/>
                  </a:lnTo>
                  <a:cubicBezTo>
                    <a:pt x="2629515" y="626816"/>
                    <a:pt x="2524997" y="686879"/>
                    <a:pt x="2406450" y="686879"/>
                  </a:cubicBezTo>
                  <a:cubicBezTo>
                    <a:pt x="2264193" y="686879"/>
                    <a:pt x="2142137" y="600388"/>
                    <a:pt x="2089999" y="477123"/>
                  </a:cubicBezTo>
                  <a:close/>
                  <a:moveTo>
                    <a:pt x="0" y="0"/>
                  </a:moveTo>
                  <a:lnTo>
                    <a:pt x="12190403" y="0"/>
                  </a:lnTo>
                  <a:lnTo>
                    <a:pt x="12190403" y="1"/>
                  </a:lnTo>
                  <a:lnTo>
                    <a:pt x="12205206" y="1"/>
                  </a:lnTo>
                  <a:lnTo>
                    <a:pt x="12205206" y="2714461"/>
                  </a:lnTo>
                  <a:lnTo>
                    <a:pt x="12213666" y="2781618"/>
                  </a:lnTo>
                  <a:lnTo>
                    <a:pt x="12205206" y="2837576"/>
                  </a:lnTo>
                  <a:lnTo>
                    <a:pt x="12205206" y="3419320"/>
                  </a:lnTo>
                  <a:lnTo>
                    <a:pt x="12213666" y="3486477"/>
                  </a:lnTo>
                  <a:lnTo>
                    <a:pt x="12205206" y="3553634"/>
                  </a:lnTo>
                  <a:lnTo>
                    <a:pt x="12205206" y="6858002"/>
                  </a:lnTo>
                  <a:lnTo>
                    <a:pt x="12190403" y="6858002"/>
                  </a:lnTo>
                  <a:lnTo>
                    <a:pt x="12190403" y="6873583"/>
                  </a:lnTo>
                  <a:lnTo>
                    <a:pt x="11" y="6873583"/>
                  </a:lnTo>
                  <a:lnTo>
                    <a:pt x="11" y="6858001"/>
                  </a:lnTo>
                  <a:lnTo>
                    <a:pt x="1" y="6858001"/>
                  </a:lnTo>
                  <a:lnTo>
                    <a:pt x="1" y="348287"/>
                  </a:lnTo>
                  <a:lnTo>
                    <a:pt x="0" y="348287"/>
                  </a:lnTo>
                  <a:close/>
                </a:path>
              </a:pathLst>
            </a:custGeom>
            <a:solidFill>
              <a:srgbClr val="C8D9E0"/>
            </a:solidFill>
            <a:ln>
              <a:noFill/>
            </a:ln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329F5CE-D880-4344-9DF0-BC538F60CFC1}"/>
                </a:ext>
              </a:extLst>
            </p:cNvPr>
            <p:cNvSpPr/>
            <p:nvPr/>
          </p:nvSpPr>
          <p:spPr>
            <a:xfrm>
              <a:off x="-20505" y="-45"/>
              <a:ext cx="12212426" cy="6873584"/>
            </a:xfrm>
            <a:custGeom>
              <a:avLst/>
              <a:gdLst>
                <a:gd name="connsiteX0" fmla="*/ 599669 w 12212426"/>
                <a:gd name="connsiteY0" fmla="*/ 167513 h 6873584"/>
                <a:gd name="connsiteX1" fmla="*/ 200653 w 12212426"/>
                <a:gd name="connsiteY1" fmla="*/ 566529 h 6873584"/>
                <a:gd name="connsiteX2" fmla="*/ 200653 w 12212426"/>
                <a:gd name="connsiteY2" fmla="*/ 6291562 h 6873584"/>
                <a:gd name="connsiteX3" fmla="*/ 599669 w 12212426"/>
                <a:gd name="connsiteY3" fmla="*/ 6690578 h 6873584"/>
                <a:gd name="connsiteX4" fmla="*/ 11633342 w 12212426"/>
                <a:gd name="connsiteY4" fmla="*/ 6690578 h 6873584"/>
                <a:gd name="connsiteX5" fmla="*/ 12032358 w 12212426"/>
                <a:gd name="connsiteY5" fmla="*/ 6291562 h 6873584"/>
                <a:gd name="connsiteX6" fmla="*/ 12032358 w 12212426"/>
                <a:gd name="connsiteY6" fmla="*/ 566529 h 6873584"/>
                <a:gd name="connsiteX7" fmla="*/ 11633342 w 12212426"/>
                <a:gd name="connsiteY7" fmla="*/ 167513 h 6873584"/>
                <a:gd name="connsiteX8" fmla="*/ 0 w 12212426"/>
                <a:gd name="connsiteY8" fmla="*/ 0 h 6873584"/>
                <a:gd name="connsiteX9" fmla="*/ 12212426 w 12212426"/>
                <a:gd name="connsiteY9" fmla="*/ 0 h 6873584"/>
                <a:gd name="connsiteX10" fmla="*/ 12212426 w 12212426"/>
                <a:gd name="connsiteY10" fmla="*/ 6873584 h 6873584"/>
                <a:gd name="connsiteX11" fmla="*/ 0 w 12212426"/>
                <a:gd name="connsiteY11" fmla="*/ 6873584 h 687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12426" h="6873584">
                  <a:moveTo>
                    <a:pt x="599669" y="167513"/>
                  </a:moveTo>
                  <a:cubicBezTo>
                    <a:pt x="379299" y="167513"/>
                    <a:pt x="200653" y="346159"/>
                    <a:pt x="200653" y="566529"/>
                  </a:cubicBezTo>
                  <a:lnTo>
                    <a:pt x="200653" y="6291562"/>
                  </a:lnTo>
                  <a:cubicBezTo>
                    <a:pt x="200653" y="6511932"/>
                    <a:pt x="379299" y="6690578"/>
                    <a:pt x="599669" y="6690578"/>
                  </a:cubicBezTo>
                  <a:lnTo>
                    <a:pt x="11633342" y="6690578"/>
                  </a:lnTo>
                  <a:cubicBezTo>
                    <a:pt x="11853712" y="6690578"/>
                    <a:pt x="12032358" y="6511932"/>
                    <a:pt x="12032358" y="6291562"/>
                  </a:cubicBezTo>
                  <a:lnTo>
                    <a:pt x="12032358" y="566529"/>
                  </a:lnTo>
                  <a:cubicBezTo>
                    <a:pt x="12032358" y="346159"/>
                    <a:pt x="11853712" y="167513"/>
                    <a:pt x="11633342" y="167513"/>
                  </a:cubicBezTo>
                  <a:close/>
                  <a:moveTo>
                    <a:pt x="0" y="0"/>
                  </a:moveTo>
                  <a:lnTo>
                    <a:pt x="12212426" y="0"/>
                  </a:lnTo>
                  <a:lnTo>
                    <a:pt x="12212426" y="6873584"/>
                  </a:lnTo>
                  <a:lnTo>
                    <a:pt x="0" y="6873584"/>
                  </a:ln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Instituto Superior de Engenharia de Lisboa | Politécnico de Lisboa">
            <a:extLst>
              <a:ext uri="{FF2B5EF4-FFF2-40B4-BE49-F238E27FC236}">
                <a16:creationId xmlns:a16="http://schemas.microsoft.com/office/drawing/2014/main" id="{BCBE4606-A6D4-4AFD-B453-91EC5D10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4" y="867685"/>
            <a:ext cx="1560543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95;p35">
            <a:extLst>
              <a:ext uri="{FF2B5EF4-FFF2-40B4-BE49-F238E27FC236}">
                <a16:creationId xmlns:a16="http://schemas.microsoft.com/office/drawing/2014/main" id="{D4D39C75-2FB0-4509-0FB2-53646386A049}"/>
              </a:ext>
            </a:extLst>
          </p:cNvPr>
          <p:cNvSpPr txBox="1">
            <a:spLocks/>
          </p:cNvSpPr>
          <p:nvPr/>
        </p:nvSpPr>
        <p:spPr>
          <a:xfrm>
            <a:off x="1350557" y="1547105"/>
            <a:ext cx="9144001" cy="2602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PT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Aplicação Móvel </a:t>
            </a:r>
            <a:br>
              <a:rPr lang="pt-PT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PT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 Registo de Treinos</a:t>
            </a:r>
            <a:br>
              <a:rPr lang="pt-PT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PT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</a:t>
            </a:r>
            <a:r>
              <a:rPr lang="pt-PT" sz="4800" dirty="0">
                <a:solidFill>
                  <a:schemeClr val="bg1"/>
                </a:solidFill>
                <a:highlight>
                  <a:srgbClr val="7C9AB2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Nadadores</a:t>
            </a:r>
            <a:endParaRPr lang="pt-PT" sz="3000" dirty="0">
              <a:solidFill>
                <a:schemeClr val="bg1"/>
              </a:solidFill>
              <a:highlight>
                <a:srgbClr val="7C9AB2"/>
              </a:highlight>
              <a:latin typeface="Aharoni" panose="02010803020104030203" pitchFamily="2" charset="-79"/>
              <a:ea typeface="KBCloudyDay" panose="020B0604020202020204" charset="0"/>
              <a:cs typeface="Aharoni" panose="02010803020104030203" pitchFamily="2" charset="-79"/>
              <a:sym typeface="Varela Rou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5F0F-73B6-5AB8-1894-A406AD9A33E1}"/>
              </a:ext>
            </a:extLst>
          </p:cNvPr>
          <p:cNvSpPr txBox="1"/>
          <p:nvPr/>
        </p:nvSpPr>
        <p:spPr>
          <a:xfrm>
            <a:off x="1165515" y="4333417"/>
            <a:ext cx="948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Daniela Levezinho     A47472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Letícia Lucas             A48584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E5247-403F-CE4E-6AF9-A6B2C7726033}"/>
              </a:ext>
            </a:extLst>
          </p:cNvPr>
          <p:cNvSpPr txBox="1"/>
          <p:nvPr/>
        </p:nvSpPr>
        <p:spPr>
          <a:xfrm>
            <a:off x="10795028" y="5453733"/>
            <a:ext cx="652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  <a:highlight>
                  <a:srgbClr val="7C9AB2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#29</a:t>
            </a:r>
            <a:endParaRPr lang="pt-PT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11F47-2E86-E096-7AF5-A30AA7232347}"/>
              </a:ext>
            </a:extLst>
          </p:cNvPr>
          <p:cNvSpPr txBox="1"/>
          <p:nvPr/>
        </p:nvSpPr>
        <p:spPr>
          <a:xfrm>
            <a:off x="3319838" y="1076849"/>
            <a:ext cx="789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Multimédia                  Maio 2023         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400F4-F618-9520-82E4-2AB2216D708A}"/>
              </a:ext>
            </a:extLst>
          </p:cNvPr>
          <p:cNvSpPr txBox="1"/>
          <p:nvPr/>
        </p:nvSpPr>
        <p:spPr>
          <a:xfrm>
            <a:off x="1985269" y="5385772"/>
            <a:ext cx="80182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highlight>
                  <a:srgbClr val="7C9AB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Orientadores:</a:t>
            </a:r>
            <a:r>
              <a:rPr lang="e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Gonçalves (ISEL) e Pedro Teodoro (ENIDH)</a:t>
            </a:r>
          </a:p>
        </p:txBody>
      </p:sp>
    </p:spTree>
    <p:extLst>
      <p:ext uri="{BB962C8B-B14F-4D97-AF65-F5344CB8AC3E}">
        <p14:creationId xmlns:p14="http://schemas.microsoft.com/office/powerpoint/2010/main" val="27136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38292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3200400" y="32568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Sobre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o </a:t>
            </a:r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Projeto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sp>
        <p:nvSpPr>
          <p:cNvPr id="40" name="Google Shape;3253;p61">
            <a:extLst>
              <a:ext uri="{FF2B5EF4-FFF2-40B4-BE49-F238E27FC236}">
                <a16:creationId xmlns:a16="http://schemas.microsoft.com/office/drawing/2014/main" id="{70665134-4566-C049-AF88-CC2E5DD7AFB0}"/>
              </a:ext>
            </a:extLst>
          </p:cNvPr>
          <p:cNvSpPr/>
          <p:nvPr/>
        </p:nvSpPr>
        <p:spPr>
          <a:xfrm>
            <a:off x="3688114" y="3304413"/>
            <a:ext cx="285220" cy="247803"/>
          </a:xfrm>
          <a:prstGeom prst="ellipse">
            <a:avLst/>
          </a:prstGeom>
          <a:solidFill>
            <a:srgbClr val="7C9AB2"/>
          </a:solidFill>
          <a:ln>
            <a:solidFill>
              <a:srgbClr val="7C9A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255;p61">
            <a:extLst>
              <a:ext uri="{FF2B5EF4-FFF2-40B4-BE49-F238E27FC236}">
                <a16:creationId xmlns:a16="http://schemas.microsoft.com/office/drawing/2014/main" id="{0742EFCD-BC81-5CAB-A245-C593F25CD497}"/>
              </a:ext>
            </a:extLst>
          </p:cNvPr>
          <p:cNvSpPr txBox="1"/>
          <p:nvPr/>
        </p:nvSpPr>
        <p:spPr>
          <a:xfrm flipH="1">
            <a:off x="1962462" y="3452762"/>
            <a:ext cx="4124095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C9AB2"/>
                </a:solidFill>
                <a:latin typeface="Varela Round"/>
                <a:ea typeface="Varela Round"/>
                <a:cs typeface="Varela Round"/>
                <a:sym typeface="Varela Round"/>
              </a:rPr>
              <a:t>Síntese de Objetivos</a:t>
            </a:r>
            <a:endParaRPr sz="2400" b="1" dirty="0">
              <a:solidFill>
                <a:srgbClr val="7C9AB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" name="Google Shape;3256;p61">
            <a:extLst>
              <a:ext uri="{FF2B5EF4-FFF2-40B4-BE49-F238E27FC236}">
                <a16:creationId xmlns:a16="http://schemas.microsoft.com/office/drawing/2014/main" id="{15A1BEBE-FDD7-D7B4-8834-11D0372694DD}"/>
              </a:ext>
            </a:extLst>
          </p:cNvPr>
          <p:cNvSpPr txBox="1"/>
          <p:nvPr/>
        </p:nvSpPr>
        <p:spPr>
          <a:xfrm flipH="1">
            <a:off x="2001014" y="3845496"/>
            <a:ext cx="4044419" cy="208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Pretende-se o desenvolvimento de uma braçadeira para desporto que permita a amostragem de dados e estatísticas importantes sobre os seus treinos diretamente no telemóvel.</a:t>
            </a:r>
            <a:r>
              <a:rPr lang="en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" name="Google Shape;3257;p61">
            <a:extLst>
              <a:ext uri="{FF2B5EF4-FFF2-40B4-BE49-F238E27FC236}">
                <a16:creationId xmlns:a16="http://schemas.microsoft.com/office/drawing/2014/main" id="{C9AAB771-C389-C71F-6571-77DB2EAA9485}"/>
              </a:ext>
            </a:extLst>
          </p:cNvPr>
          <p:cNvSpPr txBox="1"/>
          <p:nvPr/>
        </p:nvSpPr>
        <p:spPr>
          <a:xfrm flipH="1">
            <a:off x="6784247" y="3451119"/>
            <a:ext cx="2616203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C9AB2"/>
                </a:solidFill>
                <a:latin typeface="Varela Round"/>
                <a:ea typeface="Varela Round"/>
                <a:cs typeface="Varela Round"/>
                <a:sym typeface="Varela Round"/>
              </a:rPr>
              <a:t>Clientes</a:t>
            </a:r>
            <a:endParaRPr sz="2400" b="1" dirty="0">
              <a:solidFill>
                <a:srgbClr val="7C9AB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" name="Google Shape;3258;p61">
            <a:extLst>
              <a:ext uri="{FF2B5EF4-FFF2-40B4-BE49-F238E27FC236}">
                <a16:creationId xmlns:a16="http://schemas.microsoft.com/office/drawing/2014/main" id="{2B31A182-E3D9-4EBA-9374-3210A8B76619}"/>
              </a:ext>
            </a:extLst>
          </p:cNvPr>
          <p:cNvSpPr txBox="1"/>
          <p:nvPr/>
        </p:nvSpPr>
        <p:spPr>
          <a:xfrm flipH="1">
            <a:off x="6127737" y="3868677"/>
            <a:ext cx="4002660" cy="144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Começando pelos interessados da Escola Superior Náutica Infante D. Henrique, pretende-se a generalização do uso a qualquer atleta, independentemente da modalidade.</a:t>
            </a:r>
            <a:endParaRPr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3" name="Google Shape;3324;p61">
            <a:extLst>
              <a:ext uri="{FF2B5EF4-FFF2-40B4-BE49-F238E27FC236}">
                <a16:creationId xmlns:a16="http://schemas.microsoft.com/office/drawing/2014/main" id="{EC02E6E3-662E-FCB9-A3C4-642755533408}"/>
              </a:ext>
            </a:extLst>
          </p:cNvPr>
          <p:cNvCxnSpPr>
            <a:cxnSpLocks/>
          </p:cNvCxnSpPr>
          <p:nvPr/>
        </p:nvCxnSpPr>
        <p:spPr>
          <a:xfrm flipV="1">
            <a:off x="3973334" y="3443038"/>
            <a:ext cx="3921853" cy="8427"/>
          </a:xfrm>
          <a:prstGeom prst="straightConnector1">
            <a:avLst/>
          </a:prstGeom>
          <a:noFill/>
          <a:ln w="19050" cap="flat" cmpd="sng">
            <a:solidFill>
              <a:srgbClr val="7C9A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3325;p61">
            <a:extLst>
              <a:ext uri="{FF2B5EF4-FFF2-40B4-BE49-F238E27FC236}">
                <a16:creationId xmlns:a16="http://schemas.microsoft.com/office/drawing/2014/main" id="{7E6450F9-90FA-8AD7-7E29-E9BD660EADD0}"/>
              </a:ext>
            </a:extLst>
          </p:cNvPr>
          <p:cNvSpPr/>
          <p:nvPr/>
        </p:nvSpPr>
        <p:spPr>
          <a:xfrm>
            <a:off x="7895187" y="3294471"/>
            <a:ext cx="255289" cy="251572"/>
          </a:xfrm>
          <a:prstGeom prst="ellipse">
            <a:avLst/>
          </a:prstGeom>
          <a:solidFill>
            <a:srgbClr val="7C9AB2"/>
          </a:solidFill>
          <a:ln>
            <a:solidFill>
              <a:srgbClr val="7C9A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8060;p90">
            <a:extLst>
              <a:ext uri="{FF2B5EF4-FFF2-40B4-BE49-F238E27FC236}">
                <a16:creationId xmlns:a16="http://schemas.microsoft.com/office/drawing/2014/main" id="{96069738-984C-EA9C-D61F-06D5D61D74B3}"/>
              </a:ext>
            </a:extLst>
          </p:cNvPr>
          <p:cNvGrpSpPr/>
          <p:nvPr/>
        </p:nvGrpSpPr>
        <p:grpSpPr>
          <a:xfrm>
            <a:off x="7377766" y="2102302"/>
            <a:ext cx="1313823" cy="1091877"/>
            <a:chOff x="2273251" y="3385065"/>
            <a:chExt cx="363760" cy="304600"/>
          </a:xfrm>
        </p:grpSpPr>
        <p:sp>
          <p:nvSpPr>
            <p:cNvPr id="174" name="Google Shape;18061;p90">
              <a:extLst>
                <a:ext uri="{FF2B5EF4-FFF2-40B4-BE49-F238E27FC236}">
                  <a16:creationId xmlns:a16="http://schemas.microsoft.com/office/drawing/2014/main" id="{CF4F2985-506C-4598-089B-BF006A496B1D}"/>
                </a:ext>
              </a:extLst>
            </p:cNvPr>
            <p:cNvSpPr/>
            <p:nvPr/>
          </p:nvSpPr>
          <p:spPr>
            <a:xfrm>
              <a:off x="2513641" y="3437459"/>
              <a:ext cx="70535" cy="117592"/>
            </a:xfrm>
            <a:custGeom>
              <a:avLst/>
              <a:gdLst/>
              <a:ahLst/>
              <a:cxnLst/>
              <a:rect l="l" t="t" r="r" b="b"/>
              <a:pathLst>
                <a:path w="2710" h="4518" extrusionOk="0">
                  <a:moveTo>
                    <a:pt x="904" y="0"/>
                  </a:moveTo>
                  <a:lnTo>
                    <a:pt x="904" y="538"/>
                  </a:lnTo>
                  <a:cubicBezTo>
                    <a:pt x="904" y="623"/>
                    <a:pt x="855" y="700"/>
                    <a:pt x="778" y="739"/>
                  </a:cubicBezTo>
                  <a:lnTo>
                    <a:pt x="250" y="1003"/>
                  </a:lnTo>
                  <a:cubicBezTo>
                    <a:pt x="99" y="1080"/>
                    <a:pt x="0" y="1235"/>
                    <a:pt x="0" y="1407"/>
                  </a:cubicBezTo>
                  <a:lnTo>
                    <a:pt x="0" y="4518"/>
                  </a:lnTo>
                  <a:lnTo>
                    <a:pt x="2709" y="4518"/>
                  </a:lnTo>
                  <a:lnTo>
                    <a:pt x="2709" y="1407"/>
                  </a:lnTo>
                  <a:cubicBezTo>
                    <a:pt x="2709" y="1235"/>
                    <a:pt x="2614" y="1080"/>
                    <a:pt x="2460" y="1003"/>
                  </a:cubicBezTo>
                  <a:lnTo>
                    <a:pt x="1932" y="739"/>
                  </a:lnTo>
                  <a:cubicBezTo>
                    <a:pt x="1854" y="700"/>
                    <a:pt x="1809" y="623"/>
                    <a:pt x="1809" y="538"/>
                  </a:cubicBezTo>
                  <a:lnTo>
                    <a:pt x="1809" y="0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062;p90">
              <a:extLst>
                <a:ext uri="{FF2B5EF4-FFF2-40B4-BE49-F238E27FC236}">
                  <a16:creationId xmlns:a16="http://schemas.microsoft.com/office/drawing/2014/main" id="{B06D4431-D48C-6805-8BB0-FF0379795E5E}"/>
                </a:ext>
              </a:extLst>
            </p:cNvPr>
            <p:cNvSpPr/>
            <p:nvPr/>
          </p:nvSpPr>
          <p:spPr>
            <a:xfrm>
              <a:off x="2525354" y="3555025"/>
              <a:ext cx="47110" cy="76495"/>
            </a:xfrm>
            <a:custGeom>
              <a:avLst/>
              <a:gdLst/>
              <a:ahLst/>
              <a:cxnLst/>
              <a:rect l="l" t="t" r="r" b="b"/>
              <a:pathLst>
                <a:path w="1810" h="2939" extrusionOk="0">
                  <a:moveTo>
                    <a:pt x="1" y="1"/>
                  </a:moveTo>
                  <a:lnTo>
                    <a:pt x="1" y="2939"/>
                  </a:lnTo>
                  <a:lnTo>
                    <a:pt x="1809" y="2939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063;p90">
              <a:extLst>
                <a:ext uri="{FF2B5EF4-FFF2-40B4-BE49-F238E27FC236}">
                  <a16:creationId xmlns:a16="http://schemas.microsoft.com/office/drawing/2014/main" id="{6767055B-E8DB-99A0-4BAC-BDE72297EBDF}"/>
                </a:ext>
              </a:extLst>
            </p:cNvPr>
            <p:cNvSpPr/>
            <p:nvPr/>
          </p:nvSpPr>
          <p:spPr>
            <a:xfrm>
              <a:off x="2545968" y="3466844"/>
              <a:ext cx="5882" cy="88207"/>
            </a:xfrm>
            <a:custGeom>
              <a:avLst/>
              <a:gdLst/>
              <a:ahLst/>
              <a:cxnLst/>
              <a:rect l="l" t="t" r="r" b="b"/>
              <a:pathLst>
                <a:path w="226" h="3389" extrusionOk="0">
                  <a:moveTo>
                    <a:pt x="0" y="0"/>
                  </a:moveTo>
                  <a:lnTo>
                    <a:pt x="0" y="3389"/>
                  </a:lnTo>
                  <a:lnTo>
                    <a:pt x="225" y="338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064;p90">
              <a:extLst>
                <a:ext uri="{FF2B5EF4-FFF2-40B4-BE49-F238E27FC236}">
                  <a16:creationId xmlns:a16="http://schemas.microsoft.com/office/drawing/2014/main" id="{3D6383CE-57C7-B90A-A78F-CB0A74F30FF5}"/>
                </a:ext>
              </a:extLst>
            </p:cNvPr>
            <p:cNvSpPr/>
            <p:nvPr/>
          </p:nvSpPr>
          <p:spPr>
            <a:xfrm>
              <a:off x="2537170" y="3437459"/>
              <a:ext cx="23477" cy="29411"/>
            </a:xfrm>
            <a:custGeom>
              <a:avLst/>
              <a:gdLst/>
              <a:ahLst/>
              <a:cxnLst/>
              <a:rect l="l" t="t" r="r" b="b"/>
              <a:pathLst>
                <a:path w="902" h="1130" extrusionOk="0">
                  <a:moveTo>
                    <a:pt x="0" y="0"/>
                  </a:moveTo>
                  <a:lnTo>
                    <a:pt x="0" y="676"/>
                  </a:lnTo>
                  <a:cubicBezTo>
                    <a:pt x="0" y="925"/>
                    <a:pt x="201" y="1129"/>
                    <a:pt x="451" y="1129"/>
                  </a:cubicBezTo>
                  <a:cubicBezTo>
                    <a:pt x="701" y="1129"/>
                    <a:pt x="901" y="925"/>
                    <a:pt x="901" y="676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65;p90">
              <a:extLst>
                <a:ext uri="{FF2B5EF4-FFF2-40B4-BE49-F238E27FC236}">
                  <a16:creationId xmlns:a16="http://schemas.microsoft.com/office/drawing/2014/main" id="{50B4BD44-6A63-6CD6-DF31-4CF0F283F74C}"/>
                </a:ext>
              </a:extLst>
            </p:cNvPr>
            <p:cNvSpPr/>
            <p:nvPr/>
          </p:nvSpPr>
          <p:spPr>
            <a:xfrm>
              <a:off x="2525354" y="3390375"/>
              <a:ext cx="47110" cy="52966"/>
            </a:xfrm>
            <a:custGeom>
              <a:avLst/>
              <a:gdLst/>
              <a:ahLst/>
              <a:cxnLst/>
              <a:rect l="l" t="t" r="r" b="b"/>
              <a:pathLst>
                <a:path w="1810" h="2035" extrusionOk="0">
                  <a:moveTo>
                    <a:pt x="680" y="1"/>
                  </a:moveTo>
                  <a:cubicBezTo>
                    <a:pt x="303" y="1"/>
                    <a:pt x="1" y="303"/>
                    <a:pt x="1" y="680"/>
                  </a:cubicBezTo>
                  <a:lnTo>
                    <a:pt x="1" y="1130"/>
                  </a:lnTo>
                  <a:cubicBezTo>
                    <a:pt x="1" y="1630"/>
                    <a:pt x="405" y="2034"/>
                    <a:pt x="905" y="2034"/>
                  </a:cubicBezTo>
                  <a:cubicBezTo>
                    <a:pt x="1404" y="2034"/>
                    <a:pt x="1809" y="1630"/>
                    <a:pt x="1809" y="1130"/>
                  </a:cubicBezTo>
                  <a:lnTo>
                    <a:pt x="1809" y="680"/>
                  </a:lnTo>
                  <a:cubicBezTo>
                    <a:pt x="1809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066;p90">
              <a:extLst>
                <a:ext uri="{FF2B5EF4-FFF2-40B4-BE49-F238E27FC236}">
                  <a16:creationId xmlns:a16="http://schemas.microsoft.com/office/drawing/2014/main" id="{2F6E3384-CD40-D747-561B-FA139ADF6188}"/>
                </a:ext>
              </a:extLst>
            </p:cNvPr>
            <p:cNvSpPr/>
            <p:nvPr/>
          </p:nvSpPr>
          <p:spPr>
            <a:xfrm>
              <a:off x="2525354" y="3390375"/>
              <a:ext cx="32352" cy="52888"/>
            </a:xfrm>
            <a:custGeom>
              <a:avLst/>
              <a:gdLst/>
              <a:ahLst/>
              <a:cxnLst/>
              <a:rect l="l" t="t" r="r" b="b"/>
              <a:pathLst>
                <a:path w="1243" h="2032" extrusionOk="0">
                  <a:moveTo>
                    <a:pt x="680" y="1"/>
                  </a:moveTo>
                  <a:cubicBezTo>
                    <a:pt x="303" y="1"/>
                    <a:pt x="1" y="303"/>
                    <a:pt x="1" y="680"/>
                  </a:cubicBezTo>
                  <a:lnTo>
                    <a:pt x="1" y="1130"/>
                  </a:lnTo>
                  <a:cubicBezTo>
                    <a:pt x="1" y="1648"/>
                    <a:pt x="424" y="2032"/>
                    <a:pt x="900" y="2032"/>
                  </a:cubicBezTo>
                  <a:cubicBezTo>
                    <a:pt x="1013" y="2032"/>
                    <a:pt x="1129" y="2010"/>
                    <a:pt x="1243" y="1964"/>
                  </a:cubicBezTo>
                  <a:cubicBezTo>
                    <a:pt x="901" y="1827"/>
                    <a:pt x="680" y="1496"/>
                    <a:pt x="680" y="1130"/>
                  </a:cubicBezTo>
                  <a:lnTo>
                    <a:pt x="680" y="680"/>
                  </a:lnTo>
                  <a:cubicBezTo>
                    <a:pt x="680" y="349"/>
                    <a:pt x="919" y="67"/>
                    <a:pt x="1243" y="11"/>
                  </a:cubicBezTo>
                  <a:cubicBezTo>
                    <a:pt x="1207" y="4"/>
                    <a:pt x="1169" y="1"/>
                    <a:pt x="1130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067;p90">
              <a:extLst>
                <a:ext uri="{FF2B5EF4-FFF2-40B4-BE49-F238E27FC236}">
                  <a16:creationId xmlns:a16="http://schemas.microsoft.com/office/drawing/2014/main" id="{9683AB7C-14BF-25F7-8C4D-59A93C83C6BE}"/>
                </a:ext>
              </a:extLst>
            </p:cNvPr>
            <p:cNvSpPr/>
            <p:nvPr/>
          </p:nvSpPr>
          <p:spPr>
            <a:xfrm>
              <a:off x="2525354" y="3390375"/>
              <a:ext cx="47110" cy="23555"/>
            </a:xfrm>
            <a:custGeom>
              <a:avLst/>
              <a:gdLst/>
              <a:ahLst/>
              <a:cxnLst/>
              <a:rect l="l" t="t" r="r" b="b"/>
              <a:pathLst>
                <a:path w="1810" h="905" extrusionOk="0">
                  <a:moveTo>
                    <a:pt x="680" y="1"/>
                  </a:moveTo>
                  <a:cubicBezTo>
                    <a:pt x="303" y="1"/>
                    <a:pt x="1" y="303"/>
                    <a:pt x="1" y="680"/>
                  </a:cubicBezTo>
                  <a:cubicBezTo>
                    <a:pt x="1" y="680"/>
                    <a:pt x="680" y="905"/>
                    <a:pt x="1809" y="905"/>
                  </a:cubicBezTo>
                  <a:lnTo>
                    <a:pt x="1809" y="680"/>
                  </a:lnTo>
                  <a:cubicBezTo>
                    <a:pt x="1809" y="303"/>
                    <a:pt x="1507" y="1"/>
                    <a:pt x="1130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068;p90">
              <a:extLst>
                <a:ext uri="{FF2B5EF4-FFF2-40B4-BE49-F238E27FC236}">
                  <a16:creationId xmlns:a16="http://schemas.microsoft.com/office/drawing/2014/main" id="{396D149A-30CB-C81E-C0E5-E5DDEEAE99A7}"/>
                </a:ext>
              </a:extLst>
            </p:cNvPr>
            <p:cNvSpPr/>
            <p:nvPr/>
          </p:nvSpPr>
          <p:spPr>
            <a:xfrm>
              <a:off x="2525354" y="3390375"/>
              <a:ext cx="32352" cy="21447"/>
            </a:xfrm>
            <a:custGeom>
              <a:avLst/>
              <a:gdLst/>
              <a:ahLst/>
              <a:cxnLst/>
              <a:rect l="l" t="t" r="r" b="b"/>
              <a:pathLst>
                <a:path w="1243" h="824" extrusionOk="0">
                  <a:moveTo>
                    <a:pt x="680" y="1"/>
                  </a:moveTo>
                  <a:cubicBezTo>
                    <a:pt x="303" y="1"/>
                    <a:pt x="1" y="303"/>
                    <a:pt x="1" y="680"/>
                  </a:cubicBezTo>
                  <a:cubicBezTo>
                    <a:pt x="222" y="743"/>
                    <a:pt x="447" y="792"/>
                    <a:pt x="680" y="824"/>
                  </a:cubicBezTo>
                  <a:lnTo>
                    <a:pt x="680" y="680"/>
                  </a:lnTo>
                  <a:cubicBezTo>
                    <a:pt x="680" y="349"/>
                    <a:pt x="919" y="67"/>
                    <a:pt x="1243" y="11"/>
                  </a:cubicBezTo>
                  <a:cubicBezTo>
                    <a:pt x="1207" y="4"/>
                    <a:pt x="1169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069;p90">
              <a:extLst>
                <a:ext uri="{FF2B5EF4-FFF2-40B4-BE49-F238E27FC236}">
                  <a16:creationId xmlns:a16="http://schemas.microsoft.com/office/drawing/2014/main" id="{AAB70C1F-5F35-0C6D-4EE3-82C28C71343E}"/>
                </a:ext>
              </a:extLst>
            </p:cNvPr>
            <p:cNvSpPr/>
            <p:nvPr/>
          </p:nvSpPr>
          <p:spPr>
            <a:xfrm>
              <a:off x="2513641" y="3467104"/>
              <a:ext cx="17595" cy="87947"/>
            </a:xfrm>
            <a:custGeom>
              <a:avLst/>
              <a:gdLst/>
              <a:ahLst/>
              <a:cxnLst/>
              <a:rect l="l" t="t" r="r" b="b"/>
              <a:pathLst>
                <a:path w="676" h="3379" extrusionOk="0">
                  <a:moveTo>
                    <a:pt x="92" y="1"/>
                  </a:moveTo>
                  <a:cubicBezTo>
                    <a:pt x="32" y="78"/>
                    <a:pt x="0" y="173"/>
                    <a:pt x="0" y="268"/>
                  </a:cubicBezTo>
                  <a:lnTo>
                    <a:pt x="0" y="3379"/>
                  </a:lnTo>
                  <a:lnTo>
                    <a:pt x="676" y="3379"/>
                  </a:lnTo>
                  <a:lnTo>
                    <a:pt x="676" y="666"/>
                  </a:lnTo>
                  <a:cubicBezTo>
                    <a:pt x="676" y="525"/>
                    <a:pt x="609" y="392"/>
                    <a:pt x="496" y="307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070;p90">
              <a:extLst>
                <a:ext uri="{FF2B5EF4-FFF2-40B4-BE49-F238E27FC236}">
                  <a16:creationId xmlns:a16="http://schemas.microsoft.com/office/drawing/2014/main" id="{B589E869-59CB-AA99-981A-61587FCE1A32}"/>
                </a:ext>
              </a:extLst>
            </p:cNvPr>
            <p:cNvSpPr/>
            <p:nvPr/>
          </p:nvSpPr>
          <p:spPr>
            <a:xfrm>
              <a:off x="2566477" y="3467104"/>
              <a:ext cx="17699" cy="87947"/>
            </a:xfrm>
            <a:custGeom>
              <a:avLst/>
              <a:gdLst/>
              <a:ahLst/>
              <a:cxnLst/>
              <a:rect l="l" t="t" r="r" b="b"/>
              <a:pathLst>
                <a:path w="680" h="3379" extrusionOk="0">
                  <a:moveTo>
                    <a:pt x="588" y="1"/>
                  </a:moveTo>
                  <a:lnTo>
                    <a:pt x="183" y="307"/>
                  </a:lnTo>
                  <a:cubicBezTo>
                    <a:pt x="67" y="392"/>
                    <a:pt x="0" y="525"/>
                    <a:pt x="0" y="666"/>
                  </a:cubicBezTo>
                  <a:lnTo>
                    <a:pt x="0" y="3379"/>
                  </a:lnTo>
                  <a:lnTo>
                    <a:pt x="679" y="3379"/>
                  </a:lnTo>
                  <a:lnTo>
                    <a:pt x="679" y="268"/>
                  </a:lnTo>
                  <a:cubicBezTo>
                    <a:pt x="679" y="173"/>
                    <a:pt x="648" y="78"/>
                    <a:pt x="588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071;p90">
              <a:extLst>
                <a:ext uri="{FF2B5EF4-FFF2-40B4-BE49-F238E27FC236}">
                  <a16:creationId xmlns:a16="http://schemas.microsoft.com/office/drawing/2014/main" id="{41A10CAC-13C5-D0B3-BFF6-551BE6F96427}"/>
                </a:ext>
              </a:extLst>
            </p:cNvPr>
            <p:cNvSpPr/>
            <p:nvPr/>
          </p:nvSpPr>
          <p:spPr>
            <a:xfrm>
              <a:off x="2325437" y="3437459"/>
              <a:ext cx="70535" cy="117592"/>
            </a:xfrm>
            <a:custGeom>
              <a:avLst/>
              <a:gdLst/>
              <a:ahLst/>
              <a:cxnLst/>
              <a:rect l="l" t="t" r="r" b="b"/>
              <a:pathLst>
                <a:path w="2710" h="4518" extrusionOk="0">
                  <a:moveTo>
                    <a:pt x="905" y="0"/>
                  </a:moveTo>
                  <a:lnTo>
                    <a:pt x="905" y="538"/>
                  </a:lnTo>
                  <a:cubicBezTo>
                    <a:pt x="905" y="623"/>
                    <a:pt x="856" y="700"/>
                    <a:pt x="782" y="739"/>
                  </a:cubicBezTo>
                  <a:lnTo>
                    <a:pt x="254" y="1003"/>
                  </a:lnTo>
                  <a:cubicBezTo>
                    <a:pt x="99" y="1080"/>
                    <a:pt x="1" y="1235"/>
                    <a:pt x="4" y="1407"/>
                  </a:cubicBezTo>
                  <a:lnTo>
                    <a:pt x="4" y="4518"/>
                  </a:lnTo>
                  <a:lnTo>
                    <a:pt x="2710" y="4518"/>
                  </a:lnTo>
                  <a:lnTo>
                    <a:pt x="2710" y="1407"/>
                  </a:lnTo>
                  <a:cubicBezTo>
                    <a:pt x="2710" y="1235"/>
                    <a:pt x="2615" y="1080"/>
                    <a:pt x="2460" y="1003"/>
                  </a:cubicBezTo>
                  <a:lnTo>
                    <a:pt x="1932" y="739"/>
                  </a:lnTo>
                  <a:cubicBezTo>
                    <a:pt x="1859" y="700"/>
                    <a:pt x="1809" y="623"/>
                    <a:pt x="1809" y="538"/>
                  </a:cubicBezTo>
                  <a:lnTo>
                    <a:pt x="1809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072;p90">
              <a:extLst>
                <a:ext uri="{FF2B5EF4-FFF2-40B4-BE49-F238E27FC236}">
                  <a16:creationId xmlns:a16="http://schemas.microsoft.com/office/drawing/2014/main" id="{F8B58265-1FCD-B126-BB1F-A95347E946B5}"/>
                </a:ext>
              </a:extLst>
            </p:cNvPr>
            <p:cNvSpPr/>
            <p:nvPr/>
          </p:nvSpPr>
          <p:spPr>
            <a:xfrm>
              <a:off x="2337175" y="3555025"/>
              <a:ext cx="47084" cy="76495"/>
            </a:xfrm>
            <a:custGeom>
              <a:avLst/>
              <a:gdLst/>
              <a:ahLst/>
              <a:cxnLst/>
              <a:rect l="l" t="t" r="r" b="b"/>
              <a:pathLst>
                <a:path w="1809" h="2939" extrusionOk="0">
                  <a:moveTo>
                    <a:pt x="0" y="1"/>
                  </a:moveTo>
                  <a:lnTo>
                    <a:pt x="0" y="2939"/>
                  </a:lnTo>
                  <a:lnTo>
                    <a:pt x="1809" y="2939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073;p90">
              <a:extLst>
                <a:ext uri="{FF2B5EF4-FFF2-40B4-BE49-F238E27FC236}">
                  <a16:creationId xmlns:a16="http://schemas.microsoft.com/office/drawing/2014/main" id="{95A0F712-6CBB-9503-CECE-F2907EF52D11}"/>
                </a:ext>
              </a:extLst>
            </p:cNvPr>
            <p:cNvSpPr/>
            <p:nvPr/>
          </p:nvSpPr>
          <p:spPr>
            <a:xfrm>
              <a:off x="2357763" y="3466844"/>
              <a:ext cx="5882" cy="88207"/>
            </a:xfrm>
            <a:custGeom>
              <a:avLst/>
              <a:gdLst/>
              <a:ahLst/>
              <a:cxnLst/>
              <a:rect l="l" t="t" r="r" b="b"/>
              <a:pathLst>
                <a:path w="226" h="3389" extrusionOk="0">
                  <a:moveTo>
                    <a:pt x="1" y="0"/>
                  </a:moveTo>
                  <a:lnTo>
                    <a:pt x="1" y="3389"/>
                  </a:lnTo>
                  <a:lnTo>
                    <a:pt x="226" y="338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074;p90">
              <a:extLst>
                <a:ext uri="{FF2B5EF4-FFF2-40B4-BE49-F238E27FC236}">
                  <a16:creationId xmlns:a16="http://schemas.microsoft.com/office/drawing/2014/main" id="{C4A62DB5-6EDD-6920-C1BF-54DCF76E2E73}"/>
                </a:ext>
              </a:extLst>
            </p:cNvPr>
            <p:cNvSpPr/>
            <p:nvPr/>
          </p:nvSpPr>
          <p:spPr>
            <a:xfrm>
              <a:off x="2348991" y="3437459"/>
              <a:ext cx="23555" cy="29411"/>
            </a:xfrm>
            <a:custGeom>
              <a:avLst/>
              <a:gdLst/>
              <a:ahLst/>
              <a:cxnLst/>
              <a:rect l="l" t="t" r="r" b="b"/>
              <a:pathLst>
                <a:path w="905" h="1130" extrusionOk="0">
                  <a:moveTo>
                    <a:pt x="0" y="0"/>
                  </a:moveTo>
                  <a:lnTo>
                    <a:pt x="0" y="676"/>
                  </a:lnTo>
                  <a:cubicBezTo>
                    <a:pt x="0" y="925"/>
                    <a:pt x="201" y="1129"/>
                    <a:pt x="450" y="1129"/>
                  </a:cubicBezTo>
                  <a:cubicBezTo>
                    <a:pt x="700" y="1129"/>
                    <a:pt x="904" y="925"/>
                    <a:pt x="904" y="676"/>
                  </a:cubicBezTo>
                  <a:lnTo>
                    <a:pt x="904" y="0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075;p90">
              <a:extLst>
                <a:ext uri="{FF2B5EF4-FFF2-40B4-BE49-F238E27FC236}">
                  <a16:creationId xmlns:a16="http://schemas.microsoft.com/office/drawing/2014/main" id="{970B38AC-6172-2CA8-B128-068786E5E1F4}"/>
                </a:ext>
              </a:extLst>
            </p:cNvPr>
            <p:cNvSpPr/>
            <p:nvPr/>
          </p:nvSpPr>
          <p:spPr>
            <a:xfrm>
              <a:off x="2337175" y="3390375"/>
              <a:ext cx="47084" cy="52966"/>
            </a:xfrm>
            <a:custGeom>
              <a:avLst/>
              <a:gdLst/>
              <a:ahLst/>
              <a:cxnLst/>
              <a:rect l="l" t="t" r="r" b="b"/>
              <a:pathLst>
                <a:path w="1809" h="2035" extrusionOk="0">
                  <a:moveTo>
                    <a:pt x="679" y="1"/>
                  </a:moveTo>
                  <a:cubicBezTo>
                    <a:pt x="303" y="1"/>
                    <a:pt x="0" y="303"/>
                    <a:pt x="0" y="680"/>
                  </a:cubicBezTo>
                  <a:lnTo>
                    <a:pt x="0" y="1130"/>
                  </a:lnTo>
                  <a:cubicBezTo>
                    <a:pt x="0" y="1630"/>
                    <a:pt x="405" y="2034"/>
                    <a:pt x="904" y="2034"/>
                  </a:cubicBezTo>
                  <a:cubicBezTo>
                    <a:pt x="1404" y="2034"/>
                    <a:pt x="1809" y="1630"/>
                    <a:pt x="1809" y="1130"/>
                  </a:cubicBezTo>
                  <a:lnTo>
                    <a:pt x="1809" y="680"/>
                  </a:lnTo>
                  <a:cubicBezTo>
                    <a:pt x="1809" y="303"/>
                    <a:pt x="1506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076;p90">
              <a:extLst>
                <a:ext uri="{FF2B5EF4-FFF2-40B4-BE49-F238E27FC236}">
                  <a16:creationId xmlns:a16="http://schemas.microsoft.com/office/drawing/2014/main" id="{A832DB82-674E-1EF5-03FB-48899412F1BE}"/>
                </a:ext>
              </a:extLst>
            </p:cNvPr>
            <p:cNvSpPr/>
            <p:nvPr/>
          </p:nvSpPr>
          <p:spPr>
            <a:xfrm>
              <a:off x="2337175" y="3390375"/>
              <a:ext cx="32352" cy="52888"/>
            </a:xfrm>
            <a:custGeom>
              <a:avLst/>
              <a:gdLst/>
              <a:ahLst/>
              <a:cxnLst/>
              <a:rect l="l" t="t" r="r" b="b"/>
              <a:pathLst>
                <a:path w="1243" h="2032" extrusionOk="0">
                  <a:moveTo>
                    <a:pt x="679" y="1"/>
                  </a:moveTo>
                  <a:cubicBezTo>
                    <a:pt x="303" y="1"/>
                    <a:pt x="0" y="303"/>
                    <a:pt x="0" y="680"/>
                  </a:cubicBezTo>
                  <a:lnTo>
                    <a:pt x="0" y="1130"/>
                  </a:lnTo>
                  <a:cubicBezTo>
                    <a:pt x="0" y="1648"/>
                    <a:pt x="426" y="2032"/>
                    <a:pt x="901" y="2032"/>
                  </a:cubicBezTo>
                  <a:cubicBezTo>
                    <a:pt x="1013" y="2032"/>
                    <a:pt x="1129" y="2010"/>
                    <a:pt x="1242" y="1964"/>
                  </a:cubicBezTo>
                  <a:cubicBezTo>
                    <a:pt x="904" y="1827"/>
                    <a:pt x="679" y="1496"/>
                    <a:pt x="679" y="1130"/>
                  </a:cubicBezTo>
                  <a:lnTo>
                    <a:pt x="679" y="680"/>
                  </a:lnTo>
                  <a:cubicBezTo>
                    <a:pt x="679" y="349"/>
                    <a:pt x="918" y="67"/>
                    <a:pt x="1242" y="11"/>
                  </a:cubicBezTo>
                  <a:cubicBezTo>
                    <a:pt x="1207" y="4"/>
                    <a:pt x="1168" y="1"/>
                    <a:pt x="1130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077;p90">
              <a:extLst>
                <a:ext uri="{FF2B5EF4-FFF2-40B4-BE49-F238E27FC236}">
                  <a16:creationId xmlns:a16="http://schemas.microsoft.com/office/drawing/2014/main" id="{FA2BF0D6-4C66-668D-16BC-F43A9926F4F1}"/>
                </a:ext>
              </a:extLst>
            </p:cNvPr>
            <p:cNvSpPr/>
            <p:nvPr/>
          </p:nvSpPr>
          <p:spPr>
            <a:xfrm>
              <a:off x="2337175" y="3390375"/>
              <a:ext cx="47084" cy="23555"/>
            </a:xfrm>
            <a:custGeom>
              <a:avLst/>
              <a:gdLst/>
              <a:ahLst/>
              <a:cxnLst/>
              <a:rect l="l" t="t" r="r" b="b"/>
              <a:pathLst>
                <a:path w="1809" h="905" extrusionOk="0">
                  <a:moveTo>
                    <a:pt x="679" y="1"/>
                  </a:moveTo>
                  <a:cubicBezTo>
                    <a:pt x="306" y="1"/>
                    <a:pt x="0" y="303"/>
                    <a:pt x="0" y="680"/>
                  </a:cubicBezTo>
                  <a:cubicBezTo>
                    <a:pt x="0" y="680"/>
                    <a:pt x="679" y="905"/>
                    <a:pt x="1809" y="905"/>
                  </a:cubicBezTo>
                  <a:lnTo>
                    <a:pt x="1809" y="680"/>
                  </a:lnTo>
                  <a:cubicBezTo>
                    <a:pt x="1809" y="303"/>
                    <a:pt x="1506" y="1"/>
                    <a:pt x="1130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078;p90">
              <a:extLst>
                <a:ext uri="{FF2B5EF4-FFF2-40B4-BE49-F238E27FC236}">
                  <a16:creationId xmlns:a16="http://schemas.microsoft.com/office/drawing/2014/main" id="{9BF41857-5CBC-F8C7-50E9-EAD96A4E5948}"/>
                </a:ext>
              </a:extLst>
            </p:cNvPr>
            <p:cNvSpPr/>
            <p:nvPr/>
          </p:nvSpPr>
          <p:spPr>
            <a:xfrm>
              <a:off x="2337175" y="3390375"/>
              <a:ext cx="32352" cy="21447"/>
            </a:xfrm>
            <a:custGeom>
              <a:avLst/>
              <a:gdLst/>
              <a:ahLst/>
              <a:cxnLst/>
              <a:rect l="l" t="t" r="r" b="b"/>
              <a:pathLst>
                <a:path w="1243" h="824" extrusionOk="0">
                  <a:moveTo>
                    <a:pt x="679" y="1"/>
                  </a:moveTo>
                  <a:cubicBezTo>
                    <a:pt x="303" y="1"/>
                    <a:pt x="0" y="303"/>
                    <a:pt x="0" y="680"/>
                  </a:cubicBezTo>
                  <a:cubicBezTo>
                    <a:pt x="222" y="743"/>
                    <a:pt x="450" y="792"/>
                    <a:pt x="679" y="824"/>
                  </a:cubicBezTo>
                  <a:lnTo>
                    <a:pt x="679" y="680"/>
                  </a:lnTo>
                  <a:cubicBezTo>
                    <a:pt x="679" y="349"/>
                    <a:pt x="918" y="67"/>
                    <a:pt x="1242" y="11"/>
                  </a:cubicBezTo>
                  <a:cubicBezTo>
                    <a:pt x="1207" y="4"/>
                    <a:pt x="1168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079;p90">
              <a:extLst>
                <a:ext uri="{FF2B5EF4-FFF2-40B4-BE49-F238E27FC236}">
                  <a16:creationId xmlns:a16="http://schemas.microsoft.com/office/drawing/2014/main" id="{0CF3E781-C68E-CABE-03D6-FDFC00E93CC1}"/>
                </a:ext>
              </a:extLst>
            </p:cNvPr>
            <p:cNvSpPr/>
            <p:nvPr/>
          </p:nvSpPr>
          <p:spPr>
            <a:xfrm>
              <a:off x="2325437" y="3467104"/>
              <a:ext cx="17621" cy="87947"/>
            </a:xfrm>
            <a:custGeom>
              <a:avLst/>
              <a:gdLst/>
              <a:ahLst/>
              <a:cxnLst/>
              <a:rect l="l" t="t" r="r" b="b"/>
              <a:pathLst>
                <a:path w="677" h="3379" extrusionOk="0">
                  <a:moveTo>
                    <a:pt x="92" y="1"/>
                  </a:moveTo>
                  <a:cubicBezTo>
                    <a:pt x="32" y="78"/>
                    <a:pt x="1" y="173"/>
                    <a:pt x="1" y="268"/>
                  </a:cubicBezTo>
                  <a:lnTo>
                    <a:pt x="1" y="3379"/>
                  </a:lnTo>
                  <a:lnTo>
                    <a:pt x="676" y="3379"/>
                  </a:lnTo>
                  <a:lnTo>
                    <a:pt x="676" y="666"/>
                  </a:lnTo>
                  <a:cubicBezTo>
                    <a:pt x="676" y="525"/>
                    <a:pt x="609" y="392"/>
                    <a:pt x="497" y="307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080;p90">
              <a:extLst>
                <a:ext uri="{FF2B5EF4-FFF2-40B4-BE49-F238E27FC236}">
                  <a16:creationId xmlns:a16="http://schemas.microsoft.com/office/drawing/2014/main" id="{B40A989D-81D4-CE86-6D09-5F4C3E0A6AA1}"/>
                </a:ext>
              </a:extLst>
            </p:cNvPr>
            <p:cNvSpPr/>
            <p:nvPr/>
          </p:nvSpPr>
          <p:spPr>
            <a:xfrm>
              <a:off x="2378376" y="3467104"/>
              <a:ext cx="17595" cy="87947"/>
            </a:xfrm>
            <a:custGeom>
              <a:avLst/>
              <a:gdLst/>
              <a:ahLst/>
              <a:cxnLst/>
              <a:rect l="l" t="t" r="r" b="b"/>
              <a:pathLst>
                <a:path w="676" h="3379" extrusionOk="0">
                  <a:moveTo>
                    <a:pt x="585" y="1"/>
                  </a:moveTo>
                  <a:lnTo>
                    <a:pt x="180" y="307"/>
                  </a:lnTo>
                  <a:cubicBezTo>
                    <a:pt x="67" y="392"/>
                    <a:pt x="0" y="525"/>
                    <a:pt x="0" y="666"/>
                  </a:cubicBezTo>
                  <a:lnTo>
                    <a:pt x="0" y="3379"/>
                  </a:lnTo>
                  <a:lnTo>
                    <a:pt x="676" y="3379"/>
                  </a:lnTo>
                  <a:lnTo>
                    <a:pt x="676" y="268"/>
                  </a:lnTo>
                  <a:cubicBezTo>
                    <a:pt x="676" y="173"/>
                    <a:pt x="644" y="78"/>
                    <a:pt x="585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081;p90">
              <a:extLst>
                <a:ext uri="{FF2B5EF4-FFF2-40B4-BE49-F238E27FC236}">
                  <a16:creationId xmlns:a16="http://schemas.microsoft.com/office/drawing/2014/main" id="{3B58BF5A-70BE-545B-5D83-126C7575A41A}"/>
                </a:ext>
              </a:extLst>
            </p:cNvPr>
            <p:cNvSpPr/>
            <p:nvPr/>
          </p:nvSpPr>
          <p:spPr>
            <a:xfrm>
              <a:off x="2419500" y="3437459"/>
              <a:ext cx="70613" cy="117592"/>
            </a:xfrm>
            <a:custGeom>
              <a:avLst/>
              <a:gdLst/>
              <a:ahLst/>
              <a:cxnLst/>
              <a:rect l="l" t="t" r="r" b="b"/>
              <a:pathLst>
                <a:path w="2713" h="4518" extrusionOk="0">
                  <a:moveTo>
                    <a:pt x="904" y="0"/>
                  </a:moveTo>
                  <a:lnTo>
                    <a:pt x="904" y="538"/>
                  </a:lnTo>
                  <a:cubicBezTo>
                    <a:pt x="904" y="623"/>
                    <a:pt x="855" y="700"/>
                    <a:pt x="781" y="739"/>
                  </a:cubicBezTo>
                  <a:lnTo>
                    <a:pt x="254" y="1003"/>
                  </a:lnTo>
                  <a:cubicBezTo>
                    <a:pt x="99" y="1080"/>
                    <a:pt x="0" y="1235"/>
                    <a:pt x="4" y="1407"/>
                  </a:cubicBezTo>
                  <a:lnTo>
                    <a:pt x="4" y="4518"/>
                  </a:lnTo>
                  <a:lnTo>
                    <a:pt x="2713" y="4518"/>
                  </a:lnTo>
                  <a:lnTo>
                    <a:pt x="2713" y="1407"/>
                  </a:lnTo>
                  <a:cubicBezTo>
                    <a:pt x="2713" y="1235"/>
                    <a:pt x="2614" y="1080"/>
                    <a:pt x="2463" y="1003"/>
                  </a:cubicBezTo>
                  <a:lnTo>
                    <a:pt x="1935" y="739"/>
                  </a:lnTo>
                  <a:cubicBezTo>
                    <a:pt x="1858" y="700"/>
                    <a:pt x="1809" y="623"/>
                    <a:pt x="1809" y="538"/>
                  </a:cubicBezTo>
                  <a:lnTo>
                    <a:pt x="1809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082;p90">
              <a:extLst>
                <a:ext uri="{FF2B5EF4-FFF2-40B4-BE49-F238E27FC236}">
                  <a16:creationId xmlns:a16="http://schemas.microsoft.com/office/drawing/2014/main" id="{6D4C1C1D-751A-305A-0A7D-1D1EF4CE933A}"/>
                </a:ext>
              </a:extLst>
            </p:cNvPr>
            <p:cNvSpPr/>
            <p:nvPr/>
          </p:nvSpPr>
          <p:spPr>
            <a:xfrm>
              <a:off x="2431316" y="3555025"/>
              <a:ext cx="47006" cy="76495"/>
            </a:xfrm>
            <a:custGeom>
              <a:avLst/>
              <a:gdLst/>
              <a:ahLst/>
              <a:cxnLst/>
              <a:rect l="l" t="t" r="r" b="b"/>
              <a:pathLst>
                <a:path w="1806" h="2939" extrusionOk="0">
                  <a:moveTo>
                    <a:pt x="0" y="1"/>
                  </a:moveTo>
                  <a:lnTo>
                    <a:pt x="0" y="2939"/>
                  </a:lnTo>
                  <a:lnTo>
                    <a:pt x="1805" y="2939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083;p90">
              <a:extLst>
                <a:ext uri="{FF2B5EF4-FFF2-40B4-BE49-F238E27FC236}">
                  <a16:creationId xmlns:a16="http://schemas.microsoft.com/office/drawing/2014/main" id="{6A8E3B1F-C8B8-FD71-5A07-4619DBF424FF}"/>
                </a:ext>
              </a:extLst>
            </p:cNvPr>
            <p:cNvSpPr/>
            <p:nvPr/>
          </p:nvSpPr>
          <p:spPr>
            <a:xfrm>
              <a:off x="2451826" y="3466844"/>
              <a:ext cx="5960" cy="88207"/>
            </a:xfrm>
            <a:custGeom>
              <a:avLst/>
              <a:gdLst/>
              <a:ahLst/>
              <a:cxnLst/>
              <a:rect l="l" t="t" r="r" b="b"/>
              <a:pathLst>
                <a:path w="229" h="3389" extrusionOk="0">
                  <a:moveTo>
                    <a:pt x="0" y="0"/>
                  </a:moveTo>
                  <a:lnTo>
                    <a:pt x="0" y="3389"/>
                  </a:lnTo>
                  <a:lnTo>
                    <a:pt x="229" y="338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8084;p90">
              <a:extLst>
                <a:ext uri="{FF2B5EF4-FFF2-40B4-BE49-F238E27FC236}">
                  <a16:creationId xmlns:a16="http://schemas.microsoft.com/office/drawing/2014/main" id="{C5A734FC-ED5B-D261-14CC-28A9786476F1}"/>
                </a:ext>
              </a:extLst>
            </p:cNvPr>
            <p:cNvSpPr/>
            <p:nvPr/>
          </p:nvSpPr>
          <p:spPr>
            <a:xfrm>
              <a:off x="2443029" y="3437459"/>
              <a:ext cx="23555" cy="29411"/>
            </a:xfrm>
            <a:custGeom>
              <a:avLst/>
              <a:gdLst/>
              <a:ahLst/>
              <a:cxnLst/>
              <a:rect l="l" t="t" r="r" b="b"/>
              <a:pathLst>
                <a:path w="905" h="1130" extrusionOk="0">
                  <a:moveTo>
                    <a:pt x="0" y="0"/>
                  </a:moveTo>
                  <a:lnTo>
                    <a:pt x="0" y="676"/>
                  </a:lnTo>
                  <a:cubicBezTo>
                    <a:pt x="0" y="925"/>
                    <a:pt x="205" y="1129"/>
                    <a:pt x="454" y="1129"/>
                  </a:cubicBezTo>
                  <a:cubicBezTo>
                    <a:pt x="701" y="1129"/>
                    <a:pt x="905" y="925"/>
                    <a:pt x="905" y="6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8085;p90">
              <a:extLst>
                <a:ext uri="{FF2B5EF4-FFF2-40B4-BE49-F238E27FC236}">
                  <a16:creationId xmlns:a16="http://schemas.microsoft.com/office/drawing/2014/main" id="{07958D5D-A77B-A2C5-294C-B0815915BD3D}"/>
                </a:ext>
              </a:extLst>
            </p:cNvPr>
            <p:cNvSpPr/>
            <p:nvPr/>
          </p:nvSpPr>
          <p:spPr>
            <a:xfrm>
              <a:off x="2431316" y="3390375"/>
              <a:ext cx="47006" cy="52966"/>
            </a:xfrm>
            <a:custGeom>
              <a:avLst/>
              <a:gdLst/>
              <a:ahLst/>
              <a:cxnLst/>
              <a:rect l="l" t="t" r="r" b="b"/>
              <a:pathLst>
                <a:path w="1806" h="2035" extrusionOk="0">
                  <a:moveTo>
                    <a:pt x="676" y="1"/>
                  </a:moveTo>
                  <a:cubicBezTo>
                    <a:pt x="303" y="1"/>
                    <a:pt x="0" y="303"/>
                    <a:pt x="0" y="680"/>
                  </a:cubicBezTo>
                  <a:lnTo>
                    <a:pt x="0" y="1130"/>
                  </a:lnTo>
                  <a:cubicBezTo>
                    <a:pt x="0" y="1630"/>
                    <a:pt x="405" y="2034"/>
                    <a:pt x="904" y="2034"/>
                  </a:cubicBezTo>
                  <a:cubicBezTo>
                    <a:pt x="1400" y="2034"/>
                    <a:pt x="1805" y="1630"/>
                    <a:pt x="1805" y="1130"/>
                  </a:cubicBezTo>
                  <a:lnTo>
                    <a:pt x="1805" y="680"/>
                  </a:lnTo>
                  <a:cubicBezTo>
                    <a:pt x="1805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8086;p90">
              <a:extLst>
                <a:ext uri="{FF2B5EF4-FFF2-40B4-BE49-F238E27FC236}">
                  <a16:creationId xmlns:a16="http://schemas.microsoft.com/office/drawing/2014/main" id="{E98CB1AF-4E77-04CE-8ABC-6EAB2EBBA3C8}"/>
                </a:ext>
              </a:extLst>
            </p:cNvPr>
            <p:cNvSpPr/>
            <p:nvPr/>
          </p:nvSpPr>
          <p:spPr>
            <a:xfrm>
              <a:off x="2431238" y="3390375"/>
              <a:ext cx="32430" cy="52888"/>
            </a:xfrm>
            <a:custGeom>
              <a:avLst/>
              <a:gdLst/>
              <a:ahLst/>
              <a:cxnLst/>
              <a:rect l="l" t="t" r="r" b="b"/>
              <a:pathLst>
                <a:path w="1246" h="2032" extrusionOk="0">
                  <a:moveTo>
                    <a:pt x="679" y="1"/>
                  </a:moveTo>
                  <a:cubicBezTo>
                    <a:pt x="306" y="1"/>
                    <a:pt x="3" y="303"/>
                    <a:pt x="3" y="680"/>
                  </a:cubicBezTo>
                  <a:lnTo>
                    <a:pt x="3" y="1130"/>
                  </a:lnTo>
                  <a:cubicBezTo>
                    <a:pt x="0" y="1648"/>
                    <a:pt x="425" y="2032"/>
                    <a:pt x="902" y="2032"/>
                  </a:cubicBezTo>
                  <a:cubicBezTo>
                    <a:pt x="1015" y="2032"/>
                    <a:pt x="1131" y="2010"/>
                    <a:pt x="1245" y="1964"/>
                  </a:cubicBezTo>
                  <a:cubicBezTo>
                    <a:pt x="904" y="1827"/>
                    <a:pt x="679" y="1496"/>
                    <a:pt x="679" y="1130"/>
                  </a:cubicBezTo>
                  <a:lnTo>
                    <a:pt x="679" y="680"/>
                  </a:lnTo>
                  <a:cubicBezTo>
                    <a:pt x="679" y="349"/>
                    <a:pt x="918" y="67"/>
                    <a:pt x="1245" y="11"/>
                  </a:cubicBezTo>
                  <a:cubicBezTo>
                    <a:pt x="1206" y="4"/>
                    <a:pt x="1168" y="1"/>
                    <a:pt x="1133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8087;p90">
              <a:extLst>
                <a:ext uri="{FF2B5EF4-FFF2-40B4-BE49-F238E27FC236}">
                  <a16:creationId xmlns:a16="http://schemas.microsoft.com/office/drawing/2014/main" id="{D4DBD917-2AD8-B614-BAAD-9AE30DF0E0F5}"/>
                </a:ext>
              </a:extLst>
            </p:cNvPr>
            <p:cNvSpPr/>
            <p:nvPr/>
          </p:nvSpPr>
          <p:spPr>
            <a:xfrm>
              <a:off x="2431316" y="3390375"/>
              <a:ext cx="47006" cy="23555"/>
            </a:xfrm>
            <a:custGeom>
              <a:avLst/>
              <a:gdLst/>
              <a:ahLst/>
              <a:cxnLst/>
              <a:rect l="l" t="t" r="r" b="b"/>
              <a:pathLst>
                <a:path w="1806" h="905" extrusionOk="0">
                  <a:moveTo>
                    <a:pt x="676" y="1"/>
                  </a:moveTo>
                  <a:cubicBezTo>
                    <a:pt x="303" y="1"/>
                    <a:pt x="0" y="303"/>
                    <a:pt x="0" y="680"/>
                  </a:cubicBezTo>
                  <a:cubicBezTo>
                    <a:pt x="0" y="680"/>
                    <a:pt x="676" y="905"/>
                    <a:pt x="1805" y="905"/>
                  </a:cubicBezTo>
                  <a:lnTo>
                    <a:pt x="1805" y="680"/>
                  </a:lnTo>
                  <a:cubicBezTo>
                    <a:pt x="1805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8088;p90">
              <a:extLst>
                <a:ext uri="{FF2B5EF4-FFF2-40B4-BE49-F238E27FC236}">
                  <a16:creationId xmlns:a16="http://schemas.microsoft.com/office/drawing/2014/main" id="{B2205757-1ACD-6D99-6A72-596487EED587}"/>
                </a:ext>
              </a:extLst>
            </p:cNvPr>
            <p:cNvSpPr/>
            <p:nvPr/>
          </p:nvSpPr>
          <p:spPr>
            <a:xfrm>
              <a:off x="2431316" y="3390375"/>
              <a:ext cx="32352" cy="21447"/>
            </a:xfrm>
            <a:custGeom>
              <a:avLst/>
              <a:gdLst/>
              <a:ahLst/>
              <a:cxnLst/>
              <a:rect l="l" t="t" r="r" b="b"/>
              <a:pathLst>
                <a:path w="1243" h="824" extrusionOk="0">
                  <a:moveTo>
                    <a:pt x="676" y="1"/>
                  </a:moveTo>
                  <a:cubicBezTo>
                    <a:pt x="303" y="1"/>
                    <a:pt x="0" y="303"/>
                    <a:pt x="0" y="680"/>
                  </a:cubicBezTo>
                  <a:cubicBezTo>
                    <a:pt x="222" y="743"/>
                    <a:pt x="447" y="792"/>
                    <a:pt x="676" y="824"/>
                  </a:cubicBezTo>
                  <a:lnTo>
                    <a:pt x="676" y="680"/>
                  </a:lnTo>
                  <a:cubicBezTo>
                    <a:pt x="676" y="349"/>
                    <a:pt x="915" y="67"/>
                    <a:pt x="1242" y="11"/>
                  </a:cubicBezTo>
                  <a:cubicBezTo>
                    <a:pt x="1203" y="4"/>
                    <a:pt x="1165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8089;p90">
              <a:extLst>
                <a:ext uri="{FF2B5EF4-FFF2-40B4-BE49-F238E27FC236}">
                  <a16:creationId xmlns:a16="http://schemas.microsoft.com/office/drawing/2014/main" id="{690AAD02-D250-449D-7E74-830AC2C59D32}"/>
                </a:ext>
              </a:extLst>
            </p:cNvPr>
            <p:cNvSpPr/>
            <p:nvPr/>
          </p:nvSpPr>
          <p:spPr>
            <a:xfrm>
              <a:off x="2419500" y="3467104"/>
              <a:ext cx="17699" cy="87947"/>
            </a:xfrm>
            <a:custGeom>
              <a:avLst/>
              <a:gdLst/>
              <a:ahLst/>
              <a:cxnLst/>
              <a:rect l="l" t="t" r="r" b="b"/>
              <a:pathLst>
                <a:path w="680" h="3379" extrusionOk="0">
                  <a:moveTo>
                    <a:pt x="92" y="1"/>
                  </a:moveTo>
                  <a:cubicBezTo>
                    <a:pt x="35" y="78"/>
                    <a:pt x="4" y="173"/>
                    <a:pt x="0" y="268"/>
                  </a:cubicBezTo>
                  <a:lnTo>
                    <a:pt x="0" y="3379"/>
                  </a:lnTo>
                  <a:lnTo>
                    <a:pt x="679" y="3379"/>
                  </a:lnTo>
                  <a:lnTo>
                    <a:pt x="679" y="666"/>
                  </a:lnTo>
                  <a:cubicBezTo>
                    <a:pt x="679" y="525"/>
                    <a:pt x="612" y="392"/>
                    <a:pt x="500" y="307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8090;p90">
              <a:extLst>
                <a:ext uri="{FF2B5EF4-FFF2-40B4-BE49-F238E27FC236}">
                  <a16:creationId xmlns:a16="http://schemas.microsoft.com/office/drawing/2014/main" id="{CDF6C635-7B9E-E694-F0EF-E9F1D8456831}"/>
                </a:ext>
              </a:extLst>
            </p:cNvPr>
            <p:cNvSpPr/>
            <p:nvPr/>
          </p:nvSpPr>
          <p:spPr>
            <a:xfrm>
              <a:off x="2472414" y="3467104"/>
              <a:ext cx="17699" cy="87947"/>
            </a:xfrm>
            <a:custGeom>
              <a:avLst/>
              <a:gdLst/>
              <a:ahLst/>
              <a:cxnLst/>
              <a:rect l="l" t="t" r="r" b="b"/>
              <a:pathLst>
                <a:path w="680" h="3379" extrusionOk="0">
                  <a:moveTo>
                    <a:pt x="589" y="1"/>
                  </a:moveTo>
                  <a:lnTo>
                    <a:pt x="184" y="307"/>
                  </a:lnTo>
                  <a:cubicBezTo>
                    <a:pt x="68" y="392"/>
                    <a:pt x="1" y="525"/>
                    <a:pt x="1" y="666"/>
                  </a:cubicBezTo>
                  <a:lnTo>
                    <a:pt x="1" y="3379"/>
                  </a:lnTo>
                  <a:lnTo>
                    <a:pt x="680" y="3379"/>
                  </a:lnTo>
                  <a:lnTo>
                    <a:pt x="680" y="268"/>
                  </a:lnTo>
                  <a:cubicBezTo>
                    <a:pt x="676" y="173"/>
                    <a:pt x="645" y="78"/>
                    <a:pt x="58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8091;p90">
              <a:extLst>
                <a:ext uri="{FF2B5EF4-FFF2-40B4-BE49-F238E27FC236}">
                  <a16:creationId xmlns:a16="http://schemas.microsoft.com/office/drawing/2014/main" id="{9C1B72AA-2345-B861-C593-AE6DC5BF2673}"/>
                </a:ext>
              </a:extLst>
            </p:cNvPr>
            <p:cNvSpPr/>
            <p:nvPr/>
          </p:nvSpPr>
          <p:spPr>
            <a:xfrm>
              <a:off x="2278457" y="3537352"/>
              <a:ext cx="70561" cy="147003"/>
            </a:xfrm>
            <a:custGeom>
              <a:avLst/>
              <a:gdLst/>
              <a:ahLst/>
              <a:cxnLst/>
              <a:rect l="l" t="t" r="r" b="b"/>
              <a:pathLst>
                <a:path w="2711" h="5648" extrusionOk="0">
                  <a:moveTo>
                    <a:pt x="902" y="1"/>
                  </a:moveTo>
                  <a:lnTo>
                    <a:pt x="902" y="539"/>
                  </a:lnTo>
                  <a:cubicBezTo>
                    <a:pt x="902" y="627"/>
                    <a:pt x="852" y="704"/>
                    <a:pt x="778" y="743"/>
                  </a:cubicBezTo>
                  <a:lnTo>
                    <a:pt x="251" y="1007"/>
                  </a:lnTo>
                  <a:cubicBezTo>
                    <a:pt x="96" y="1081"/>
                    <a:pt x="1" y="1239"/>
                    <a:pt x="1" y="1412"/>
                  </a:cubicBezTo>
                  <a:lnTo>
                    <a:pt x="1" y="3639"/>
                  </a:lnTo>
                  <a:cubicBezTo>
                    <a:pt x="1" y="3772"/>
                    <a:pt x="39" y="3903"/>
                    <a:pt x="113" y="4012"/>
                  </a:cubicBezTo>
                  <a:lnTo>
                    <a:pt x="339" y="4349"/>
                  </a:lnTo>
                  <a:cubicBezTo>
                    <a:pt x="412" y="4462"/>
                    <a:pt x="451" y="4592"/>
                    <a:pt x="451" y="4726"/>
                  </a:cubicBezTo>
                  <a:lnTo>
                    <a:pt x="451" y="5648"/>
                  </a:lnTo>
                  <a:lnTo>
                    <a:pt x="2260" y="5648"/>
                  </a:lnTo>
                  <a:lnTo>
                    <a:pt x="2260" y="4726"/>
                  </a:lnTo>
                  <a:cubicBezTo>
                    <a:pt x="2260" y="4592"/>
                    <a:pt x="2298" y="4462"/>
                    <a:pt x="2372" y="4349"/>
                  </a:cubicBezTo>
                  <a:lnTo>
                    <a:pt x="2597" y="4012"/>
                  </a:lnTo>
                  <a:cubicBezTo>
                    <a:pt x="2671" y="3903"/>
                    <a:pt x="2710" y="3772"/>
                    <a:pt x="2710" y="3639"/>
                  </a:cubicBezTo>
                  <a:lnTo>
                    <a:pt x="2710" y="1412"/>
                  </a:lnTo>
                  <a:cubicBezTo>
                    <a:pt x="2710" y="1239"/>
                    <a:pt x="2611" y="1081"/>
                    <a:pt x="2460" y="1007"/>
                  </a:cubicBezTo>
                  <a:lnTo>
                    <a:pt x="1932" y="743"/>
                  </a:lnTo>
                  <a:cubicBezTo>
                    <a:pt x="1855" y="704"/>
                    <a:pt x="1806" y="627"/>
                    <a:pt x="1806" y="539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8092;p90">
              <a:extLst>
                <a:ext uri="{FF2B5EF4-FFF2-40B4-BE49-F238E27FC236}">
                  <a16:creationId xmlns:a16="http://schemas.microsoft.com/office/drawing/2014/main" id="{F91CDFEB-45F1-D4DF-779D-0903990D001B}"/>
                </a:ext>
              </a:extLst>
            </p:cNvPr>
            <p:cNvSpPr/>
            <p:nvPr/>
          </p:nvSpPr>
          <p:spPr>
            <a:xfrm>
              <a:off x="2278379" y="3567128"/>
              <a:ext cx="17699" cy="93803"/>
            </a:xfrm>
            <a:custGeom>
              <a:avLst/>
              <a:gdLst/>
              <a:ahLst/>
              <a:cxnLst/>
              <a:rect l="l" t="t" r="r" b="b"/>
              <a:pathLst>
                <a:path w="680" h="3604" extrusionOk="0">
                  <a:moveTo>
                    <a:pt x="92" y="0"/>
                  </a:moveTo>
                  <a:cubicBezTo>
                    <a:pt x="35" y="78"/>
                    <a:pt x="0" y="169"/>
                    <a:pt x="0" y="268"/>
                  </a:cubicBezTo>
                  <a:lnTo>
                    <a:pt x="0" y="2495"/>
                  </a:lnTo>
                  <a:cubicBezTo>
                    <a:pt x="0" y="2628"/>
                    <a:pt x="39" y="2759"/>
                    <a:pt x="116" y="2868"/>
                  </a:cubicBezTo>
                  <a:lnTo>
                    <a:pt x="338" y="3205"/>
                  </a:lnTo>
                  <a:cubicBezTo>
                    <a:pt x="412" y="3318"/>
                    <a:pt x="451" y="3448"/>
                    <a:pt x="454" y="3582"/>
                  </a:cubicBezTo>
                  <a:lnTo>
                    <a:pt x="454" y="3603"/>
                  </a:lnTo>
                  <a:lnTo>
                    <a:pt x="679" y="3603"/>
                  </a:lnTo>
                  <a:lnTo>
                    <a:pt x="679" y="665"/>
                  </a:lnTo>
                  <a:cubicBezTo>
                    <a:pt x="679" y="521"/>
                    <a:pt x="612" y="387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8093;p90">
              <a:extLst>
                <a:ext uri="{FF2B5EF4-FFF2-40B4-BE49-F238E27FC236}">
                  <a16:creationId xmlns:a16="http://schemas.microsoft.com/office/drawing/2014/main" id="{1FC5E633-6B09-A495-EEE6-1EE4E71EDCB6}"/>
                </a:ext>
              </a:extLst>
            </p:cNvPr>
            <p:cNvSpPr/>
            <p:nvPr/>
          </p:nvSpPr>
          <p:spPr>
            <a:xfrm>
              <a:off x="2331293" y="3567128"/>
              <a:ext cx="17725" cy="93803"/>
            </a:xfrm>
            <a:custGeom>
              <a:avLst/>
              <a:gdLst/>
              <a:ahLst/>
              <a:cxnLst/>
              <a:rect l="l" t="t" r="r" b="b"/>
              <a:pathLst>
                <a:path w="681" h="3604" extrusionOk="0">
                  <a:moveTo>
                    <a:pt x="589" y="0"/>
                  </a:moveTo>
                  <a:lnTo>
                    <a:pt x="180" y="303"/>
                  </a:lnTo>
                  <a:cubicBezTo>
                    <a:pt x="68" y="387"/>
                    <a:pt x="1" y="521"/>
                    <a:pt x="1" y="665"/>
                  </a:cubicBezTo>
                  <a:lnTo>
                    <a:pt x="1" y="3603"/>
                  </a:lnTo>
                  <a:lnTo>
                    <a:pt x="226" y="3603"/>
                  </a:lnTo>
                  <a:lnTo>
                    <a:pt x="226" y="3582"/>
                  </a:lnTo>
                  <a:cubicBezTo>
                    <a:pt x="226" y="3448"/>
                    <a:pt x="268" y="3318"/>
                    <a:pt x="342" y="3205"/>
                  </a:cubicBezTo>
                  <a:lnTo>
                    <a:pt x="564" y="2868"/>
                  </a:lnTo>
                  <a:cubicBezTo>
                    <a:pt x="638" y="2759"/>
                    <a:pt x="680" y="2628"/>
                    <a:pt x="680" y="2495"/>
                  </a:cubicBezTo>
                  <a:lnTo>
                    <a:pt x="680" y="268"/>
                  </a:lnTo>
                  <a:cubicBezTo>
                    <a:pt x="676" y="169"/>
                    <a:pt x="645" y="78"/>
                    <a:pt x="589" y="0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94;p90">
              <a:extLst>
                <a:ext uri="{FF2B5EF4-FFF2-40B4-BE49-F238E27FC236}">
                  <a16:creationId xmlns:a16="http://schemas.microsoft.com/office/drawing/2014/main" id="{F51973E2-450C-2CDE-9B9B-8528128C081A}"/>
                </a:ext>
              </a:extLst>
            </p:cNvPr>
            <p:cNvSpPr/>
            <p:nvPr/>
          </p:nvSpPr>
          <p:spPr>
            <a:xfrm>
              <a:off x="2290195" y="3649088"/>
              <a:ext cx="47006" cy="35267"/>
            </a:xfrm>
            <a:custGeom>
              <a:avLst/>
              <a:gdLst/>
              <a:ahLst/>
              <a:cxnLst/>
              <a:rect l="l" t="t" r="r" b="b"/>
              <a:pathLst>
                <a:path w="1806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1805" y="135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95;p90">
              <a:extLst>
                <a:ext uri="{FF2B5EF4-FFF2-40B4-BE49-F238E27FC236}">
                  <a16:creationId xmlns:a16="http://schemas.microsoft.com/office/drawing/2014/main" id="{B4A71322-1AD4-AB18-E45E-71D605898D41}"/>
                </a:ext>
              </a:extLst>
            </p:cNvPr>
            <p:cNvSpPr/>
            <p:nvPr/>
          </p:nvSpPr>
          <p:spPr>
            <a:xfrm>
              <a:off x="2310705" y="3660905"/>
              <a:ext cx="5960" cy="23555"/>
            </a:xfrm>
            <a:custGeom>
              <a:avLst/>
              <a:gdLst/>
              <a:ahLst/>
              <a:cxnLst/>
              <a:rect l="l" t="t" r="r" b="b"/>
              <a:pathLst>
                <a:path w="229" h="905" extrusionOk="0">
                  <a:moveTo>
                    <a:pt x="113" y="0"/>
                  </a:moveTo>
                  <a:cubicBezTo>
                    <a:pt x="53" y="0"/>
                    <a:pt x="0" y="49"/>
                    <a:pt x="0" y="113"/>
                  </a:cubicBezTo>
                  <a:lnTo>
                    <a:pt x="0" y="904"/>
                  </a:lnTo>
                  <a:lnTo>
                    <a:pt x="229" y="904"/>
                  </a:lnTo>
                  <a:lnTo>
                    <a:pt x="229" y="113"/>
                  </a:lnTo>
                  <a:cubicBezTo>
                    <a:pt x="229" y="49"/>
                    <a:pt x="176" y="0"/>
                    <a:pt x="113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96;p90">
              <a:extLst>
                <a:ext uri="{FF2B5EF4-FFF2-40B4-BE49-F238E27FC236}">
                  <a16:creationId xmlns:a16="http://schemas.microsoft.com/office/drawing/2014/main" id="{6B2F2E65-CC41-62B1-4363-24626264C6C9}"/>
                </a:ext>
              </a:extLst>
            </p:cNvPr>
            <p:cNvSpPr/>
            <p:nvPr/>
          </p:nvSpPr>
          <p:spPr>
            <a:xfrm>
              <a:off x="2310705" y="3566763"/>
              <a:ext cx="5960" cy="82351"/>
            </a:xfrm>
            <a:custGeom>
              <a:avLst/>
              <a:gdLst/>
              <a:ahLst/>
              <a:cxnLst/>
              <a:rect l="l" t="t" r="r" b="b"/>
              <a:pathLst>
                <a:path w="229" h="3164" extrusionOk="0">
                  <a:moveTo>
                    <a:pt x="0" y="0"/>
                  </a:moveTo>
                  <a:lnTo>
                    <a:pt x="0" y="3163"/>
                  </a:lnTo>
                  <a:lnTo>
                    <a:pt x="229" y="316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97;p90">
              <a:extLst>
                <a:ext uri="{FF2B5EF4-FFF2-40B4-BE49-F238E27FC236}">
                  <a16:creationId xmlns:a16="http://schemas.microsoft.com/office/drawing/2014/main" id="{A447CE19-FA56-AC1B-D55F-58D6AC270CDB}"/>
                </a:ext>
              </a:extLst>
            </p:cNvPr>
            <p:cNvSpPr/>
            <p:nvPr/>
          </p:nvSpPr>
          <p:spPr>
            <a:xfrm>
              <a:off x="2301908" y="3537352"/>
              <a:ext cx="23555" cy="29437"/>
            </a:xfrm>
            <a:custGeom>
              <a:avLst/>
              <a:gdLst/>
              <a:ahLst/>
              <a:cxnLst/>
              <a:rect l="l" t="t" r="r" b="b"/>
              <a:pathLst>
                <a:path w="905" h="1131" extrusionOk="0">
                  <a:moveTo>
                    <a:pt x="1" y="1"/>
                  </a:moveTo>
                  <a:lnTo>
                    <a:pt x="1" y="680"/>
                  </a:lnTo>
                  <a:cubicBezTo>
                    <a:pt x="1" y="930"/>
                    <a:pt x="201" y="1130"/>
                    <a:pt x="451" y="1130"/>
                  </a:cubicBezTo>
                  <a:cubicBezTo>
                    <a:pt x="701" y="1130"/>
                    <a:pt x="905" y="930"/>
                    <a:pt x="905" y="680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98;p90">
              <a:extLst>
                <a:ext uri="{FF2B5EF4-FFF2-40B4-BE49-F238E27FC236}">
                  <a16:creationId xmlns:a16="http://schemas.microsoft.com/office/drawing/2014/main" id="{4D2BB696-A5D0-7971-F759-0AC80212CF36}"/>
                </a:ext>
              </a:extLst>
            </p:cNvPr>
            <p:cNvSpPr/>
            <p:nvPr/>
          </p:nvSpPr>
          <p:spPr>
            <a:xfrm>
              <a:off x="2290195" y="3490373"/>
              <a:ext cx="47006" cy="52966"/>
            </a:xfrm>
            <a:custGeom>
              <a:avLst/>
              <a:gdLst/>
              <a:ahLst/>
              <a:cxnLst/>
              <a:rect l="l" t="t" r="r" b="b"/>
              <a:pathLst>
                <a:path w="1806" h="2035" extrusionOk="0">
                  <a:moveTo>
                    <a:pt x="676" y="1"/>
                  </a:moveTo>
                  <a:cubicBezTo>
                    <a:pt x="303" y="1"/>
                    <a:pt x="0" y="303"/>
                    <a:pt x="0" y="676"/>
                  </a:cubicBezTo>
                  <a:lnTo>
                    <a:pt x="0" y="1130"/>
                  </a:lnTo>
                  <a:cubicBezTo>
                    <a:pt x="0" y="1626"/>
                    <a:pt x="405" y="2031"/>
                    <a:pt x="901" y="2034"/>
                  </a:cubicBezTo>
                  <a:cubicBezTo>
                    <a:pt x="1400" y="2031"/>
                    <a:pt x="1805" y="1626"/>
                    <a:pt x="1805" y="1130"/>
                  </a:cubicBezTo>
                  <a:lnTo>
                    <a:pt x="1805" y="676"/>
                  </a:lnTo>
                  <a:cubicBezTo>
                    <a:pt x="1805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99;p90">
              <a:extLst>
                <a:ext uri="{FF2B5EF4-FFF2-40B4-BE49-F238E27FC236}">
                  <a16:creationId xmlns:a16="http://schemas.microsoft.com/office/drawing/2014/main" id="{BB35F11C-3786-3D2C-E2CE-BA4405FA55A0}"/>
                </a:ext>
              </a:extLst>
            </p:cNvPr>
            <p:cNvSpPr/>
            <p:nvPr/>
          </p:nvSpPr>
          <p:spPr>
            <a:xfrm>
              <a:off x="2290117" y="3490373"/>
              <a:ext cx="32430" cy="52914"/>
            </a:xfrm>
            <a:custGeom>
              <a:avLst/>
              <a:gdLst/>
              <a:ahLst/>
              <a:cxnLst/>
              <a:rect l="l" t="t" r="r" b="b"/>
              <a:pathLst>
                <a:path w="1246" h="2033" extrusionOk="0">
                  <a:moveTo>
                    <a:pt x="679" y="1"/>
                  </a:moveTo>
                  <a:cubicBezTo>
                    <a:pt x="306" y="1"/>
                    <a:pt x="3" y="303"/>
                    <a:pt x="3" y="676"/>
                  </a:cubicBezTo>
                  <a:lnTo>
                    <a:pt x="3" y="1130"/>
                  </a:lnTo>
                  <a:cubicBezTo>
                    <a:pt x="0" y="1648"/>
                    <a:pt x="425" y="2032"/>
                    <a:pt x="902" y="2032"/>
                  </a:cubicBezTo>
                  <a:cubicBezTo>
                    <a:pt x="1015" y="2032"/>
                    <a:pt x="1131" y="2010"/>
                    <a:pt x="1245" y="1964"/>
                  </a:cubicBezTo>
                  <a:cubicBezTo>
                    <a:pt x="904" y="1827"/>
                    <a:pt x="679" y="1496"/>
                    <a:pt x="679" y="1130"/>
                  </a:cubicBezTo>
                  <a:lnTo>
                    <a:pt x="679" y="676"/>
                  </a:lnTo>
                  <a:cubicBezTo>
                    <a:pt x="679" y="345"/>
                    <a:pt x="918" y="64"/>
                    <a:pt x="1245" y="11"/>
                  </a:cubicBezTo>
                  <a:cubicBezTo>
                    <a:pt x="1206" y="4"/>
                    <a:pt x="1168" y="1"/>
                    <a:pt x="1133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100;p90">
              <a:extLst>
                <a:ext uri="{FF2B5EF4-FFF2-40B4-BE49-F238E27FC236}">
                  <a16:creationId xmlns:a16="http://schemas.microsoft.com/office/drawing/2014/main" id="{B9986E61-83E7-737F-8F92-51D4395F5825}"/>
                </a:ext>
              </a:extLst>
            </p:cNvPr>
            <p:cNvSpPr/>
            <p:nvPr/>
          </p:nvSpPr>
          <p:spPr>
            <a:xfrm>
              <a:off x="2290091" y="3490373"/>
              <a:ext cx="47110" cy="23477"/>
            </a:xfrm>
            <a:custGeom>
              <a:avLst/>
              <a:gdLst/>
              <a:ahLst/>
              <a:cxnLst/>
              <a:rect l="l" t="t" r="r" b="b"/>
              <a:pathLst>
                <a:path w="1810" h="902" extrusionOk="0">
                  <a:moveTo>
                    <a:pt x="680" y="1"/>
                  </a:moveTo>
                  <a:cubicBezTo>
                    <a:pt x="303" y="1"/>
                    <a:pt x="1" y="303"/>
                    <a:pt x="1" y="676"/>
                  </a:cubicBezTo>
                  <a:cubicBezTo>
                    <a:pt x="1" y="676"/>
                    <a:pt x="680" y="901"/>
                    <a:pt x="1809" y="901"/>
                  </a:cubicBezTo>
                  <a:lnTo>
                    <a:pt x="1809" y="676"/>
                  </a:lnTo>
                  <a:cubicBezTo>
                    <a:pt x="1809" y="303"/>
                    <a:pt x="1507" y="1"/>
                    <a:pt x="1130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101;p90">
              <a:extLst>
                <a:ext uri="{FF2B5EF4-FFF2-40B4-BE49-F238E27FC236}">
                  <a16:creationId xmlns:a16="http://schemas.microsoft.com/office/drawing/2014/main" id="{9731A253-93CA-DE77-1620-25D3E8BB3B46}"/>
                </a:ext>
              </a:extLst>
            </p:cNvPr>
            <p:cNvSpPr/>
            <p:nvPr/>
          </p:nvSpPr>
          <p:spPr>
            <a:xfrm>
              <a:off x="2290195" y="3490373"/>
              <a:ext cx="32352" cy="21369"/>
            </a:xfrm>
            <a:custGeom>
              <a:avLst/>
              <a:gdLst/>
              <a:ahLst/>
              <a:cxnLst/>
              <a:rect l="l" t="t" r="r" b="b"/>
              <a:pathLst>
                <a:path w="1243" h="821" extrusionOk="0">
                  <a:moveTo>
                    <a:pt x="676" y="1"/>
                  </a:moveTo>
                  <a:cubicBezTo>
                    <a:pt x="303" y="1"/>
                    <a:pt x="0" y="303"/>
                    <a:pt x="0" y="676"/>
                  </a:cubicBezTo>
                  <a:cubicBezTo>
                    <a:pt x="222" y="743"/>
                    <a:pt x="447" y="792"/>
                    <a:pt x="676" y="820"/>
                  </a:cubicBezTo>
                  <a:lnTo>
                    <a:pt x="676" y="676"/>
                  </a:lnTo>
                  <a:cubicBezTo>
                    <a:pt x="676" y="345"/>
                    <a:pt x="915" y="64"/>
                    <a:pt x="1242" y="11"/>
                  </a:cubicBezTo>
                  <a:cubicBezTo>
                    <a:pt x="1203" y="4"/>
                    <a:pt x="1165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102;p90">
              <a:extLst>
                <a:ext uri="{FF2B5EF4-FFF2-40B4-BE49-F238E27FC236}">
                  <a16:creationId xmlns:a16="http://schemas.microsoft.com/office/drawing/2014/main" id="{9D3F8FAE-C76A-B265-9EAE-C916CB0D8BE5}"/>
                </a:ext>
              </a:extLst>
            </p:cNvPr>
            <p:cNvSpPr/>
            <p:nvPr/>
          </p:nvSpPr>
          <p:spPr>
            <a:xfrm>
              <a:off x="2372520" y="3537352"/>
              <a:ext cx="70639" cy="147003"/>
            </a:xfrm>
            <a:custGeom>
              <a:avLst/>
              <a:gdLst/>
              <a:ahLst/>
              <a:cxnLst/>
              <a:rect l="l" t="t" r="r" b="b"/>
              <a:pathLst>
                <a:path w="2714" h="5648" extrusionOk="0">
                  <a:moveTo>
                    <a:pt x="905" y="1"/>
                  </a:moveTo>
                  <a:lnTo>
                    <a:pt x="905" y="539"/>
                  </a:lnTo>
                  <a:cubicBezTo>
                    <a:pt x="905" y="627"/>
                    <a:pt x="855" y="704"/>
                    <a:pt x="778" y="743"/>
                  </a:cubicBezTo>
                  <a:lnTo>
                    <a:pt x="250" y="1007"/>
                  </a:lnTo>
                  <a:cubicBezTo>
                    <a:pt x="99" y="1081"/>
                    <a:pt x="0" y="1239"/>
                    <a:pt x="0" y="1412"/>
                  </a:cubicBezTo>
                  <a:lnTo>
                    <a:pt x="0" y="3639"/>
                  </a:lnTo>
                  <a:cubicBezTo>
                    <a:pt x="0" y="3772"/>
                    <a:pt x="39" y="3903"/>
                    <a:pt x="116" y="4012"/>
                  </a:cubicBezTo>
                  <a:lnTo>
                    <a:pt x="338" y="4349"/>
                  </a:lnTo>
                  <a:cubicBezTo>
                    <a:pt x="412" y="4462"/>
                    <a:pt x="454" y="4592"/>
                    <a:pt x="454" y="4726"/>
                  </a:cubicBezTo>
                  <a:lnTo>
                    <a:pt x="454" y="5648"/>
                  </a:lnTo>
                  <a:lnTo>
                    <a:pt x="2259" y="5648"/>
                  </a:lnTo>
                  <a:lnTo>
                    <a:pt x="2259" y="4726"/>
                  </a:lnTo>
                  <a:cubicBezTo>
                    <a:pt x="2259" y="4592"/>
                    <a:pt x="2301" y="4462"/>
                    <a:pt x="2375" y="4349"/>
                  </a:cubicBezTo>
                  <a:lnTo>
                    <a:pt x="2597" y="4012"/>
                  </a:lnTo>
                  <a:cubicBezTo>
                    <a:pt x="2674" y="3903"/>
                    <a:pt x="2713" y="3772"/>
                    <a:pt x="2713" y="3639"/>
                  </a:cubicBezTo>
                  <a:lnTo>
                    <a:pt x="2713" y="1412"/>
                  </a:lnTo>
                  <a:cubicBezTo>
                    <a:pt x="2713" y="1239"/>
                    <a:pt x="2614" y="1081"/>
                    <a:pt x="2460" y="1007"/>
                  </a:cubicBezTo>
                  <a:lnTo>
                    <a:pt x="1932" y="743"/>
                  </a:lnTo>
                  <a:cubicBezTo>
                    <a:pt x="1855" y="704"/>
                    <a:pt x="1809" y="627"/>
                    <a:pt x="1809" y="539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103;p90">
              <a:extLst>
                <a:ext uri="{FF2B5EF4-FFF2-40B4-BE49-F238E27FC236}">
                  <a16:creationId xmlns:a16="http://schemas.microsoft.com/office/drawing/2014/main" id="{A6DA9F74-3E50-1495-2C8A-E3B0A92B0349}"/>
                </a:ext>
              </a:extLst>
            </p:cNvPr>
            <p:cNvSpPr/>
            <p:nvPr/>
          </p:nvSpPr>
          <p:spPr>
            <a:xfrm>
              <a:off x="2372520" y="3567128"/>
              <a:ext cx="17595" cy="93803"/>
            </a:xfrm>
            <a:custGeom>
              <a:avLst/>
              <a:gdLst/>
              <a:ahLst/>
              <a:cxnLst/>
              <a:rect l="l" t="t" r="r" b="b"/>
              <a:pathLst>
                <a:path w="676" h="3604" extrusionOk="0">
                  <a:moveTo>
                    <a:pt x="92" y="0"/>
                  </a:moveTo>
                  <a:cubicBezTo>
                    <a:pt x="32" y="78"/>
                    <a:pt x="0" y="169"/>
                    <a:pt x="0" y="268"/>
                  </a:cubicBezTo>
                  <a:lnTo>
                    <a:pt x="0" y="2495"/>
                  </a:lnTo>
                  <a:cubicBezTo>
                    <a:pt x="0" y="2628"/>
                    <a:pt x="39" y="2759"/>
                    <a:pt x="113" y="2868"/>
                  </a:cubicBezTo>
                  <a:lnTo>
                    <a:pt x="338" y="3205"/>
                  </a:lnTo>
                  <a:cubicBezTo>
                    <a:pt x="412" y="3318"/>
                    <a:pt x="451" y="3448"/>
                    <a:pt x="451" y="3582"/>
                  </a:cubicBezTo>
                  <a:lnTo>
                    <a:pt x="451" y="3603"/>
                  </a:lnTo>
                  <a:lnTo>
                    <a:pt x="676" y="3603"/>
                  </a:lnTo>
                  <a:lnTo>
                    <a:pt x="676" y="665"/>
                  </a:lnTo>
                  <a:cubicBezTo>
                    <a:pt x="676" y="521"/>
                    <a:pt x="609" y="387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4;p90">
              <a:extLst>
                <a:ext uri="{FF2B5EF4-FFF2-40B4-BE49-F238E27FC236}">
                  <a16:creationId xmlns:a16="http://schemas.microsoft.com/office/drawing/2014/main" id="{B214A127-9444-F0B6-0B4C-B4BB187B785D}"/>
                </a:ext>
              </a:extLst>
            </p:cNvPr>
            <p:cNvSpPr/>
            <p:nvPr/>
          </p:nvSpPr>
          <p:spPr>
            <a:xfrm>
              <a:off x="2425356" y="3567128"/>
              <a:ext cx="17699" cy="93803"/>
            </a:xfrm>
            <a:custGeom>
              <a:avLst/>
              <a:gdLst/>
              <a:ahLst/>
              <a:cxnLst/>
              <a:rect l="l" t="t" r="r" b="b"/>
              <a:pathLst>
                <a:path w="680" h="3604" extrusionOk="0">
                  <a:moveTo>
                    <a:pt x="588" y="0"/>
                  </a:moveTo>
                  <a:lnTo>
                    <a:pt x="183" y="303"/>
                  </a:lnTo>
                  <a:cubicBezTo>
                    <a:pt x="67" y="387"/>
                    <a:pt x="0" y="521"/>
                    <a:pt x="0" y="665"/>
                  </a:cubicBezTo>
                  <a:lnTo>
                    <a:pt x="0" y="3603"/>
                  </a:lnTo>
                  <a:lnTo>
                    <a:pt x="229" y="3603"/>
                  </a:lnTo>
                  <a:lnTo>
                    <a:pt x="229" y="3582"/>
                  </a:lnTo>
                  <a:cubicBezTo>
                    <a:pt x="229" y="3448"/>
                    <a:pt x="268" y="3318"/>
                    <a:pt x="342" y="3205"/>
                  </a:cubicBezTo>
                  <a:lnTo>
                    <a:pt x="567" y="2868"/>
                  </a:lnTo>
                  <a:cubicBezTo>
                    <a:pt x="641" y="2759"/>
                    <a:pt x="679" y="2628"/>
                    <a:pt x="679" y="2495"/>
                  </a:cubicBezTo>
                  <a:lnTo>
                    <a:pt x="679" y="268"/>
                  </a:lnTo>
                  <a:cubicBezTo>
                    <a:pt x="679" y="169"/>
                    <a:pt x="648" y="78"/>
                    <a:pt x="588" y="0"/>
                  </a:cubicBez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05;p90">
              <a:extLst>
                <a:ext uri="{FF2B5EF4-FFF2-40B4-BE49-F238E27FC236}">
                  <a16:creationId xmlns:a16="http://schemas.microsoft.com/office/drawing/2014/main" id="{A2BE52D5-DCEF-15A0-4B14-CACFDF85A348}"/>
                </a:ext>
              </a:extLst>
            </p:cNvPr>
            <p:cNvSpPr/>
            <p:nvPr/>
          </p:nvSpPr>
          <p:spPr>
            <a:xfrm>
              <a:off x="2384233" y="3649088"/>
              <a:ext cx="47110" cy="35267"/>
            </a:xfrm>
            <a:custGeom>
              <a:avLst/>
              <a:gdLst/>
              <a:ahLst/>
              <a:cxnLst/>
              <a:rect l="l" t="t" r="r" b="b"/>
              <a:pathLst>
                <a:path w="1810" h="1355" extrusionOk="0">
                  <a:moveTo>
                    <a:pt x="1" y="0"/>
                  </a:moveTo>
                  <a:lnTo>
                    <a:pt x="1" y="1355"/>
                  </a:lnTo>
                  <a:lnTo>
                    <a:pt x="1809" y="1355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06;p90">
              <a:extLst>
                <a:ext uri="{FF2B5EF4-FFF2-40B4-BE49-F238E27FC236}">
                  <a16:creationId xmlns:a16="http://schemas.microsoft.com/office/drawing/2014/main" id="{94673A20-803A-5434-C892-546B88BA23BE}"/>
                </a:ext>
              </a:extLst>
            </p:cNvPr>
            <p:cNvSpPr/>
            <p:nvPr/>
          </p:nvSpPr>
          <p:spPr>
            <a:xfrm>
              <a:off x="2404846" y="3660905"/>
              <a:ext cx="5882" cy="23555"/>
            </a:xfrm>
            <a:custGeom>
              <a:avLst/>
              <a:gdLst/>
              <a:ahLst/>
              <a:cxnLst/>
              <a:rect l="l" t="t" r="r" b="b"/>
              <a:pathLst>
                <a:path w="226" h="905" extrusionOk="0">
                  <a:moveTo>
                    <a:pt x="113" y="0"/>
                  </a:moveTo>
                  <a:cubicBezTo>
                    <a:pt x="50" y="0"/>
                    <a:pt x="0" y="49"/>
                    <a:pt x="0" y="113"/>
                  </a:cubicBezTo>
                  <a:lnTo>
                    <a:pt x="0" y="904"/>
                  </a:lnTo>
                  <a:lnTo>
                    <a:pt x="225" y="904"/>
                  </a:lnTo>
                  <a:lnTo>
                    <a:pt x="225" y="113"/>
                  </a:lnTo>
                  <a:cubicBezTo>
                    <a:pt x="225" y="49"/>
                    <a:pt x="173" y="0"/>
                    <a:pt x="113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07;p90">
              <a:extLst>
                <a:ext uri="{FF2B5EF4-FFF2-40B4-BE49-F238E27FC236}">
                  <a16:creationId xmlns:a16="http://schemas.microsoft.com/office/drawing/2014/main" id="{53C06FDE-10EF-40E6-3804-CB40FF1C45B2}"/>
                </a:ext>
              </a:extLst>
            </p:cNvPr>
            <p:cNvSpPr/>
            <p:nvPr/>
          </p:nvSpPr>
          <p:spPr>
            <a:xfrm>
              <a:off x="2404846" y="3566763"/>
              <a:ext cx="5882" cy="82351"/>
            </a:xfrm>
            <a:custGeom>
              <a:avLst/>
              <a:gdLst/>
              <a:ahLst/>
              <a:cxnLst/>
              <a:rect l="l" t="t" r="r" b="b"/>
              <a:pathLst>
                <a:path w="226" h="3164" extrusionOk="0">
                  <a:moveTo>
                    <a:pt x="0" y="0"/>
                  </a:moveTo>
                  <a:lnTo>
                    <a:pt x="0" y="3163"/>
                  </a:lnTo>
                  <a:lnTo>
                    <a:pt x="225" y="316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08;p90">
              <a:extLst>
                <a:ext uri="{FF2B5EF4-FFF2-40B4-BE49-F238E27FC236}">
                  <a16:creationId xmlns:a16="http://schemas.microsoft.com/office/drawing/2014/main" id="{34BC75FA-5807-88A5-C52A-855290CCB04D}"/>
                </a:ext>
              </a:extLst>
            </p:cNvPr>
            <p:cNvSpPr/>
            <p:nvPr/>
          </p:nvSpPr>
          <p:spPr>
            <a:xfrm>
              <a:off x="2395945" y="3537352"/>
              <a:ext cx="23581" cy="29437"/>
            </a:xfrm>
            <a:custGeom>
              <a:avLst/>
              <a:gdLst/>
              <a:ahLst/>
              <a:cxnLst/>
              <a:rect l="l" t="t" r="r" b="b"/>
              <a:pathLst>
                <a:path w="906" h="1131" extrusionOk="0">
                  <a:moveTo>
                    <a:pt x="1" y="1"/>
                  </a:moveTo>
                  <a:lnTo>
                    <a:pt x="1" y="680"/>
                  </a:lnTo>
                  <a:cubicBezTo>
                    <a:pt x="1" y="930"/>
                    <a:pt x="205" y="1130"/>
                    <a:pt x="455" y="1130"/>
                  </a:cubicBezTo>
                  <a:cubicBezTo>
                    <a:pt x="705" y="1130"/>
                    <a:pt x="905" y="930"/>
                    <a:pt x="905" y="680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09;p90">
              <a:extLst>
                <a:ext uri="{FF2B5EF4-FFF2-40B4-BE49-F238E27FC236}">
                  <a16:creationId xmlns:a16="http://schemas.microsoft.com/office/drawing/2014/main" id="{92808B61-17D5-1C08-ABCD-2E6F0C3C893B}"/>
                </a:ext>
              </a:extLst>
            </p:cNvPr>
            <p:cNvSpPr/>
            <p:nvPr/>
          </p:nvSpPr>
          <p:spPr>
            <a:xfrm>
              <a:off x="2384233" y="3490373"/>
              <a:ext cx="47110" cy="52966"/>
            </a:xfrm>
            <a:custGeom>
              <a:avLst/>
              <a:gdLst/>
              <a:ahLst/>
              <a:cxnLst/>
              <a:rect l="l" t="t" r="r" b="b"/>
              <a:pathLst>
                <a:path w="1810" h="2035" extrusionOk="0">
                  <a:moveTo>
                    <a:pt x="680" y="1"/>
                  </a:moveTo>
                  <a:cubicBezTo>
                    <a:pt x="303" y="1"/>
                    <a:pt x="1" y="303"/>
                    <a:pt x="1" y="676"/>
                  </a:cubicBezTo>
                  <a:lnTo>
                    <a:pt x="1" y="1130"/>
                  </a:lnTo>
                  <a:cubicBezTo>
                    <a:pt x="1" y="1626"/>
                    <a:pt x="405" y="2031"/>
                    <a:pt x="905" y="2034"/>
                  </a:cubicBezTo>
                  <a:cubicBezTo>
                    <a:pt x="1405" y="2031"/>
                    <a:pt x="1809" y="1626"/>
                    <a:pt x="1809" y="1130"/>
                  </a:cubicBezTo>
                  <a:lnTo>
                    <a:pt x="1809" y="676"/>
                  </a:lnTo>
                  <a:cubicBezTo>
                    <a:pt x="1809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10;p90">
              <a:extLst>
                <a:ext uri="{FF2B5EF4-FFF2-40B4-BE49-F238E27FC236}">
                  <a16:creationId xmlns:a16="http://schemas.microsoft.com/office/drawing/2014/main" id="{DDAB5949-4C74-F62F-1235-449623365123}"/>
                </a:ext>
              </a:extLst>
            </p:cNvPr>
            <p:cNvSpPr/>
            <p:nvPr/>
          </p:nvSpPr>
          <p:spPr>
            <a:xfrm>
              <a:off x="2384233" y="3490373"/>
              <a:ext cx="32352" cy="52914"/>
            </a:xfrm>
            <a:custGeom>
              <a:avLst/>
              <a:gdLst/>
              <a:ahLst/>
              <a:cxnLst/>
              <a:rect l="l" t="t" r="r" b="b"/>
              <a:pathLst>
                <a:path w="1243" h="2033" extrusionOk="0">
                  <a:moveTo>
                    <a:pt x="680" y="1"/>
                  </a:moveTo>
                  <a:cubicBezTo>
                    <a:pt x="303" y="1"/>
                    <a:pt x="1" y="303"/>
                    <a:pt x="1" y="676"/>
                  </a:cubicBezTo>
                  <a:lnTo>
                    <a:pt x="1" y="1130"/>
                  </a:lnTo>
                  <a:cubicBezTo>
                    <a:pt x="1" y="1648"/>
                    <a:pt x="424" y="2032"/>
                    <a:pt x="900" y="2032"/>
                  </a:cubicBezTo>
                  <a:cubicBezTo>
                    <a:pt x="1013" y="2032"/>
                    <a:pt x="1129" y="2010"/>
                    <a:pt x="1243" y="1964"/>
                  </a:cubicBezTo>
                  <a:cubicBezTo>
                    <a:pt x="901" y="1827"/>
                    <a:pt x="680" y="1496"/>
                    <a:pt x="680" y="1130"/>
                  </a:cubicBezTo>
                  <a:lnTo>
                    <a:pt x="680" y="676"/>
                  </a:lnTo>
                  <a:cubicBezTo>
                    <a:pt x="680" y="345"/>
                    <a:pt x="915" y="64"/>
                    <a:pt x="1243" y="11"/>
                  </a:cubicBezTo>
                  <a:cubicBezTo>
                    <a:pt x="1204" y="4"/>
                    <a:pt x="1169" y="1"/>
                    <a:pt x="1130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11;p90">
              <a:extLst>
                <a:ext uri="{FF2B5EF4-FFF2-40B4-BE49-F238E27FC236}">
                  <a16:creationId xmlns:a16="http://schemas.microsoft.com/office/drawing/2014/main" id="{7A5954C2-0A36-1766-37C1-A57065B3E5A4}"/>
                </a:ext>
              </a:extLst>
            </p:cNvPr>
            <p:cNvSpPr/>
            <p:nvPr/>
          </p:nvSpPr>
          <p:spPr>
            <a:xfrm>
              <a:off x="2384233" y="3490373"/>
              <a:ext cx="47110" cy="23477"/>
            </a:xfrm>
            <a:custGeom>
              <a:avLst/>
              <a:gdLst/>
              <a:ahLst/>
              <a:cxnLst/>
              <a:rect l="l" t="t" r="r" b="b"/>
              <a:pathLst>
                <a:path w="1810" h="902" extrusionOk="0">
                  <a:moveTo>
                    <a:pt x="680" y="1"/>
                  </a:moveTo>
                  <a:cubicBezTo>
                    <a:pt x="303" y="1"/>
                    <a:pt x="1" y="303"/>
                    <a:pt x="1" y="676"/>
                  </a:cubicBezTo>
                  <a:cubicBezTo>
                    <a:pt x="1" y="676"/>
                    <a:pt x="680" y="901"/>
                    <a:pt x="1809" y="901"/>
                  </a:cubicBezTo>
                  <a:lnTo>
                    <a:pt x="1809" y="676"/>
                  </a:lnTo>
                  <a:cubicBezTo>
                    <a:pt x="1809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12;p90">
              <a:extLst>
                <a:ext uri="{FF2B5EF4-FFF2-40B4-BE49-F238E27FC236}">
                  <a16:creationId xmlns:a16="http://schemas.microsoft.com/office/drawing/2014/main" id="{831C4F98-2C98-53AD-EEC0-40DB7A983055}"/>
                </a:ext>
              </a:extLst>
            </p:cNvPr>
            <p:cNvSpPr/>
            <p:nvPr/>
          </p:nvSpPr>
          <p:spPr>
            <a:xfrm>
              <a:off x="2384233" y="3490373"/>
              <a:ext cx="32352" cy="21369"/>
            </a:xfrm>
            <a:custGeom>
              <a:avLst/>
              <a:gdLst/>
              <a:ahLst/>
              <a:cxnLst/>
              <a:rect l="l" t="t" r="r" b="b"/>
              <a:pathLst>
                <a:path w="1243" h="821" extrusionOk="0">
                  <a:moveTo>
                    <a:pt x="680" y="1"/>
                  </a:moveTo>
                  <a:cubicBezTo>
                    <a:pt x="303" y="1"/>
                    <a:pt x="1" y="303"/>
                    <a:pt x="1" y="676"/>
                  </a:cubicBezTo>
                  <a:cubicBezTo>
                    <a:pt x="222" y="743"/>
                    <a:pt x="447" y="792"/>
                    <a:pt x="680" y="820"/>
                  </a:cubicBezTo>
                  <a:lnTo>
                    <a:pt x="680" y="676"/>
                  </a:lnTo>
                  <a:cubicBezTo>
                    <a:pt x="680" y="345"/>
                    <a:pt x="915" y="64"/>
                    <a:pt x="1243" y="11"/>
                  </a:cubicBezTo>
                  <a:cubicBezTo>
                    <a:pt x="1204" y="4"/>
                    <a:pt x="1169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13;p90">
              <a:extLst>
                <a:ext uri="{FF2B5EF4-FFF2-40B4-BE49-F238E27FC236}">
                  <a16:creationId xmlns:a16="http://schemas.microsoft.com/office/drawing/2014/main" id="{F336EA5E-DFF6-5EDE-6D4A-71E276F65C14}"/>
                </a:ext>
              </a:extLst>
            </p:cNvPr>
            <p:cNvSpPr/>
            <p:nvPr/>
          </p:nvSpPr>
          <p:spPr>
            <a:xfrm>
              <a:off x="2466558" y="3537352"/>
              <a:ext cx="70639" cy="147003"/>
            </a:xfrm>
            <a:custGeom>
              <a:avLst/>
              <a:gdLst/>
              <a:ahLst/>
              <a:cxnLst/>
              <a:rect l="l" t="t" r="r" b="b"/>
              <a:pathLst>
                <a:path w="2714" h="5648" extrusionOk="0">
                  <a:moveTo>
                    <a:pt x="905" y="1"/>
                  </a:moveTo>
                  <a:lnTo>
                    <a:pt x="905" y="539"/>
                  </a:lnTo>
                  <a:cubicBezTo>
                    <a:pt x="905" y="627"/>
                    <a:pt x="856" y="704"/>
                    <a:pt x="778" y="743"/>
                  </a:cubicBezTo>
                  <a:lnTo>
                    <a:pt x="251" y="1007"/>
                  </a:lnTo>
                  <a:cubicBezTo>
                    <a:pt x="99" y="1081"/>
                    <a:pt x="1" y="1239"/>
                    <a:pt x="1" y="1412"/>
                  </a:cubicBezTo>
                  <a:lnTo>
                    <a:pt x="1" y="3639"/>
                  </a:lnTo>
                  <a:cubicBezTo>
                    <a:pt x="1" y="3772"/>
                    <a:pt x="43" y="3903"/>
                    <a:pt x="117" y="4012"/>
                  </a:cubicBezTo>
                  <a:lnTo>
                    <a:pt x="339" y="4349"/>
                  </a:lnTo>
                  <a:cubicBezTo>
                    <a:pt x="412" y="4462"/>
                    <a:pt x="455" y="4592"/>
                    <a:pt x="455" y="4726"/>
                  </a:cubicBezTo>
                  <a:lnTo>
                    <a:pt x="455" y="5648"/>
                  </a:lnTo>
                  <a:lnTo>
                    <a:pt x="2260" y="5648"/>
                  </a:lnTo>
                  <a:lnTo>
                    <a:pt x="2260" y="4726"/>
                  </a:lnTo>
                  <a:cubicBezTo>
                    <a:pt x="2263" y="4592"/>
                    <a:pt x="2302" y="4462"/>
                    <a:pt x="2376" y="4349"/>
                  </a:cubicBezTo>
                  <a:lnTo>
                    <a:pt x="2601" y="4012"/>
                  </a:lnTo>
                  <a:cubicBezTo>
                    <a:pt x="2675" y="3903"/>
                    <a:pt x="2713" y="3772"/>
                    <a:pt x="2713" y="3639"/>
                  </a:cubicBezTo>
                  <a:lnTo>
                    <a:pt x="2713" y="1412"/>
                  </a:lnTo>
                  <a:cubicBezTo>
                    <a:pt x="2713" y="1239"/>
                    <a:pt x="2615" y="1081"/>
                    <a:pt x="2460" y="1007"/>
                  </a:cubicBezTo>
                  <a:lnTo>
                    <a:pt x="1932" y="743"/>
                  </a:lnTo>
                  <a:cubicBezTo>
                    <a:pt x="1859" y="704"/>
                    <a:pt x="1809" y="627"/>
                    <a:pt x="1809" y="539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114;p90">
              <a:extLst>
                <a:ext uri="{FF2B5EF4-FFF2-40B4-BE49-F238E27FC236}">
                  <a16:creationId xmlns:a16="http://schemas.microsoft.com/office/drawing/2014/main" id="{D8DB3C78-1F23-4D56-25BD-F3C7934BBD72}"/>
                </a:ext>
              </a:extLst>
            </p:cNvPr>
            <p:cNvSpPr/>
            <p:nvPr/>
          </p:nvSpPr>
          <p:spPr>
            <a:xfrm>
              <a:off x="2466558" y="3567128"/>
              <a:ext cx="17699" cy="93803"/>
            </a:xfrm>
            <a:custGeom>
              <a:avLst/>
              <a:gdLst/>
              <a:ahLst/>
              <a:cxnLst/>
              <a:rect l="l" t="t" r="r" b="b"/>
              <a:pathLst>
                <a:path w="680" h="3604" extrusionOk="0">
                  <a:moveTo>
                    <a:pt x="92" y="0"/>
                  </a:moveTo>
                  <a:cubicBezTo>
                    <a:pt x="32" y="78"/>
                    <a:pt x="1" y="169"/>
                    <a:pt x="1" y="268"/>
                  </a:cubicBezTo>
                  <a:lnTo>
                    <a:pt x="1" y="2495"/>
                  </a:lnTo>
                  <a:cubicBezTo>
                    <a:pt x="1" y="2628"/>
                    <a:pt x="39" y="2759"/>
                    <a:pt x="113" y="2868"/>
                  </a:cubicBezTo>
                  <a:lnTo>
                    <a:pt x="339" y="3205"/>
                  </a:lnTo>
                  <a:cubicBezTo>
                    <a:pt x="412" y="3318"/>
                    <a:pt x="451" y="3448"/>
                    <a:pt x="451" y="3582"/>
                  </a:cubicBezTo>
                  <a:lnTo>
                    <a:pt x="451" y="3603"/>
                  </a:lnTo>
                  <a:lnTo>
                    <a:pt x="680" y="3603"/>
                  </a:lnTo>
                  <a:lnTo>
                    <a:pt x="680" y="665"/>
                  </a:lnTo>
                  <a:cubicBezTo>
                    <a:pt x="680" y="521"/>
                    <a:pt x="613" y="387"/>
                    <a:pt x="497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115;p90">
              <a:extLst>
                <a:ext uri="{FF2B5EF4-FFF2-40B4-BE49-F238E27FC236}">
                  <a16:creationId xmlns:a16="http://schemas.microsoft.com/office/drawing/2014/main" id="{9CA1730B-D6B9-6F1F-20F5-1019B9C850D7}"/>
                </a:ext>
              </a:extLst>
            </p:cNvPr>
            <p:cNvSpPr/>
            <p:nvPr/>
          </p:nvSpPr>
          <p:spPr>
            <a:xfrm>
              <a:off x="2519498" y="3567128"/>
              <a:ext cx="17595" cy="93803"/>
            </a:xfrm>
            <a:custGeom>
              <a:avLst/>
              <a:gdLst/>
              <a:ahLst/>
              <a:cxnLst/>
              <a:rect l="l" t="t" r="r" b="b"/>
              <a:pathLst>
                <a:path w="676" h="3604" extrusionOk="0">
                  <a:moveTo>
                    <a:pt x="584" y="0"/>
                  </a:moveTo>
                  <a:lnTo>
                    <a:pt x="180" y="303"/>
                  </a:lnTo>
                  <a:cubicBezTo>
                    <a:pt x="67" y="387"/>
                    <a:pt x="0" y="521"/>
                    <a:pt x="0" y="665"/>
                  </a:cubicBezTo>
                  <a:lnTo>
                    <a:pt x="0" y="3603"/>
                  </a:lnTo>
                  <a:lnTo>
                    <a:pt x="226" y="3603"/>
                  </a:lnTo>
                  <a:lnTo>
                    <a:pt x="226" y="3582"/>
                  </a:lnTo>
                  <a:cubicBezTo>
                    <a:pt x="226" y="3448"/>
                    <a:pt x="264" y="3318"/>
                    <a:pt x="338" y="3205"/>
                  </a:cubicBezTo>
                  <a:lnTo>
                    <a:pt x="563" y="2868"/>
                  </a:lnTo>
                  <a:cubicBezTo>
                    <a:pt x="637" y="2759"/>
                    <a:pt x="676" y="2628"/>
                    <a:pt x="676" y="2495"/>
                  </a:cubicBezTo>
                  <a:lnTo>
                    <a:pt x="676" y="268"/>
                  </a:lnTo>
                  <a:cubicBezTo>
                    <a:pt x="676" y="169"/>
                    <a:pt x="644" y="78"/>
                    <a:pt x="584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116;p90">
              <a:extLst>
                <a:ext uri="{FF2B5EF4-FFF2-40B4-BE49-F238E27FC236}">
                  <a16:creationId xmlns:a16="http://schemas.microsoft.com/office/drawing/2014/main" id="{B04E4DA6-BDFE-EEB0-0F62-C20A3A9FEBDD}"/>
                </a:ext>
              </a:extLst>
            </p:cNvPr>
            <p:cNvSpPr/>
            <p:nvPr/>
          </p:nvSpPr>
          <p:spPr>
            <a:xfrm>
              <a:off x="2478296" y="3649088"/>
              <a:ext cx="47084" cy="35267"/>
            </a:xfrm>
            <a:custGeom>
              <a:avLst/>
              <a:gdLst/>
              <a:ahLst/>
              <a:cxnLst/>
              <a:rect l="l" t="t" r="r" b="b"/>
              <a:pathLst>
                <a:path w="1809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1809" y="1355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117;p90">
              <a:extLst>
                <a:ext uri="{FF2B5EF4-FFF2-40B4-BE49-F238E27FC236}">
                  <a16:creationId xmlns:a16="http://schemas.microsoft.com/office/drawing/2014/main" id="{1072FB40-0E25-B5EE-E08B-A6D9D3CF9CBA}"/>
                </a:ext>
              </a:extLst>
            </p:cNvPr>
            <p:cNvSpPr/>
            <p:nvPr/>
          </p:nvSpPr>
          <p:spPr>
            <a:xfrm>
              <a:off x="2498884" y="3660905"/>
              <a:ext cx="5986" cy="23555"/>
            </a:xfrm>
            <a:custGeom>
              <a:avLst/>
              <a:gdLst/>
              <a:ahLst/>
              <a:cxnLst/>
              <a:rect l="l" t="t" r="r" b="b"/>
              <a:pathLst>
                <a:path w="230" h="905" extrusionOk="0">
                  <a:moveTo>
                    <a:pt x="117" y="0"/>
                  </a:moveTo>
                  <a:cubicBezTo>
                    <a:pt x="54" y="0"/>
                    <a:pt x="1" y="49"/>
                    <a:pt x="1" y="113"/>
                  </a:cubicBezTo>
                  <a:lnTo>
                    <a:pt x="1" y="904"/>
                  </a:lnTo>
                  <a:lnTo>
                    <a:pt x="229" y="904"/>
                  </a:lnTo>
                  <a:lnTo>
                    <a:pt x="229" y="113"/>
                  </a:lnTo>
                  <a:cubicBezTo>
                    <a:pt x="229" y="49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118;p90">
              <a:extLst>
                <a:ext uri="{FF2B5EF4-FFF2-40B4-BE49-F238E27FC236}">
                  <a16:creationId xmlns:a16="http://schemas.microsoft.com/office/drawing/2014/main" id="{03DDBDAE-7772-47AB-5E79-E19BCC3389D7}"/>
                </a:ext>
              </a:extLst>
            </p:cNvPr>
            <p:cNvSpPr/>
            <p:nvPr/>
          </p:nvSpPr>
          <p:spPr>
            <a:xfrm>
              <a:off x="2498884" y="3566763"/>
              <a:ext cx="5882" cy="82351"/>
            </a:xfrm>
            <a:custGeom>
              <a:avLst/>
              <a:gdLst/>
              <a:ahLst/>
              <a:cxnLst/>
              <a:rect l="l" t="t" r="r" b="b"/>
              <a:pathLst>
                <a:path w="226" h="3164" extrusionOk="0">
                  <a:moveTo>
                    <a:pt x="1" y="0"/>
                  </a:moveTo>
                  <a:lnTo>
                    <a:pt x="1" y="3163"/>
                  </a:lnTo>
                  <a:lnTo>
                    <a:pt x="226" y="316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119;p90">
              <a:extLst>
                <a:ext uri="{FF2B5EF4-FFF2-40B4-BE49-F238E27FC236}">
                  <a16:creationId xmlns:a16="http://schemas.microsoft.com/office/drawing/2014/main" id="{3304BACC-DF1D-7750-6E9E-35AE3E41D9FC}"/>
                </a:ext>
              </a:extLst>
            </p:cNvPr>
            <p:cNvSpPr/>
            <p:nvPr/>
          </p:nvSpPr>
          <p:spPr>
            <a:xfrm>
              <a:off x="2490086" y="3537352"/>
              <a:ext cx="23581" cy="29437"/>
            </a:xfrm>
            <a:custGeom>
              <a:avLst/>
              <a:gdLst/>
              <a:ahLst/>
              <a:cxnLst/>
              <a:rect l="l" t="t" r="r" b="b"/>
              <a:pathLst>
                <a:path w="906" h="1131" extrusionOk="0">
                  <a:moveTo>
                    <a:pt x="1" y="1"/>
                  </a:moveTo>
                  <a:lnTo>
                    <a:pt x="1" y="680"/>
                  </a:lnTo>
                  <a:cubicBezTo>
                    <a:pt x="1" y="930"/>
                    <a:pt x="205" y="1130"/>
                    <a:pt x="455" y="1130"/>
                  </a:cubicBezTo>
                  <a:cubicBezTo>
                    <a:pt x="701" y="1130"/>
                    <a:pt x="905" y="930"/>
                    <a:pt x="905" y="680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120;p90">
              <a:extLst>
                <a:ext uri="{FF2B5EF4-FFF2-40B4-BE49-F238E27FC236}">
                  <a16:creationId xmlns:a16="http://schemas.microsoft.com/office/drawing/2014/main" id="{7CEAB739-2ECA-20E3-E5E4-F84C9D4A63A4}"/>
                </a:ext>
              </a:extLst>
            </p:cNvPr>
            <p:cNvSpPr/>
            <p:nvPr/>
          </p:nvSpPr>
          <p:spPr>
            <a:xfrm>
              <a:off x="2478374" y="3490373"/>
              <a:ext cx="47006" cy="52966"/>
            </a:xfrm>
            <a:custGeom>
              <a:avLst/>
              <a:gdLst/>
              <a:ahLst/>
              <a:cxnLst/>
              <a:rect l="l" t="t" r="r" b="b"/>
              <a:pathLst>
                <a:path w="1806" h="2035" extrusionOk="0">
                  <a:moveTo>
                    <a:pt x="676" y="1"/>
                  </a:moveTo>
                  <a:cubicBezTo>
                    <a:pt x="303" y="1"/>
                    <a:pt x="1" y="303"/>
                    <a:pt x="1" y="676"/>
                  </a:cubicBezTo>
                  <a:lnTo>
                    <a:pt x="1" y="1130"/>
                  </a:lnTo>
                  <a:cubicBezTo>
                    <a:pt x="1" y="1626"/>
                    <a:pt x="405" y="2034"/>
                    <a:pt x="905" y="2034"/>
                  </a:cubicBezTo>
                  <a:cubicBezTo>
                    <a:pt x="1401" y="2031"/>
                    <a:pt x="1806" y="1626"/>
                    <a:pt x="1806" y="1130"/>
                  </a:cubicBezTo>
                  <a:lnTo>
                    <a:pt x="1806" y="676"/>
                  </a:lnTo>
                  <a:cubicBezTo>
                    <a:pt x="1806" y="303"/>
                    <a:pt x="1503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121;p90">
              <a:extLst>
                <a:ext uri="{FF2B5EF4-FFF2-40B4-BE49-F238E27FC236}">
                  <a16:creationId xmlns:a16="http://schemas.microsoft.com/office/drawing/2014/main" id="{9249E492-4D10-33B1-ADAA-C268D8A0CF1B}"/>
                </a:ext>
              </a:extLst>
            </p:cNvPr>
            <p:cNvSpPr/>
            <p:nvPr/>
          </p:nvSpPr>
          <p:spPr>
            <a:xfrm>
              <a:off x="2478296" y="3490373"/>
              <a:ext cx="32352" cy="52914"/>
            </a:xfrm>
            <a:custGeom>
              <a:avLst/>
              <a:gdLst/>
              <a:ahLst/>
              <a:cxnLst/>
              <a:rect l="l" t="t" r="r" b="b"/>
              <a:pathLst>
                <a:path w="1243" h="2033" extrusionOk="0">
                  <a:moveTo>
                    <a:pt x="679" y="1"/>
                  </a:moveTo>
                  <a:cubicBezTo>
                    <a:pt x="303" y="1"/>
                    <a:pt x="0" y="303"/>
                    <a:pt x="0" y="676"/>
                  </a:cubicBezTo>
                  <a:lnTo>
                    <a:pt x="0" y="1130"/>
                  </a:lnTo>
                  <a:cubicBezTo>
                    <a:pt x="0" y="1648"/>
                    <a:pt x="425" y="2032"/>
                    <a:pt x="901" y="2032"/>
                  </a:cubicBezTo>
                  <a:cubicBezTo>
                    <a:pt x="1013" y="2032"/>
                    <a:pt x="1129" y="2010"/>
                    <a:pt x="1242" y="1964"/>
                  </a:cubicBezTo>
                  <a:cubicBezTo>
                    <a:pt x="904" y="1827"/>
                    <a:pt x="679" y="1496"/>
                    <a:pt x="679" y="1130"/>
                  </a:cubicBezTo>
                  <a:lnTo>
                    <a:pt x="679" y="676"/>
                  </a:lnTo>
                  <a:cubicBezTo>
                    <a:pt x="679" y="345"/>
                    <a:pt x="918" y="64"/>
                    <a:pt x="1242" y="11"/>
                  </a:cubicBezTo>
                  <a:cubicBezTo>
                    <a:pt x="1207" y="4"/>
                    <a:pt x="1168" y="1"/>
                    <a:pt x="1130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122;p90">
              <a:extLst>
                <a:ext uri="{FF2B5EF4-FFF2-40B4-BE49-F238E27FC236}">
                  <a16:creationId xmlns:a16="http://schemas.microsoft.com/office/drawing/2014/main" id="{6BB2A84A-E665-1E99-A630-ADDD8861A821}"/>
                </a:ext>
              </a:extLst>
            </p:cNvPr>
            <p:cNvSpPr/>
            <p:nvPr/>
          </p:nvSpPr>
          <p:spPr>
            <a:xfrm>
              <a:off x="2478296" y="3490373"/>
              <a:ext cx="47084" cy="23477"/>
            </a:xfrm>
            <a:custGeom>
              <a:avLst/>
              <a:gdLst/>
              <a:ahLst/>
              <a:cxnLst/>
              <a:rect l="l" t="t" r="r" b="b"/>
              <a:pathLst>
                <a:path w="1809" h="902" extrusionOk="0">
                  <a:moveTo>
                    <a:pt x="679" y="1"/>
                  </a:moveTo>
                  <a:cubicBezTo>
                    <a:pt x="306" y="1"/>
                    <a:pt x="0" y="303"/>
                    <a:pt x="0" y="676"/>
                  </a:cubicBezTo>
                  <a:cubicBezTo>
                    <a:pt x="0" y="676"/>
                    <a:pt x="679" y="901"/>
                    <a:pt x="1809" y="901"/>
                  </a:cubicBezTo>
                  <a:lnTo>
                    <a:pt x="1809" y="676"/>
                  </a:lnTo>
                  <a:cubicBezTo>
                    <a:pt x="1809" y="303"/>
                    <a:pt x="1506" y="1"/>
                    <a:pt x="1130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123;p90">
              <a:extLst>
                <a:ext uri="{FF2B5EF4-FFF2-40B4-BE49-F238E27FC236}">
                  <a16:creationId xmlns:a16="http://schemas.microsoft.com/office/drawing/2014/main" id="{5FB5E0D9-664C-12BA-8948-BAF573085FD3}"/>
                </a:ext>
              </a:extLst>
            </p:cNvPr>
            <p:cNvSpPr/>
            <p:nvPr/>
          </p:nvSpPr>
          <p:spPr>
            <a:xfrm>
              <a:off x="2478296" y="3490373"/>
              <a:ext cx="32352" cy="21369"/>
            </a:xfrm>
            <a:custGeom>
              <a:avLst/>
              <a:gdLst/>
              <a:ahLst/>
              <a:cxnLst/>
              <a:rect l="l" t="t" r="r" b="b"/>
              <a:pathLst>
                <a:path w="1243" h="821" extrusionOk="0">
                  <a:moveTo>
                    <a:pt x="679" y="1"/>
                  </a:moveTo>
                  <a:cubicBezTo>
                    <a:pt x="303" y="1"/>
                    <a:pt x="0" y="303"/>
                    <a:pt x="0" y="676"/>
                  </a:cubicBezTo>
                  <a:cubicBezTo>
                    <a:pt x="222" y="743"/>
                    <a:pt x="450" y="792"/>
                    <a:pt x="679" y="820"/>
                  </a:cubicBezTo>
                  <a:lnTo>
                    <a:pt x="679" y="676"/>
                  </a:lnTo>
                  <a:cubicBezTo>
                    <a:pt x="679" y="345"/>
                    <a:pt x="918" y="64"/>
                    <a:pt x="1242" y="11"/>
                  </a:cubicBezTo>
                  <a:cubicBezTo>
                    <a:pt x="1207" y="4"/>
                    <a:pt x="1168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124;p90">
              <a:extLst>
                <a:ext uri="{FF2B5EF4-FFF2-40B4-BE49-F238E27FC236}">
                  <a16:creationId xmlns:a16="http://schemas.microsoft.com/office/drawing/2014/main" id="{78EA3FE3-A002-3153-D4FC-2BB49DD40FF1}"/>
                </a:ext>
              </a:extLst>
            </p:cNvPr>
            <p:cNvSpPr/>
            <p:nvPr/>
          </p:nvSpPr>
          <p:spPr>
            <a:xfrm>
              <a:off x="2560699" y="3537352"/>
              <a:ext cx="70639" cy="147003"/>
            </a:xfrm>
            <a:custGeom>
              <a:avLst/>
              <a:gdLst/>
              <a:ahLst/>
              <a:cxnLst/>
              <a:rect l="l" t="t" r="r" b="b"/>
              <a:pathLst>
                <a:path w="2714" h="5648" extrusionOk="0">
                  <a:moveTo>
                    <a:pt x="905" y="1"/>
                  </a:moveTo>
                  <a:lnTo>
                    <a:pt x="905" y="539"/>
                  </a:lnTo>
                  <a:cubicBezTo>
                    <a:pt x="901" y="627"/>
                    <a:pt x="856" y="704"/>
                    <a:pt x="778" y="743"/>
                  </a:cubicBezTo>
                  <a:lnTo>
                    <a:pt x="251" y="1007"/>
                  </a:lnTo>
                  <a:cubicBezTo>
                    <a:pt x="96" y="1081"/>
                    <a:pt x="1" y="1239"/>
                    <a:pt x="1" y="1412"/>
                  </a:cubicBezTo>
                  <a:lnTo>
                    <a:pt x="1" y="3639"/>
                  </a:lnTo>
                  <a:cubicBezTo>
                    <a:pt x="1" y="3772"/>
                    <a:pt x="39" y="3903"/>
                    <a:pt x="113" y="4012"/>
                  </a:cubicBezTo>
                  <a:lnTo>
                    <a:pt x="339" y="4349"/>
                  </a:lnTo>
                  <a:cubicBezTo>
                    <a:pt x="412" y="4462"/>
                    <a:pt x="451" y="4592"/>
                    <a:pt x="451" y="4726"/>
                  </a:cubicBezTo>
                  <a:lnTo>
                    <a:pt x="451" y="5648"/>
                  </a:lnTo>
                  <a:lnTo>
                    <a:pt x="2260" y="5648"/>
                  </a:lnTo>
                  <a:lnTo>
                    <a:pt x="2260" y="4726"/>
                  </a:lnTo>
                  <a:cubicBezTo>
                    <a:pt x="2260" y="4592"/>
                    <a:pt x="2302" y="4462"/>
                    <a:pt x="2376" y="4349"/>
                  </a:cubicBezTo>
                  <a:lnTo>
                    <a:pt x="2597" y="4012"/>
                  </a:lnTo>
                  <a:cubicBezTo>
                    <a:pt x="2671" y="3903"/>
                    <a:pt x="2713" y="3772"/>
                    <a:pt x="2713" y="3639"/>
                  </a:cubicBezTo>
                  <a:lnTo>
                    <a:pt x="2713" y="1412"/>
                  </a:lnTo>
                  <a:cubicBezTo>
                    <a:pt x="2713" y="1239"/>
                    <a:pt x="2615" y="1081"/>
                    <a:pt x="2460" y="1007"/>
                  </a:cubicBezTo>
                  <a:lnTo>
                    <a:pt x="1932" y="743"/>
                  </a:lnTo>
                  <a:cubicBezTo>
                    <a:pt x="1855" y="704"/>
                    <a:pt x="1806" y="627"/>
                    <a:pt x="1806" y="539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125;p90">
              <a:extLst>
                <a:ext uri="{FF2B5EF4-FFF2-40B4-BE49-F238E27FC236}">
                  <a16:creationId xmlns:a16="http://schemas.microsoft.com/office/drawing/2014/main" id="{82804B22-8AD8-648B-9B10-56EBCCFF28A3}"/>
                </a:ext>
              </a:extLst>
            </p:cNvPr>
            <p:cNvSpPr/>
            <p:nvPr/>
          </p:nvSpPr>
          <p:spPr>
            <a:xfrm>
              <a:off x="2560621" y="3567128"/>
              <a:ext cx="17699" cy="93803"/>
            </a:xfrm>
            <a:custGeom>
              <a:avLst/>
              <a:gdLst/>
              <a:ahLst/>
              <a:cxnLst/>
              <a:rect l="l" t="t" r="r" b="b"/>
              <a:pathLst>
                <a:path w="680" h="3604" extrusionOk="0">
                  <a:moveTo>
                    <a:pt x="92" y="0"/>
                  </a:moveTo>
                  <a:cubicBezTo>
                    <a:pt x="32" y="78"/>
                    <a:pt x="0" y="169"/>
                    <a:pt x="0" y="268"/>
                  </a:cubicBezTo>
                  <a:lnTo>
                    <a:pt x="0" y="2495"/>
                  </a:lnTo>
                  <a:cubicBezTo>
                    <a:pt x="0" y="2628"/>
                    <a:pt x="39" y="2759"/>
                    <a:pt x="113" y="2868"/>
                  </a:cubicBezTo>
                  <a:lnTo>
                    <a:pt x="338" y="3205"/>
                  </a:lnTo>
                  <a:cubicBezTo>
                    <a:pt x="412" y="3318"/>
                    <a:pt x="451" y="3448"/>
                    <a:pt x="451" y="3582"/>
                  </a:cubicBezTo>
                  <a:lnTo>
                    <a:pt x="451" y="3603"/>
                  </a:lnTo>
                  <a:lnTo>
                    <a:pt x="679" y="3603"/>
                  </a:lnTo>
                  <a:lnTo>
                    <a:pt x="679" y="665"/>
                  </a:lnTo>
                  <a:cubicBezTo>
                    <a:pt x="679" y="521"/>
                    <a:pt x="612" y="387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126;p90">
              <a:extLst>
                <a:ext uri="{FF2B5EF4-FFF2-40B4-BE49-F238E27FC236}">
                  <a16:creationId xmlns:a16="http://schemas.microsoft.com/office/drawing/2014/main" id="{9D4F028F-F4CC-7433-306D-4D183C1F54A8}"/>
                </a:ext>
              </a:extLst>
            </p:cNvPr>
            <p:cNvSpPr/>
            <p:nvPr/>
          </p:nvSpPr>
          <p:spPr>
            <a:xfrm>
              <a:off x="2613535" y="3567128"/>
              <a:ext cx="17699" cy="93803"/>
            </a:xfrm>
            <a:custGeom>
              <a:avLst/>
              <a:gdLst/>
              <a:ahLst/>
              <a:cxnLst/>
              <a:rect l="l" t="t" r="r" b="b"/>
              <a:pathLst>
                <a:path w="680" h="3604" extrusionOk="0">
                  <a:moveTo>
                    <a:pt x="588" y="0"/>
                  </a:moveTo>
                  <a:lnTo>
                    <a:pt x="180" y="303"/>
                  </a:lnTo>
                  <a:cubicBezTo>
                    <a:pt x="68" y="387"/>
                    <a:pt x="1" y="521"/>
                    <a:pt x="1" y="665"/>
                  </a:cubicBezTo>
                  <a:lnTo>
                    <a:pt x="1" y="3603"/>
                  </a:lnTo>
                  <a:lnTo>
                    <a:pt x="226" y="3603"/>
                  </a:lnTo>
                  <a:lnTo>
                    <a:pt x="226" y="3582"/>
                  </a:lnTo>
                  <a:cubicBezTo>
                    <a:pt x="226" y="3448"/>
                    <a:pt x="268" y="3318"/>
                    <a:pt x="342" y="3205"/>
                  </a:cubicBezTo>
                  <a:lnTo>
                    <a:pt x="564" y="2868"/>
                  </a:lnTo>
                  <a:cubicBezTo>
                    <a:pt x="638" y="2759"/>
                    <a:pt x="680" y="2628"/>
                    <a:pt x="680" y="2495"/>
                  </a:cubicBezTo>
                  <a:lnTo>
                    <a:pt x="680" y="268"/>
                  </a:lnTo>
                  <a:cubicBezTo>
                    <a:pt x="676" y="169"/>
                    <a:pt x="645" y="78"/>
                    <a:pt x="588" y="0"/>
                  </a:cubicBez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127;p90">
              <a:extLst>
                <a:ext uri="{FF2B5EF4-FFF2-40B4-BE49-F238E27FC236}">
                  <a16:creationId xmlns:a16="http://schemas.microsoft.com/office/drawing/2014/main" id="{723726C0-E795-ED97-0199-1A0236EEA8B9}"/>
                </a:ext>
              </a:extLst>
            </p:cNvPr>
            <p:cNvSpPr/>
            <p:nvPr/>
          </p:nvSpPr>
          <p:spPr>
            <a:xfrm>
              <a:off x="2572438" y="3649088"/>
              <a:ext cx="47006" cy="35267"/>
            </a:xfrm>
            <a:custGeom>
              <a:avLst/>
              <a:gdLst/>
              <a:ahLst/>
              <a:cxnLst/>
              <a:rect l="l" t="t" r="r" b="b"/>
              <a:pathLst>
                <a:path w="1806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1805" y="135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128;p90">
              <a:extLst>
                <a:ext uri="{FF2B5EF4-FFF2-40B4-BE49-F238E27FC236}">
                  <a16:creationId xmlns:a16="http://schemas.microsoft.com/office/drawing/2014/main" id="{14082F68-6459-D412-0087-7720569A66CE}"/>
                </a:ext>
              </a:extLst>
            </p:cNvPr>
            <p:cNvSpPr/>
            <p:nvPr/>
          </p:nvSpPr>
          <p:spPr>
            <a:xfrm>
              <a:off x="2592947" y="3660905"/>
              <a:ext cx="5960" cy="23555"/>
            </a:xfrm>
            <a:custGeom>
              <a:avLst/>
              <a:gdLst/>
              <a:ahLst/>
              <a:cxnLst/>
              <a:rect l="l" t="t" r="r" b="b"/>
              <a:pathLst>
                <a:path w="229" h="905" extrusionOk="0">
                  <a:moveTo>
                    <a:pt x="116" y="0"/>
                  </a:moveTo>
                  <a:cubicBezTo>
                    <a:pt x="53" y="0"/>
                    <a:pt x="0" y="49"/>
                    <a:pt x="0" y="113"/>
                  </a:cubicBezTo>
                  <a:lnTo>
                    <a:pt x="0" y="904"/>
                  </a:lnTo>
                  <a:lnTo>
                    <a:pt x="229" y="904"/>
                  </a:lnTo>
                  <a:lnTo>
                    <a:pt x="229" y="113"/>
                  </a:lnTo>
                  <a:cubicBezTo>
                    <a:pt x="229" y="49"/>
                    <a:pt x="176" y="0"/>
                    <a:pt x="116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129;p90">
              <a:extLst>
                <a:ext uri="{FF2B5EF4-FFF2-40B4-BE49-F238E27FC236}">
                  <a16:creationId xmlns:a16="http://schemas.microsoft.com/office/drawing/2014/main" id="{F0B53D00-5DAB-0BCE-BDC6-62D520FF6720}"/>
                </a:ext>
              </a:extLst>
            </p:cNvPr>
            <p:cNvSpPr/>
            <p:nvPr/>
          </p:nvSpPr>
          <p:spPr>
            <a:xfrm>
              <a:off x="2592947" y="3566763"/>
              <a:ext cx="5960" cy="82351"/>
            </a:xfrm>
            <a:custGeom>
              <a:avLst/>
              <a:gdLst/>
              <a:ahLst/>
              <a:cxnLst/>
              <a:rect l="l" t="t" r="r" b="b"/>
              <a:pathLst>
                <a:path w="229" h="3164" extrusionOk="0">
                  <a:moveTo>
                    <a:pt x="0" y="0"/>
                  </a:moveTo>
                  <a:lnTo>
                    <a:pt x="0" y="3163"/>
                  </a:lnTo>
                  <a:lnTo>
                    <a:pt x="229" y="316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130;p90">
              <a:extLst>
                <a:ext uri="{FF2B5EF4-FFF2-40B4-BE49-F238E27FC236}">
                  <a16:creationId xmlns:a16="http://schemas.microsoft.com/office/drawing/2014/main" id="{65D46D12-5360-5B5F-1473-684693EF9048}"/>
                </a:ext>
              </a:extLst>
            </p:cNvPr>
            <p:cNvSpPr/>
            <p:nvPr/>
          </p:nvSpPr>
          <p:spPr>
            <a:xfrm>
              <a:off x="2584150" y="3537352"/>
              <a:ext cx="23555" cy="29437"/>
            </a:xfrm>
            <a:custGeom>
              <a:avLst/>
              <a:gdLst/>
              <a:ahLst/>
              <a:cxnLst/>
              <a:rect l="l" t="t" r="r" b="b"/>
              <a:pathLst>
                <a:path w="905" h="1131" extrusionOk="0">
                  <a:moveTo>
                    <a:pt x="0" y="1"/>
                  </a:moveTo>
                  <a:lnTo>
                    <a:pt x="0" y="680"/>
                  </a:lnTo>
                  <a:cubicBezTo>
                    <a:pt x="0" y="930"/>
                    <a:pt x="205" y="1130"/>
                    <a:pt x="454" y="1130"/>
                  </a:cubicBezTo>
                  <a:cubicBezTo>
                    <a:pt x="701" y="1130"/>
                    <a:pt x="905" y="930"/>
                    <a:pt x="905" y="680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131;p90">
              <a:extLst>
                <a:ext uri="{FF2B5EF4-FFF2-40B4-BE49-F238E27FC236}">
                  <a16:creationId xmlns:a16="http://schemas.microsoft.com/office/drawing/2014/main" id="{BBEC6A4F-2510-8EE8-F307-77CB4D646E6B}"/>
                </a:ext>
              </a:extLst>
            </p:cNvPr>
            <p:cNvSpPr/>
            <p:nvPr/>
          </p:nvSpPr>
          <p:spPr>
            <a:xfrm>
              <a:off x="2572438" y="3490373"/>
              <a:ext cx="47006" cy="52966"/>
            </a:xfrm>
            <a:custGeom>
              <a:avLst/>
              <a:gdLst/>
              <a:ahLst/>
              <a:cxnLst/>
              <a:rect l="l" t="t" r="r" b="b"/>
              <a:pathLst>
                <a:path w="1806" h="2035" extrusionOk="0">
                  <a:moveTo>
                    <a:pt x="676" y="1"/>
                  </a:moveTo>
                  <a:cubicBezTo>
                    <a:pt x="303" y="1"/>
                    <a:pt x="0" y="303"/>
                    <a:pt x="0" y="676"/>
                  </a:cubicBezTo>
                  <a:lnTo>
                    <a:pt x="0" y="1130"/>
                  </a:lnTo>
                  <a:cubicBezTo>
                    <a:pt x="0" y="1626"/>
                    <a:pt x="405" y="2031"/>
                    <a:pt x="904" y="2034"/>
                  </a:cubicBezTo>
                  <a:cubicBezTo>
                    <a:pt x="1400" y="2031"/>
                    <a:pt x="1805" y="1626"/>
                    <a:pt x="1805" y="1130"/>
                  </a:cubicBezTo>
                  <a:lnTo>
                    <a:pt x="1805" y="676"/>
                  </a:lnTo>
                  <a:cubicBezTo>
                    <a:pt x="1805" y="303"/>
                    <a:pt x="1502" y="1"/>
                    <a:pt x="1130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132;p90">
              <a:extLst>
                <a:ext uri="{FF2B5EF4-FFF2-40B4-BE49-F238E27FC236}">
                  <a16:creationId xmlns:a16="http://schemas.microsoft.com/office/drawing/2014/main" id="{4F3E2693-00D5-B2CF-F9A1-1048EB3B160B}"/>
                </a:ext>
              </a:extLst>
            </p:cNvPr>
            <p:cNvSpPr/>
            <p:nvPr/>
          </p:nvSpPr>
          <p:spPr>
            <a:xfrm>
              <a:off x="2572333" y="3490373"/>
              <a:ext cx="32456" cy="52914"/>
            </a:xfrm>
            <a:custGeom>
              <a:avLst/>
              <a:gdLst/>
              <a:ahLst/>
              <a:cxnLst/>
              <a:rect l="l" t="t" r="r" b="b"/>
              <a:pathLst>
                <a:path w="1247" h="2033" extrusionOk="0">
                  <a:moveTo>
                    <a:pt x="680" y="1"/>
                  </a:moveTo>
                  <a:cubicBezTo>
                    <a:pt x="307" y="1"/>
                    <a:pt x="1" y="303"/>
                    <a:pt x="1" y="676"/>
                  </a:cubicBezTo>
                  <a:lnTo>
                    <a:pt x="1" y="1130"/>
                  </a:lnTo>
                  <a:cubicBezTo>
                    <a:pt x="1" y="1648"/>
                    <a:pt x="426" y="2032"/>
                    <a:pt x="903" y="2032"/>
                  </a:cubicBezTo>
                  <a:cubicBezTo>
                    <a:pt x="1016" y="2032"/>
                    <a:pt x="1132" y="2010"/>
                    <a:pt x="1246" y="1964"/>
                  </a:cubicBezTo>
                  <a:cubicBezTo>
                    <a:pt x="905" y="1827"/>
                    <a:pt x="680" y="1496"/>
                    <a:pt x="680" y="1130"/>
                  </a:cubicBezTo>
                  <a:lnTo>
                    <a:pt x="680" y="676"/>
                  </a:lnTo>
                  <a:cubicBezTo>
                    <a:pt x="680" y="345"/>
                    <a:pt x="919" y="64"/>
                    <a:pt x="1246" y="11"/>
                  </a:cubicBezTo>
                  <a:cubicBezTo>
                    <a:pt x="1207" y="4"/>
                    <a:pt x="1169" y="1"/>
                    <a:pt x="1130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133;p90">
              <a:extLst>
                <a:ext uri="{FF2B5EF4-FFF2-40B4-BE49-F238E27FC236}">
                  <a16:creationId xmlns:a16="http://schemas.microsoft.com/office/drawing/2014/main" id="{92CF3A57-A791-36B0-CD27-805352A1E6D5}"/>
                </a:ext>
              </a:extLst>
            </p:cNvPr>
            <p:cNvSpPr/>
            <p:nvPr/>
          </p:nvSpPr>
          <p:spPr>
            <a:xfrm>
              <a:off x="2572333" y="3490373"/>
              <a:ext cx="47110" cy="23477"/>
            </a:xfrm>
            <a:custGeom>
              <a:avLst/>
              <a:gdLst/>
              <a:ahLst/>
              <a:cxnLst/>
              <a:rect l="l" t="t" r="r" b="b"/>
              <a:pathLst>
                <a:path w="1810" h="902" extrusionOk="0">
                  <a:moveTo>
                    <a:pt x="680" y="1"/>
                  </a:moveTo>
                  <a:cubicBezTo>
                    <a:pt x="307" y="1"/>
                    <a:pt x="1" y="303"/>
                    <a:pt x="1" y="676"/>
                  </a:cubicBezTo>
                  <a:lnTo>
                    <a:pt x="4" y="676"/>
                  </a:lnTo>
                  <a:cubicBezTo>
                    <a:pt x="4" y="676"/>
                    <a:pt x="680" y="901"/>
                    <a:pt x="1809" y="901"/>
                  </a:cubicBezTo>
                  <a:lnTo>
                    <a:pt x="1809" y="676"/>
                  </a:lnTo>
                  <a:cubicBezTo>
                    <a:pt x="1809" y="303"/>
                    <a:pt x="1506" y="1"/>
                    <a:pt x="1134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134;p90">
              <a:extLst>
                <a:ext uri="{FF2B5EF4-FFF2-40B4-BE49-F238E27FC236}">
                  <a16:creationId xmlns:a16="http://schemas.microsoft.com/office/drawing/2014/main" id="{A7D9040B-A20C-4AD2-621B-22D111E29E23}"/>
                </a:ext>
              </a:extLst>
            </p:cNvPr>
            <p:cNvSpPr/>
            <p:nvPr/>
          </p:nvSpPr>
          <p:spPr>
            <a:xfrm>
              <a:off x="2572333" y="3490373"/>
              <a:ext cx="32456" cy="21369"/>
            </a:xfrm>
            <a:custGeom>
              <a:avLst/>
              <a:gdLst/>
              <a:ahLst/>
              <a:cxnLst/>
              <a:rect l="l" t="t" r="r" b="b"/>
              <a:pathLst>
                <a:path w="1247" h="821" extrusionOk="0">
                  <a:moveTo>
                    <a:pt x="680" y="1"/>
                  </a:moveTo>
                  <a:cubicBezTo>
                    <a:pt x="307" y="1"/>
                    <a:pt x="1" y="303"/>
                    <a:pt x="1" y="676"/>
                  </a:cubicBezTo>
                  <a:cubicBezTo>
                    <a:pt x="222" y="743"/>
                    <a:pt x="451" y="792"/>
                    <a:pt x="680" y="820"/>
                  </a:cubicBezTo>
                  <a:lnTo>
                    <a:pt x="680" y="676"/>
                  </a:lnTo>
                  <a:cubicBezTo>
                    <a:pt x="680" y="345"/>
                    <a:pt x="919" y="64"/>
                    <a:pt x="1246" y="11"/>
                  </a:cubicBezTo>
                  <a:cubicBezTo>
                    <a:pt x="1207" y="4"/>
                    <a:pt x="1169" y="1"/>
                    <a:pt x="113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135;p90">
              <a:extLst>
                <a:ext uri="{FF2B5EF4-FFF2-40B4-BE49-F238E27FC236}">
                  <a16:creationId xmlns:a16="http://schemas.microsoft.com/office/drawing/2014/main" id="{17510BD5-1ABE-B9ED-9DBE-A4958B181B1E}"/>
                </a:ext>
              </a:extLst>
            </p:cNvPr>
            <p:cNvSpPr/>
            <p:nvPr/>
          </p:nvSpPr>
          <p:spPr>
            <a:xfrm>
              <a:off x="2273251" y="3385065"/>
              <a:ext cx="363760" cy="304600"/>
            </a:xfrm>
            <a:custGeom>
              <a:avLst/>
              <a:gdLst/>
              <a:ahLst/>
              <a:cxnLst/>
              <a:rect l="l" t="t" r="r" b="b"/>
              <a:pathLst>
                <a:path w="13976" h="11703" extrusionOk="0">
                  <a:moveTo>
                    <a:pt x="3586" y="409"/>
                  </a:moveTo>
                  <a:cubicBezTo>
                    <a:pt x="3849" y="409"/>
                    <a:pt x="4061" y="620"/>
                    <a:pt x="4061" y="884"/>
                  </a:cubicBezTo>
                  <a:lnTo>
                    <a:pt x="4061" y="1334"/>
                  </a:lnTo>
                  <a:cubicBezTo>
                    <a:pt x="4050" y="1714"/>
                    <a:pt x="3740" y="2017"/>
                    <a:pt x="3360" y="2017"/>
                  </a:cubicBezTo>
                  <a:cubicBezTo>
                    <a:pt x="2980" y="2017"/>
                    <a:pt x="2671" y="1714"/>
                    <a:pt x="2660" y="1334"/>
                  </a:cubicBezTo>
                  <a:lnTo>
                    <a:pt x="2660" y="884"/>
                  </a:lnTo>
                  <a:cubicBezTo>
                    <a:pt x="2660" y="620"/>
                    <a:pt x="2875" y="409"/>
                    <a:pt x="3135" y="409"/>
                  </a:cubicBezTo>
                  <a:close/>
                  <a:moveTo>
                    <a:pt x="7203" y="409"/>
                  </a:moveTo>
                  <a:cubicBezTo>
                    <a:pt x="7463" y="409"/>
                    <a:pt x="7674" y="620"/>
                    <a:pt x="7674" y="884"/>
                  </a:cubicBezTo>
                  <a:lnTo>
                    <a:pt x="7674" y="1334"/>
                  </a:lnTo>
                  <a:cubicBezTo>
                    <a:pt x="7663" y="1714"/>
                    <a:pt x="7354" y="2017"/>
                    <a:pt x="6974" y="2017"/>
                  </a:cubicBezTo>
                  <a:cubicBezTo>
                    <a:pt x="6594" y="2017"/>
                    <a:pt x="6284" y="1714"/>
                    <a:pt x="6277" y="1334"/>
                  </a:cubicBezTo>
                  <a:lnTo>
                    <a:pt x="6277" y="884"/>
                  </a:lnTo>
                  <a:cubicBezTo>
                    <a:pt x="6277" y="620"/>
                    <a:pt x="6488" y="409"/>
                    <a:pt x="6749" y="409"/>
                  </a:cubicBezTo>
                  <a:close/>
                  <a:moveTo>
                    <a:pt x="10816" y="409"/>
                  </a:moveTo>
                  <a:cubicBezTo>
                    <a:pt x="11076" y="409"/>
                    <a:pt x="11288" y="620"/>
                    <a:pt x="11288" y="884"/>
                  </a:cubicBezTo>
                  <a:lnTo>
                    <a:pt x="11288" y="1334"/>
                  </a:lnTo>
                  <a:cubicBezTo>
                    <a:pt x="11280" y="1714"/>
                    <a:pt x="10967" y="2017"/>
                    <a:pt x="10591" y="2017"/>
                  </a:cubicBezTo>
                  <a:cubicBezTo>
                    <a:pt x="10211" y="2017"/>
                    <a:pt x="9901" y="1714"/>
                    <a:pt x="9891" y="1334"/>
                  </a:cubicBezTo>
                  <a:lnTo>
                    <a:pt x="9891" y="884"/>
                  </a:lnTo>
                  <a:cubicBezTo>
                    <a:pt x="9891" y="620"/>
                    <a:pt x="10102" y="409"/>
                    <a:pt x="10362" y="409"/>
                  </a:cubicBezTo>
                  <a:close/>
                  <a:moveTo>
                    <a:pt x="3607" y="2442"/>
                  </a:moveTo>
                  <a:lnTo>
                    <a:pt x="3607" y="2551"/>
                  </a:lnTo>
                  <a:cubicBezTo>
                    <a:pt x="3607" y="2629"/>
                    <a:pt x="3628" y="2703"/>
                    <a:pt x="3666" y="2769"/>
                  </a:cubicBezTo>
                  <a:lnTo>
                    <a:pt x="3374" y="3062"/>
                  </a:lnTo>
                  <a:cubicBezTo>
                    <a:pt x="3371" y="3067"/>
                    <a:pt x="3366" y="3069"/>
                    <a:pt x="3360" y="3069"/>
                  </a:cubicBezTo>
                  <a:cubicBezTo>
                    <a:pt x="3355" y="3069"/>
                    <a:pt x="3350" y="3067"/>
                    <a:pt x="3346" y="3062"/>
                  </a:cubicBezTo>
                  <a:lnTo>
                    <a:pt x="3054" y="2769"/>
                  </a:lnTo>
                  <a:cubicBezTo>
                    <a:pt x="3093" y="2703"/>
                    <a:pt x="3114" y="2629"/>
                    <a:pt x="3114" y="2551"/>
                  </a:cubicBezTo>
                  <a:lnTo>
                    <a:pt x="3114" y="2442"/>
                  </a:lnTo>
                  <a:close/>
                  <a:moveTo>
                    <a:pt x="7224" y="2442"/>
                  </a:moveTo>
                  <a:lnTo>
                    <a:pt x="7224" y="2551"/>
                  </a:lnTo>
                  <a:cubicBezTo>
                    <a:pt x="7224" y="2629"/>
                    <a:pt x="7245" y="2703"/>
                    <a:pt x="7283" y="2769"/>
                  </a:cubicBezTo>
                  <a:lnTo>
                    <a:pt x="6991" y="3062"/>
                  </a:lnTo>
                  <a:cubicBezTo>
                    <a:pt x="6986" y="3067"/>
                    <a:pt x="6980" y="3069"/>
                    <a:pt x="6974" y="3069"/>
                  </a:cubicBezTo>
                  <a:cubicBezTo>
                    <a:pt x="6969" y="3069"/>
                    <a:pt x="6963" y="3067"/>
                    <a:pt x="6960" y="3062"/>
                  </a:cubicBezTo>
                  <a:lnTo>
                    <a:pt x="6668" y="2769"/>
                  </a:lnTo>
                  <a:cubicBezTo>
                    <a:pt x="6706" y="2703"/>
                    <a:pt x="6728" y="2629"/>
                    <a:pt x="6728" y="2551"/>
                  </a:cubicBezTo>
                  <a:lnTo>
                    <a:pt x="6728" y="2442"/>
                  </a:lnTo>
                  <a:close/>
                  <a:moveTo>
                    <a:pt x="10837" y="2442"/>
                  </a:moveTo>
                  <a:lnTo>
                    <a:pt x="10837" y="2551"/>
                  </a:lnTo>
                  <a:cubicBezTo>
                    <a:pt x="10837" y="2629"/>
                    <a:pt x="10858" y="2703"/>
                    <a:pt x="10897" y="2769"/>
                  </a:cubicBezTo>
                  <a:lnTo>
                    <a:pt x="10605" y="3062"/>
                  </a:lnTo>
                  <a:cubicBezTo>
                    <a:pt x="10600" y="3067"/>
                    <a:pt x="10594" y="3069"/>
                    <a:pt x="10589" y="3069"/>
                  </a:cubicBezTo>
                  <a:cubicBezTo>
                    <a:pt x="10584" y="3069"/>
                    <a:pt x="10579" y="3067"/>
                    <a:pt x="10573" y="3062"/>
                  </a:cubicBezTo>
                  <a:lnTo>
                    <a:pt x="10281" y="2769"/>
                  </a:lnTo>
                  <a:cubicBezTo>
                    <a:pt x="10320" y="2703"/>
                    <a:pt x="10341" y="2629"/>
                    <a:pt x="10341" y="2551"/>
                  </a:cubicBezTo>
                  <a:lnTo>
                    <a:pt x="10341" y="2442"/>
                  </a:lnTo>
                  <a:close/>
                  <a:moveTo>
                    <a:pt x="1781" y="4251"/>
                  </a:moveTo>
                  <a:cubicBezTo>
                    <a:pt x="2041" y="4251"/>
                    <a:pt x="2252" y="4462"/>
                    <a:pt x="2252" y="4722"/>
                  </a:cubicBezTo>
                  <a:lnTo>
                    <a:pt x="2252" y="5173"/>
                  </a:lnTo>
                  <a:cubicBezTo>
                    <a:pt x="2241" y="5553"/>
                    <a:pt x="1932" y="5855"/>
                    <a:pt x="1552" y="5855"/>
                  </a:cubicBezTo>
                  <a:cubicBezTo>
                    <a:pt x="1175" y="5855"/>
                    <a:pt x="862" y="5553"/>
                    <a:pt x="855" y="5173"/>
                  </a:cubicBezTo>
                  <a:lnTo>
                    <a:pt x="855" y="4722"/>
                  </a:lnTo>
                  <a:cubicBezTo>
                    <a:pt x="855" y="4462"/>
                    <a:pt x="1066" y="4251"/>
                    <a:pt x="1327" y="4251"/>
                  </a:cubicBezTo>
                  <a:close/>
                  <a:moveTo>
                    <a:pt x="5394" y="4251"/>
                  </a:moveTo>
                  <a:cubicBezTo>
                    <a:pt x="5654" y="4251"/>
                    <a:pt x="5866" y="4462"/>
                    <a:pt x="5866" y="4722"/>
                  </a:cubicBezTo>
                  <a:lnTo>
                    <a:pt x="5866" y="5176"/>
                  </a:lnTo>
                  <a:cubicBezTo>
                    <a:pt x="5858" y="5553"/>
                    <a:pt x="5549" y="5855"/>
                    <a:pt x="5169" y="5855"/>
                  </a:cubicBezTo>
                  <a:cubicBezTo>
                    <a:pt x="4789" y="5855"/>
                    <a:pt x="4479" y="5553"/>
                    <a:pt x="4469" y="5176"/>
                  </a:cubicBezTo>
                  <a:lnTo>
                    <a:pt x="4469" y="4722"/>
                  </a:lnTo>
                  <a:cubicBezTo>
                    <a:pt x="4469" y="4462"/>
                    <a:pt x="4680" y="4251"/>
                    <a:pt x="4944" y="4251"/>
                  </a:cubicBezTo>
                  <a:close/>
                  <a:moveTo>
                    <a:pt x="9008" y="4251"/>
                  </a:moveTo>
                  <a:cubicBezTo>
                    <a:pt x="9268" y="4251"/>
                    <a:pt x="9483" y="4462"/>
                    <a:pt x="9483" y="4722"/>
                  </a:cubicBezTo>
                  <a:lnTo>
                    <a:pt x="9483" y="5176"/>
                  </a:lnTo>
                  <a:cubicBezTo>
                    <a:pt x="9472" y="5553"/>
                    <a:pt x="9162" y="5855"/>
                    <a:pt x="8782" y="5855"/>
                  </a:cubicBezTo>
                  <a:cubicBezTo>
                    <a:pt x="8402" y="5855"/>
                    <a:pt x="8093" y="5553"/>
                    <a:pt x="8082" y="5176"/>
                  </a:cubicBezTo>
                  <a:lnTo>
                    <a:pt x="8082" y="4722"/>
                  </a:lnTo>
                  <a:cubicBezTo>
                    <a:pt x="8082" y="4462"/>
                    <a:pt x="8293" y="4251"/>
                    <a:pt x="8557" y="4251"/>
                  </a:cubicBezTo>
                  <a:close/>
                  <a:moveTo>
                    <a:pt x="12621" y="4251"/>
                  </a:moveTo>
                  <a:cubicBezTo>
                    <a:pt x="12885" y="4251"/>
                    <a:pt x="13096" y="4462"/>
                    <a:pt x="13096" y="4722"/>
                  </a:cubicBezTo>
                  <a:lnTo>
                    <a:pt x="13096" y="5173"/>
                  </a:lnTo>
                  <a:cubicBezTo>
                    <a:pt x="13085" y="5553"/>
                    <a:pt x="12776" y="5855"/>
                    <a:pt x="12396" y="5855"/>
                  </a:cubicBezTo>
                  <a:cubicBezTo>
                    <a:pt x="12016" y="5855"/>
                    <a:pt x="11706" y="5553"/>
                    <a:pt x="11699" y="5173"/>
                  </a:cubicBezTo>
                  <a:lnTo>
                    <a:pt x="11699" y="4722"/>
                  </a:lnTo>
                  <a:cubicBezTo>
                    <a:pt x="11699" y="4462"/>
                    <a:pt x="11910" y="4251"/>
                    <a:pt x="12171" y="4251"/>
                  </a:cubicBezTo>
                  <a:close/>
                  <a:moveTo>
                    <a:pt x="1802" y="6284"/>
                  </a:moveTo>
                  <a:lnTo>
                    <a:pt x="1802" y="6390"/>
                  </a:lnTo>
                  <a:cubicBezTo>
                    <a:pt x="1802" y="6467"/>
                    <a:pt x="1823" y="6545"/>
                    <a:pt x="1862" y="6612"/>
                  </a:cubicBezTo>
                  <a:lnTo>
                    <a:pt x="1569" y="6904"/>
                  </a:lnTo>
                  <a:cubicBezTo>
                    <a:pt x="1564" y="6907"/>
                    <a:pt x="1559" y="6909"/>
                    <a:pt x="1554" y="6909"/>
                  </a:cubicBezTo>
                  <a:cubicBezTo>
                    <a:pt x="1548" y="6909"/>
                    <a:pt x="1543" y="6907"/>
                    <a:pt x="1538" y="6904"/>
                  </a:cubicBezTo>
                  <a:lnTo>
                    <a:pt x="1246" y="6612"/>
                  </a:lnTo>
                  <a:cubicBezTo>
                    <a:pt x="1284" y="6545"/>
                    <a:pt x="1306" y="6467"/>
                    <a:pt x="1306" y="6390"/>
                  </a:cubicBezTo>
                  <a:lnTo>
                    <a:pt x="1306" y="6284"/>
                  </a:lnTo>
                  <a:close/>
                  <a:moveTo>
                    <a:pt x="5415" y="6284"/>
                  </a:moveTo>
                  <a:lnTo>
                    <a:pt x="5415" y="6390"/>
                  </a:lnTo>
                  <a:cubicBezTo>
                    <a:pt x="5415" y="6467"/>
                    <a:pt x="5436" y="6545"/>
                    <a:pt x="5475" y="6612"/>
                  </a:cubicBezTo>
                  <a:lnTo>
                    <a:pt x="5183" y="6904"/>
                  </a:lnTo>
                  <a:cubicBezTo>
                    <a:pt x="5179" y="6907"/>
                    <a:pt x="5174" y="6909"/>
                    <a:pt x="5168" y="6909"/>
                  </a:cubicBezTo>
                  <a:cubicBezTo>
                    <a:pt x="5163" y="6909"/>
                    <a:pt x="5157" y="6907"/>
                    <a:pt x="5151" y="6904"/>
                  </a:cubicBezTo>
                  <a:lnTo>
                    <a:pt x="4859" y="6612"/>
                  </a:lnTo>
                  <a:cubicBezTo>
                    <a:pt x="4898" y="6545"/>
                    <a:pt x="4919" y="6467"/>
                    <a:pt x="4919" y="6390"/>
                  </a:cubicBezTo>
                  <a:lnTo>
                    <a:pt x="4919" y="6284"/>
                  </a:lnTo>
                  <a:close/>
                  <a:moveTo>
                    <a:pt x="9029" y="6284"/>
                  </a:moveTo>
                  <a:lnTo>
                    <a:pt x="9029" y="6390"/>
                  </a:lnTo>
                  <a:cubicBezTo>
                    <a:pt x="9029" y="6467"/>
                    <a:pt x="9050" y="6545"/>
                    <a:pt x="9088" y="6612"/>
                  </a:cubicBezTo>
                  <a:lnTo>
                    <a:pt x="8796" y="6904"/>
                  </a:lnTo>
                  <a:cubicBezTo>
                    <a:pt x="8793" y="6907"/>
                    <a:pt x="8788" y="6909"/>
                    <a:pt x="8782" y="6909"/>
                  </a:cubicBezTo>
                  <a:cubicBezTo>
                    <a:pt x="8777" y="6909"/>
                    <a:pt x="8772" y="6907"/>
                    <a:pt x="8768" y="6904"/>
                  </a:cubicBezTo>
                  <a:lnTo>
                    <a:pt x="8473" y="6612"/>
                  </a:lnTo>
                  <a:cubicBezTo>
                    <a:pt x="8515" y="6545"/>
                    <a:pt x="8536" y="6467"/>
                    <a:pt x="8536" y="6390"/>
                  </a:cubicBezTo>
                  <a:lnTo>
                    <a:pt x="8536" y="6284"/>
                  </a:lnTo>
                  <a:close/>
                  <a:moveTo>
                    <a:pt x="12646" y="6284"/>
                  </a:moveTo>
                  <a:lnTo>
                    <a:pt x="12646" y="6390"/>
                  </a:lnTo>
                  <a:cubicBezTo>
                    <a:pt x="12646" y="6467"/>
                    <a:pt x="12667" y="6545"/>
                    <a:pt x="12705" y="6612"/>
                  </a:cubicBezTo>
                  <a:lnTo>
                    <a:pt x="12413" y="6904"/>
                  </a:lnTo>
                  <a:cubicBezTo>
                    <a:pt x="12408" y="6907"/>
                    <a:pt x="12402" y="6909"/>
                    <a:pt x="12396" y="6909"/>
                  </a:cubicBezTo>
                  <a:cubicBezTo>
                    <a:pt x="12391" y="6909"/>
                    <a:pt x="12385" y="6907"/>
                    <a:pt x="12382" y="6904"/>
                  </a:cubicBezTo>
                  <a:lnTo>
                    <a:pt x="12090" y="6612"/>
                  </a:lnTo>
                  <a:cubicBezTo>
                    <a:pt x="12128" y="6545"/>
                    <a:pt x="12150" y="6467"/>
                    <a:pt x="12150" y="6390"/>
                  </a:cubicBezTo>
                  <a:lnTo>
                    <a:pt x="12150" y="6284"/>
                  </a:lnTo>
                  <a:close/>
                  <a:moveTo>
                    <a:pt x="3139" y="0"/>
                  </a:moveTo>
                  <a:cubicBezTo>
                    <a:pt x="2653" y="0"/>
                    <a:pt x="2259" y="395"/>
                    <a:pt x="2256" y="884"/>
                  </a:cubicBezTo>
                  <a:lnTo>
                    <a:pt x="2256" y="1334"/>
                  </a:lnTo>
                  <a:cubicBezTo>
                    <a:pt x="2256" y="1686"/>
                    <a:pt x="2424" y="2017"/>
                    <a:pt x="2709" y="2228"/>
                  </a:cubicBezTo>
                  <a:lnTo>
                    <a:pt x="2709" y="2551"/>
                  </a:lnTo>
                  <a:cubicBezTo>
                    <a:pt x="2709" y="2558"/>
                    <a:pt x="2702" y="2565"/>
                    <a:pt x="2695" y="2569"/>
                  </a:cubicBezTo>
                  <a:lnTo>
                    <a:pt x="2168" y="2833"/>
                  </a:lnTo>
                  <a:cubicBezTo>
                    <a:pt x="1946" y="2942"/>
                    <a:pt x="1805" y="3171"/>
                    <a:pt x="1805" y="3420"/>
                  </a:cubicBezTo>
                  <a:lnTo>
                    <a:pt x="1805" y="3839"/>
                  </a:lnTo>
                  <a:lnTo>
                    <a:pt x="1334" y="3839"/>
                  </a:lnTo>
                  <a:cubicBezTo>
                    <a:pt x="845" y="3839"/>
                    <a:pt x="451" y="4237"/>
                    <a:pt x="451" y="4722"/>
                  </a:cubicBezTo>
                  <a:lnTo>
                    <a:pt x="451" y="5173"/>
                  </a:lnTo>
                  <a:cubicBezTo>
                    <a:pt x="451" y="5528"/>
                    <a:pt x="619" y="5859"/>
                    <a:pt x="901" y="6066"/>
                  </a:cubicBezTo>
                  <a:lnTo>
                    <a:pt x="901" y="6390"/>
                  </a:lnTo>
                  <a:cubicBezTo>
                    <a:pt x="901" y="6397"/>
                    <a:pt x="897" y="6404"/>
                    <a:pt x="890" y="6408"/>
                  </a:cubicBezTo>
                  <a:lnTo>
                    <a:pt x="363" y="6671"/>
                  </a:lnTo>
                  <a:cubicBezTo>
                    <a:pt x="141" y="6784"/>
                    <a:pt x="0" y="7013"/>
                    <a:pt x="0" y="7259"/>
                  </a:cubicBezTo>
                  <a:lnTo>
                    <a:pt x="0" y="9486"/>
                  </a:lnTo>
                  <a:cubicBezTo>
                    <a:pt x="0" y="9662"/>
                    <a:pt x="49" y="9831"/>
                    <a:pt x="148" y="9975"/>
                  </a:cubicBezTo>
                  <a:lnTo>
                    <a:pt x="373" y="10313"/>
                  </a:lnTo>
                  <a:cubicBezTo>
                    <a:pt x="426" y="10390"/>
                    <a:pt x="451" y="10482"/>
                    <a:pt x="451" y="10577"/>
                  </a:cubicBezTo>
                  <a:lnTo>
                    <a:pt x="451" y="11499"/>
                  </a:lnTo>
                  <a:cubicBezTo>
                    <a:pt x="451" y="11611"/>
                    <a:pt x="542" y="11703"/>
                    <a:pt x="655" y="11703"/>
                  </a:cubicBezTo>
                  <a:cubicBezTo>
                    <a:pt x="771" y="11703"/>
                    <a:pt x="862" y="11611"/>
                    <a:pt x="862" y="11499"/>
                  </a:cubicBezTo>
                  <a:lnTo>
                    <a:pt x="862" y="10577"/>
                  </a:lnTo>
                  <a:cubicBezTo>
                    <a:pt x="862" y="10401"/>
                    <a:pt x="809" y="10232"/>
                    <a:pt x="714" y="10088"/>
                  </a:cubicBezTo>
                  <a:lnTo>
                    <a:pt x="489" y="9750"/>
                  </a:lnTo>
                  <a:cubicBezTo>
                    <a:pt x="437" y="9673"/>
                    <a:pt x="408" y="9581"/>
                    <a:pt x="408" y="9486"/>
                  </a:cubicBezTo>
                  <a:lnTo>
                    <a:pt x="408" y="7259"/>
                  </a:lnTo>
                  <a:cubicBezTo>
                    <a:pt x="408" y="7168"/>
                    <a:pt x="461" y="7083"/>
                    <a:pt x="546" y="7041"/>
                  </a:cubicBezTo>
                  <a:lnTo>
                    <a:pt x="919" y="6854"/>
                  </a:lnTo>
                  <a:lnTo>
                    <a:pt x="1256" y="7192"/>
                  </a:lnTo>
                  <a:cubicBezTo>
                    <a:pt x="1341" y="7277"/>
                    <a:pt x="1451" y="7319"/>
                    <a:pt x="1561" y="7319"/>
                  </a:cubicBezTo>
                  <a:cubicBezTo>
                    <a:pt x="1671" y="7319"/>
                    <a:pt x="1781" y="7277"/>
                    <a:pt x="1865" y="7192"/>
                  </a:cubicBezTo>
                  <a:lnTo>
                    <a:pt x="2203" y="6854"/>
                  </a:lnTo>
                  <a:lnTo>
                    <a:pt x="2576" y="7041"/>
                  </a:lnTo>
                  <a:cubicBezTo>
                    <a:pt x="2660" y="7083"/>
                    <a:pt x="2713" y="7168"/>
                    <a:pt x="2713" y="7259"/>
                  </a:cubicBezTo>
                  <a:lnTo>
                    <a:pt x="2713" y="9486"/>
                  </a:lnTo>
                  <a:cubicBezTo>
                    <a:pt x="2713" y="9581"/>
                    <a:pt x="2685" y="9673"/>
                    <a:pt x="2632" y="9750"/>
                  </a:cubicBezTo>
                  <a:lnTo>
                    <a:pt x="2407" y="10088"/>
                  </a:lnTo>
                  <a:cubicBezTo>
                    <a:pt x="2312" y="10232"/>
                    <a:pt x="2259" y="10401"/>
                    <a:pt x="2259" y="10577"/>
                  </a:cubicBezTo>
                  <a:lnTo>
                    <a:pt x="2259" y="11499"/>
                  </a:lnTo>
                  <a:cubicBezTo>
                    <a:pt x="2259" y="11611"/>
                    <a:pt x="2351" y="11703"/>
                    <a:pt x="2463" y="11703"/>
                  </a:cubicBezTo>
                  <a:cubicBezTo>
                    <a:pt x="2576" y="11703"/>
                    <a:pt x="2667" y="11611"/>
                    <a:pt x="2667" y="11499"/>
                  </a:cubicBezTo>
                  <a:lnTo>
                    <a:pt x="2667" y="10577"/>
                  </a:lnTo>
                  <a:cubicBezTo>
                    <a:pt x="2667" y="10482"/>
                    <a:pt x="2695" y="10390"/>
                    <a:pt x="2748" y="10313"/>
                  </a:cubicBezTo>
                  <a:lnTo>
                    <a:pt x="2973" y="9975"/>
                  </a:lnTo>
                  <a:cubicBezTo>
                    <a:pt x="3068" y="9831"/>
                    <a:pt x="3121" y="9662"/>
                    <a:pt x="3121" y="9486"/>
                  </a:cubicBezTo>
                  <a:lnTo>
                    <a:pt x="3121" y="7259"/>
                  </a:lnTo>
                  <a:cubicBezTo>
                    <a:pt x="3121" y="7013"/>
                    <a:pt x="2980" y="6784"/>
                    <a:pt x="2759" y="6671"/>
                  </a:cubicBezTo>
                  <a:lnTo>
                    <a:pt x="2231" y="6408"/>
                  </a:lnTo>
                  <a:cubicBezTo>
                    <a:pt x="2224" y="6404"/>
                    <a:pt x="2217" y="6397"/>
                    <a:pt x="2217" y="6390"/>
                  </a:cubicBezTo>
                  <a:lnTo>
                    <a:pt x="2217" y="6066"/>
                  </a:lnTo>
                  <a:cubicBezTo>
                    <a:pt x="2502" y="5859"/>
                    <a:pt x="2671" y="5528"/>
                    <a:pt x="2671" y="5173"/>
                  </a:cubicBezTo>
                  <a:lnTo>
                    <a:pt x="2671" y="4722"/>
                  </a:lnTo>
                  <a:cubicBezTo>
                    <a:pt x="2671" y="4402"/>
                    <a:pt x="2498" y="4110"/>
                    <a:pt x="2217" y="3952"/>
                  </a:cubicBezTo>
                  <a:lnTo>
                    <a:pt x="2217" y="3420"/>
                  </a:lnTo>
                  <a:cubicBezTo>
                    <a:pt x="2217" y="3325"/>
                    <a:pt x="2270" y="3241"/>
                    <a:pt x="2354" y="3199"/>
                  </a:cubicBezTo>
                  <a:lnTo>
                    <a:pt x="2727" y="3016"/>
                  </a:lnTo>
                  <a:lnTo>
                    <a:pt x="3065" y="3354"/>
                  </a:lnTo>
                  <a:cubicBezTo>
                    <a:pt x="3149" y="3438"/>
                    <a:pt x="3259" y="3480"/>
                    <a:pt x="3369" y="3480"/>
                  </a:cubicBezTo>
                  <a:cubicBezTo>
                    <a:pt x="3479" y="3480"/>
                    <a:pt x="3589" y="3438"/>
                    <a:pt x="3674" y="3354"/>
                  </a:cubicBezTo>
                  <a:lnTo>
                    <a:pt x="4011" y="3016"/>
                  </a:lnTo>
                  <a:lnTo>
                    <a:pt x="4384" y="3199"/>
                  </a:lnTo>
                  <a:cubicBezTo>
                    <a:pt x="4469" y="3241"/>
                    <a:pt x="4521" y="3325"/>
                    <a:pt x="4521" y="3420"/>
                  </a:cubicBezTo>
                  <a:lnTo>
                    <a:pt x="4521" y="3952"/>
                  </a:lnTo>
                  <a:cubicBezTo>
                    <a:pt x="4244" y="4110"/>
                    <a:pt x="4071" y="4402"/>
                    <a:pt x="4071" y="4722"/>
                  </a:cubicBezTo>
                  <a:lnTo>
                    <a:pt x="4071" y="5173"/>
                  </a:lnTo>
                  <a:cubicBezTo>
                    <a:pt x="4071" y="5528"/>
                    <a:pt x="4236" y="5859"/>
                    <a:pt x="4521" y="6066"/>
                  </a:cubicBezTo>
                  <a:lnTo>
                    <a:pt x="4521" y="6390"/>
                  </a:lnTo>
                  <a:cubicBezTo>
                    <a:pt x="4521" y="6397"/>
                    <a:pt x="4518" y="6404"/>
                    <a:pt x="4511" y="6408"/>
                  </a:cubicBezTo>
                  <a:lnTo>
                    <a:pt x="3983" y="6671"/>
                  </a:lnTo>
                  <a:cubicBezTo>
                    <a:pt x="3758" y="6784"/>
                    <a:pt x="3617" y="7013"/>
                    <a:pt x="3617" y="7259"/>
                  </a:cubicBezTo>
                  <a:lnTo>
                    <a:pt x="3617" y="9486"/>
                  </a:lnTo>
                  <a:cubicBezTo>
                    <a:pt x="3617" y="9662"/>
                    <a:pt x="3670" y="9831"/>
                    <a:pt x="3765" y="9975"/>
                  </a:cubicBezTo>
                  <a:lnTo>
                    <a:pt x="3990" y="10313"/>
                  </a:lnTo>
                  <a:cubicBezTo>
                    <a:pt x="4043" y="10390"/>
                    <a:pt x="4071" y="10482"/>
                    <a:pt x="4071" y="10577"/>
                  </a:cubicBezTo>
                  <a:lnTo>
                    <a:pt x="4071" y="11499"/>
                  </a:lnTo>
                  <a:cubicBezTo>
                    <a:pt x="4071" y="11611"/>
                    <a:pt x="4163" y="11703"/>
                    <a:pt x="4275" y="11703"/>
                  </a:cubicBezTo>
                  <a:cubicBezTo>
                    <a:pt x="4388" y="11703"/>
                    <a:pt x="4479" y="11611"/>
                    <a:pt x="4479" y="11499"/>
                  </a:cubicBezTo>
                  <a:lnTo>
                    <a:pt x="4479" y="10577"/>
                  </a:lnTo>
                  <a:cubicBezTo>
                    <a:pt x="4479" y="10401"/>
                    <a:pt x="4430" y="10232"/>
                    <a:pt x="4331" y="10088"/>
                  </a:cubicBezTo>
                  <a:lnTo>
                    <a:pt x="4106" y="9750"/>
                  </a:lnTo>
                  <a:cubicBezTo>
                    <a:pt x="4054" y="9673"/>
                    <a:pt x="4029" y="9581"/>
                    <a:pt x="4029" y="9486"/>
                  </a:cubicBezTo>
                  <a:lnTo>
                    <a:pt x="4029" y="7259"/>
                  </a:lnTo>
                  <a:cubicBezTo>
                    <a:pt x="4029" y="7168"/>
                    <a:pt x="4082" y="7083"/>
                    <a:pt x="4163" y="7041"/>
                  </a:cubicBezTo>
                  <a:lnTo>
                    <a:pt x="4536" y="6854"/>
                  </a:lnTo>
                  <a:lnTo>
                    <a:pt x="4873" y="7192"/>
                  </a:lnTo>
                  <a:cubicBezTo>
                    <a:pt x="4958" y="7277"/>
                    <a:pt x="5069" y="7319"/>
                    <a:pt x="5179" y="7319"/>
                  </a:cubicBezTo>
                  <a:cubicBezTo>
                    <a:pt x="5289" y="7319"/>
                    <a:pt x="5399" y="7277"/>
                    <a:pt x="5482" y="7192"/>
                  </a:cubicBezTo>
                  <a:lnTo>
                    <a:pt x="5823" y="6854"/>
                  </a:lnTo>
                  <a:lnTo>
                    <a:pt x="6193" y="7041"/>
                  </a:lnTo>
                  <a:cubicBezTo>
                    <a:pt x="6277" y="7083"/>
                    <a:pt x="6330" y="7168"/>
                    <a:pt x="6330" y="7259"/>
                  </a:cubicBezTo>
                  <a:lnTo>
                    <a:pt x="6330" y="9486"/>
                  </a:lnTo>
                  <a:cubicBezTo>
                    <a:pt x="6330" y="9581"/>
                    <a:pt x="6302" y="9673"/>
                    <a:pt x="6253" y="9750"/>
                  </a:cubicBezTo>
                  <a:lnTo>
                    <a:pt x="6027" y="10088"/>
                  </a:lnTo>
                  <a:cubicBezTo>
                    <a:pt x="5929" y="10232"/>
                    <a:pt x="5880" y="10401"/>
                    <a:pt x="5880" y="10577"/>
                  </a:cubicBezTo>
                  <a:lnTo>
                    <a:pt x="5880" y="11499"/>
                  </a:lnTo>
                  <a:cubicBezTo>
                    <a:pt x="5880" y="11611"/>
                    <a:pt x="5971" y="11703"/>
                    <a:pt x="6084" y="11703"/>
                  </a:cubicBezTo>
                  <a:cubicBezTo>
                    <a:pt x="6196" y="11703"/>
                    <a:pt x="6288" y="11611"/>
                    <a:pt x="6288" y="11499"/>
                  </a:cubicBezTo>
                  <a:lnTo>
                    <a:pt x="6288" y="10577"/>
                  </a:lnTo>
                  <a:cubicBezTo>
                    <a:pt x="6288" y="10482"/>
                    <a:pt x="6316" y="10390"/>
                    <a:pt x="6369" y="10313"/>
                  </a:cubicBezTo>
                  <a:lnTo>
                    <a:pt x="6590" y="9975"/>
                  </a:lnTo>
                  <a:cubicBezTo>
                    <a:pt x="6689" y="9831"/>
                    <a:pt x="6738" y="9662"/>
                    <a:pt x="6738" y="9486"/>
                  </a:cubicBezTo>
                  <a:lnTo>
                    <a:pt x="6738" y="7259"/>
                  </a:lnTo>
                  <a:cubicBezTo>
                    <a:pt x="6742" y="7013"/>
                    <a:pt x="6601" y="6784"/>
                    <a:pt x="6376" y="6671"/>
                  </a:cubicBezTo>
                  <a:lnTo>
                    <a:pt x="5848" y="6408"/>
                  </a:lnTo>
                  <a:cubicBezTo>
                    <a:pt x="5841" y="6404"/>
                    <a:pt x="5837" y="6397"/>
                    <a:pt x="5837" y="6390"/>
                  </a:cubicBezTo>
                  <a:lnTo>
                    <a:pt x="5837" y="6066"/>
                  </a:lnTo>
                  <a:cubicBezTo>
                    <a:pt x="6122" y="5859"/>
                    <a:pt x="6288" y="5528"/>
                    <a:pt x="6288" y="5173"/>
                  </a:cubicBezTo>
                  <a:lnTo>
                    <a:pt x="6288" y="4722"/>
                  </a:lnTo>
                  <a:cubicBezTo>
                    <a:pt x="6288" y="4402"/>
                    <a:pt x="6115" y="4110"/>
                    <a:pt x="5837" y="3952"/>
                  </a:cubicBezTo>
                  <a:lnTo>
                    <a:pt x="5837" y="3420"/>
                  </a:lnTo>
                  <a:cubicBezTo>
                    <a:pt x="5837" y="3325"/>
                    <a:pt x="5890" y="3241"/>
                    <a:pt x="5975" y="3199"/>
                  </a:cubicBezTo>
                  <a:lnTo>
                    <a:pt x="6344" y="3016"/>
                  </a:lnTo>
                  <a:lnTo>
                    <a:pt x="6685" y="3354"/>
                  </a:lnTo>
                  <a:cubicBezTo>
                    <a:pt x="6768" y="3438"/>
                    <a:pt x="6878" y="3480"/>
                    <a:pt x="6988" y="3480"/>
                  </a:cubicBezTo>
                  <a:cubicBezTo>
                    <a:pt x="7099" y="3480"/>
                    <a:pt x="7210" y="3438"/>
                    <a:pt x="7294" y="3354"/>
                  </a:cubicBezTo>
                  <a:lnTo>
                    <a:pt x="7632" y="3016"/>
                  </a:lnTo>
                  <a:lnTo>
                    <a:pt x="8001" y="3199"/>
                  </a:lnTo>
                  <a:cubicBezTo>
                    <a:pt x="8086" y="3241"/>
                    <a:pt x="8138" y="3325"/>
                    <a:pt x="8138" y="3420"/>
                  </a:cubicBezTo>
                  <a:lnTo>
                    <a:pt x="8138" y="3952"/>
                  </a:lnTo>
                  <a:cubicBezTo>
                    <a:pt x="7861" y="4110"/>
                    <a:pt x="7688" y="4402"/>
                    <a:pt x="7688" y="4722"/>
                  </a:cubicBezTo>
                  <a:lnTo>
                    <a:pt x="7688" y="5173"/>
                  </a:lnTo>
                  <a:cubicBezTo>
                    <a:pt x="7688" y="5528"/>
                    <a:pt x="7857" y="5859"/>
                    <a:pt x="8138" y="6066"/>
                  </a:cubicBezTo>
                  <a:lnTo>
                    <a:pt x="8138" y="6390"/>
                  </a:lnTo>
                  <a:cubicBezTo>
                    <a:pt x="8138" y="6397"/>
                    <a:pt x="8135" y="6404"/>
                    <a:pt x="8128" y="6408"/>
                  </a:cubicBezTo>
                  <a:lnTo>
                    <a:pt x="7600" y="6671"/>
                  </a:lnTo>
                  <a:cubicBezTo>
                    <a:pt x="7378" y="6784"/>
                    <a:pt x="7238" y="7013"/>
                    <a:pt x="7238" y="7259"/>
                  </a:cubicBezTo>
                  <a:lnTo>
                    <a:pt x="7238" y="9486"/>
                  </a:lnTo>
                  <a:cubicBezTo>
                    <a:pt x="7238" y="9662"/>
                    <a:pt x="7287" y="9831"/>
                    <a:pt x="7386" y="9975"/>
                  </a:cubicBezTo>
                  <a:lnTo>
                    <a:pt x="7611" y="10313"/>
                  </a:lnTo>
                  <a:cubicBezTo>
                    <a:pt x="7663" y="10390"/>
                    <a:pt x="7688" y="10482"/>
                    <a:pt x="7688" y="10577"/>
                  </a:cubicBezTo>
                  <a:lnTo>
                    <a:pt x="7688" y="11499"/>
                  </a:lnTo>
                  <a:cubicBezTo>
                    <a:pt x="7688" y="11611"/>
                    <a:pt x="7780" y="11703"/>
                    <a:pt x="7892" y="11703"/>
                  </a:cubicBezTo>
                  <a:cubicBezTo>
                    <a:pt x="8008" y="11703"/>
                    <a:pt x="8100" y="11611"/>
                    <a:pt x="8100" y="11499"/>
                  </a:cubicBezTo>
                  <a:lnTo>
                    <a:pt x="8100" y="10577"/>
                  </a:lnTo>
                  <a:cubicBezTo>
                    <a:pt x="8100" y="10401"/>
                    <a:pt x="8047" y="10232"/>
                    <a:pt x="7948" y="10088"/>
                  </a:cubicBezTo>
                  <a:lnTo>
                    <a:pt x="7727" y="9750"/>
                  </a:lnTo>
                  <a:cubicBezTo>
                    <a:pt x="7674" y="9673"/>
                    <a:pt x="7646" y="9581"/>
                    <a:pt x="7646" y="9486"/>
                  </a:cubicBezTo>
                  <a:lnTo>
                    <a:pt x="7646" y="7259"/>
                  </a:lnTo>
                  <a:cubicBezTo>
                    <a:pt x="7646" y="7168"/>
                    <a:pt x="7699" y="7083"/>
                    <a:pt x="7783" y="7041"/>
                  </a:cubicBezTo>
                  <a:lnTo>
                    <a:pt x="8156" y="6854"/>
                  </a:lnTo>
                  <a:lnTo>
                    <a:pt x="8494" y="7192"/>
                  </a:lnTo>
                  <a:cubicBezTo>
                    <a:pt x="8578" y="7277"/>
                    <a:pt x="8688" y="7319"/>
                    <a:pt x="8798" y="7319"/>
                  </a:cubicBezTo>
                  <a:cubicBezTo>
                    <a:pt x="8908" y="7319"/>
                    <a:pt x="9018" y="7277"/>
                    <a:pt x="9103" y="7192"/>
                  </a:cubicBezTo>
                  <a:lnTo>
                    <a:pt x="9440" y="6854"/>
                  </a:lnTo>
                  <a:lnTo>
                    <a:pt x="9813" y="7041"/>
                  </a:lnTo>
                  <a:cubicBezTo>
                    <a:pt x="9898" y="7083"/>
                    <a:pt x="9950" y="7168"/>
                    <a:pt x="9950" y="7259"/>
                  </a:cubicBezTo>
                  <a:lnTo>
                    <a:pt x="9950" y="9486"/>
                  </a:lnTo>
                  <a:cubicBezTo>
                    <a:pt x="9950" y="9581"/>
                    <a:pt x="9922" y="9673"/>
                    <a:pt x="9870" y="9750"/>
                  </a:cubicBezTo>
                  <a:lnTo>
                    <a:pt x="9644" y="10088"/>
                  </a:lnTo>
                  <a:cubicBezTo>
                    <a:pt x="9549" y="10232"/>
                    <a:pt x="9497" y="10401"/>
                    <a:pt x="9497" y="10577"/>
                  </a:cubicBezTo>
                  <a:lnTo>
                    <a:pt x="9497" y="11499"/>
                  </a:lnTo>
                  <a:cubicBezTo>
                    <a:pt x="9497" y="11611"/>
                    <a:pt x="9588" y="11703"/>
                    <a:pt x="9701" y="11703"/>
                  </a:cubicBezTo>
                  <a:cubicBezTo>
                    <a:pt x="9813" y="11703"/>
                    <a:pt x="9905" y="11611"/>
                    <a:pt x="9905" y="11499"/>
                  </a:cubicBezTo>
                  <a:lnTo>
                    <a:pt x="9905" y="10577"/>
                  </a:lnTo>
                  <a:cubicBezTo>
                    <a:pt x="9905" y="10482"/>
                    <a:pt x="9933" y="10390"/>
                    <a:pt x="9986" y="10313"/>
                  </a:cubicBezTo>
                  <a:lnTo>
                    <a:pt x="10211" y="9975"/>
                  </a:lnTo>
                  <a:cubicBezTo>
                    <a:pt x="10306" y="9831"/>
                    <a:pt x="10359" y="9662"/>
                    <a:pt x="10359" y="9486"/>
                  </a:cubicBezTo>
                  <a:lnTo>
                    <a:pt x="10359" y="7259"/>
                  </a:lnTo>
                  <a:cubicBezTo>
                    <a:pt x="10359" y="7013"/>
                    <a:pt x="10218" y="6784"/>
                    <a:pt x="9996" y="6671"/>
                  </a:cubicBezTo>
                  <a:lnTo>
                    <a:pt x="9468" y="6408"/>
                  </a:lnTo>
                  <a:cubicBezTo>
                    <a:pt x="9461" y="6404"/>
                    <a:pt x="9454" y="6397"/>
                    <a:pt x="9454" y="6390"/>
                  </a:cubicBezTo>
                  <a:lnTo>
                    <a:pt x="9454" y="6066"/>
                  </a:lnTo>
                  <a:cubicBezTo>
                    <a:pt x="9739" y="5859"/>
                    <a:pt x="9908" y="5524"/>
                    <a:pt x="9908" y="5173"/>
                  </a:cubicBezTo>
                  <a:lnTo>
                    <a:pt x="9908" y="4722"/>
                  </a:lnTo>
                  <a:cubicBezTo>
                    <a:pt x="9908" y="4402"/>
                    <a:pt x="9736" y="4106"/>
                    <a:pt x="9454" y="3952"/>
                  </a:cubicBezTo>
                  <a:lnTo>
                    <a:pt x="9454" y="3420"/>
                  </a:lnTo>
                  <a:cubicBezTo>
                    <a:pt x="9454" y="3325"/>
                    <a:pt x="9507" y="3241"/>
                    <a:pt x="9592" y="3199"/>
                  </a:cubicBezTo>
                  <a:lnTo>
                    <a:pt x="9965" y="3016"/>
                  </a:lnTo>
                  <a:lnTo>
                    <a:pt x="10302" y="3354"/>
                  </a:lnTo>
                  <a:cubicBezTo>
                    <a:pt x="10387" y="3436"/>
                    <a:pt x="10497" y="3478"/>
                    <a:pt x="10607" y="3478"/>
                  </a:cubicBezTo>
                  <a:cubicBezTo>
                    <a:pt x="10717" y="3478"/>
                    <a:pt x="10827" y="3436"/>
                    <a:pt x="10911" y="3354"/>
                  </a:cubicBezTo>
                  <a:lnTo>
                    <a:pt x="11249" y="3016"/>
                  </a:lnTo>
                  <a:lnTo>
                    <a:pt x="11622" y="3199"/>
                  </a:lnTo>
                  <a:cubicBezTo>
                    <a:pt x="11706" y="3241"/>
                    <a:pt x="11759" y="3325"/>
                    <a:pt x="11759" y="3420"/>
                  </a:cubicBezTo>
                  <a:lnTo>
                    <a:pt x="11759" y="3952"/>
                  </a:lnTo>
                  <a:cubicBezTo>
                    <a:pt x="11481" y="4106"/>
                    <a:pt x="11309" y="4402"/>
                    <a:pt x="11305" y="4722"/>
                  </a:cubicBezTo>
                  <a:lnTo>
                    <a:pt x="11305" y="5173"/>
                  </a:lnTo>
                  <a:cubicBezTo>
                    <a:pt x="11309" y="5524"/>
                    <a:pt x="11474" y="5859"/>
                    <a:pt x="11759" y="6066"/>
                  </a:cubicBezTo>
                  <a:lnTo>
                    <a:pt x="11759" y="6390"/>
                  </a:lnTo>
                  <a:cubicBezTo>
                    <a:pt x="11759" y="6397"/>
                    <a:pt x="11755" y="6404"/>
                    <a:pt x="11745" y="6408"/>
                  </a:cubicBezTo>
                  <a:lnTo>
                    <a:pt x="11217" y="6671"/>
                  </a:lnTo>
                  <a:cubicBezTo>
                    <a:pt x="10995" y="6784"/>
                    <a:pt x="10855" y="7009"/>
                    <a:pt x="10855" y="7259"/>
                  </a:cubicBezTo>
                  <a:lnTo>
                    <a:pt x="10855" y="9486"/>
                  </a:lnTo>
                  <a:cubicBezTo>
                    <a:pt x="10855" y="9662"/>
                    <a:pt x="10908" y="9831"/>
                    <a:pt x="11003" y="9975"/>
                  </a:cubicBezTo>
                  <a:lnTo>
                    <a:pt x="11228" y="10313"/>
                  </a:lnTo>
                  <a:cubicBezTo>
                    <a:pt x="11280" y="10390"/>
                    <a:pt x="11309" y="10482"/>
                    <a:pt x="11309" y="10577"/>
                  </a:cubicBezTo>
                  <a:lnTo>
                    <a:pt x="11309" y="11499"/>
                  </a:lnTo>
                  <a:cubicBezTo>
                    <a:pt x="11309" y="11611"/>
                    <a:pt x="11400" y="11703"/>
                    <a:pt x="11513" y="11703"/>
                  </a:cubicBezTo>
                  <a:cubicBezTo>
                    <a:pt x="11625" y="11703"/>
                    <a:pt x="11717" y="11611"/>
                    <a:pt x="11717" y="11499"/>
                  </a:cubicBezTo>
                  <a:lnTo>
                    <a:pt x="11717" y="10577"/>
                  </a:lnTo>
                  <a:cubicBezTo>
                    <a:pt x="11717" y="10401"/>
                    <a:pt x="11668" y="10232"/>
                    <a:pt x="11569" y="10088"/>
                  </a:cubicBezTo>
                  <a:lnTo>
                    <a:pt x="11344" y="9750"/>
                  </a:lnTo>
                  <a:cubicBezTo>
                    <a:pt x="11291" y="9673"/>
                    <a:pt x="11266" y="9581"/>
                    <a:pt x="11266" y="9486"/>
                  </a:cubicBezTo>
                  <a:lnTo>
                    <a:pt x="11266" y="7259"/>
                  </a:lnTo>
                  <a:cubicBezTo>
                    <a:pt x="11266" y="7168"/>
                    <a:pt x="11319" y="7080"/>
                    <a:pt x="11400" y="7041"/>
                  </a:cubicBezTo>
                  <a:lnTo>
                    <a:pt x="11773" y="6854"/>
                  </a:lnTo>
                  <a:lnTo>
                    <a:pt x="12111" y="7192"/>
                  </a:lnTo>
                  <a:cubicBezTo>
                    <a:pt x="12195" y="7277"/>
                    <a:pt x="12306" y="7319"/>
                    <a:pt x="12417" y="7319"/>
                  </a:cubicBezTo>
                  <a:cubicBezTo>
                    <a:pt x="12527" y="7319"/>
                    <a:pt x="12637" y="7277"/>
                    <a:pt x="12720" y="7192"/>
                  </a:cubicBezTo>
                  <a:lnTo>
                    <a:pt x="13061" y="6854"/>
                  </a:lnTo>
                  <a:lnTo>
                    <a:pt x="13430" y="7041"/>
                  </a:lnTo>
                  <a:cubicBezTo>
                    <a:pt x="13515" y="7080"/>
                    <a:pt x="13567" y="7168"/>
                    <a:pt x="13567" y="7259"/>
                  </a:cubicBezTo>
                  <a:lnTo>
                    <a:pt x="13567" y="9486"/>
                  </a:lnTo>
                  <a:cubicBezTo>
                    <a:pt x="13567" y="9581"/>
                    <a:pt x="13539" y="9673"/>
                    <a:pt x="13487" y="9750"/>
                  </a:cubicBezTo>
                  <a:lnTo>
                    <a:pt x="13265" y="10088"/>
                  </a:lnTo>
                  <a:cubicBezTo>
                    <a:pt x="13166" y="10232"/>
                    <a:pt x="13117" y="10401"/>
                    <a:pt x="13117" y="10577"/>
                  </a:cubicBezTo>
                  <a:lnTo>
                    <a:pt x="13117" y="11499"/>
                  </a:lnTo>
                  <a:cubicBezTo>
                    <a:pt x="13117" y="11611"/>
                    <a:pt x="13209" y="11703"/>
                    <a:pt x="13321" y="11703"/>
                  </a:cubicBezTo>
                  <a:cubicBezTo>
                    <a:pt x="13434" y="11703"/>
                    <a:pt x="13525" y="11611"/>
                    <a:pt x="13525" y="11499"/>
                  </a:cubicBezTo>
                  <a:lnTo>
                    <a:pt x="13525" y="10577"/>
                  </a:lnTo>
                  <a:cubicBezTo>
                    <a:pt x="13525" y="10482"/>
                    <a:pt x="13553" y="10390"/>
                    <a:pt x="13603" y="10313"/>
                  </a:cubicBezTo>
                  <a:lnTo>
                    <a:pt x="13828" y="9975"/>
                  </a:lnTo>
                  <a:cubicBezTo>
                    <a:pt x="13926" y="9831"/>
                    <a:pt x="13976" y="9662"/>
                    <a:pt x="13976" y="9486"/>
                  </a:cubicBezTo>
                  <a:lnTo>
                    <a:pt x="13976" y="7259"/>
                  </a:lnTo>
                  <a:cubicBezTo>
                    <a:pt x="13972" y="7006"/>
                    <a:pt x="13824" y="6781"/>
                    <a:pt x="13596" y="6675"/>
                  </a:cubicBezTo>
                  <a:lnTo>
                    <a:pt x="13068" y="6411"/>
                  </a:lnTo>
                  <a:cubicBezTo>
                    <a:pt x="13061" y="6408"/>
                    <a:pt x="13054" y="6401"/>
                    <a:pt x="13057" y="6390"/>
                  </a:cubicBezTo>
                  <a:lnTo>
                    <a:pt x="13057" y="6066"/>
                  </a:lnTo>
                  <a:cubicBezTo>
                    <a:pt x="13339" y="5859"/>
                    <a:pt x="13508" y="5528"/>
                    <a:pt x="13508" y="5176"/>
                  </a:cubicBezTo>
                  <a:lnTo>
                    <a:pt x="13508" y="4722"/>
                  </a:lnTo>
                  <a:cubicBezTo>
                    <a:pt x="13508" y="4237"/>
                    <a:pt x="13114" y="3843"/>
                    <a:pt x="12625" y="3843"/>
                  </a:cubicBezTo>
                  <a:lnTo>
                    <a:pt x="12153" y="3843"/>
                  </a:lnTo>
                  <a:lnTo>
                    <a:pt x="12153" y="3420"/>
                  </a:lnTo>
                  <a:cubicBezTo>
                    <a:pt x="12153" y="3171"/>
                    <a:pt x="12012" y="2945"/>
                    <a:pt x="11791" y="2833"/>
                  </a:cubicBezTo>
                  <a:lnTo>
                    <a:pt x="11263" y="2569"/>
                  </a:lnTo>
                  <a:cubicBezTo>
                    <a:pt x="11252" y="2565"/>
                    <a:pt x="11249" y="2558"/>
                    <a:pt x="11249" y="2551"/>
                  </a:cubicBezTo>
                  <a:lnTo>
                    <a:pt x="11249" y="2228"/>
                  </a:lnTo>
                  <a:cubicBezTo>
                    <a:pt x="11534" y="2017"/>
                    <a:pt x="11699" y="1686"/>
                    <a:pt x="11703" y="1334"/>
                  </a:cubicBezTo>
                  <a:lnTo>
                    <a:pt x="11703" y="884"/>
                  </a:lnTo>
                  <a:cubicBezTo>
                    <a:pt x="11699" y="395"/>
                    <a:pt x="11305" y="0"/>
                    <a:pt x="10820" y="0"/>
                  </a:cubicBezTo>
                  <a:lnTo>
                    <a:pt x="10366" y="0"/>
                  </a:lnTo>
                  <a:cubicBezTo>
                    <a:pt x="9880" y="0"/>
                    <a:pt x="9486" y="395"/>
                    <a:pt x="9486" y="884"/>
                  </a:cubicBezTo>
                  <a:lnTo>
                    <a:pt x="9486" y="1334"/>
                  </a:lnTo>
                  <a:cubicBezTo>
                    <a:pt x="9486" y="1686"/>
                    <a:pt x="9651" y="2017"/>
                    <a:pt x="9936" y="2228"/>
                  </a:cubicBezTo>
                  <a:lnTo>
                    <a:pt x="9936" y="2551"/>
                  </a:lnTo>
                  <a:cubicBezTo>
                    <a:pt x="9936" y="2558"/>
                    <a:pt x="9933" y="2565"/>
                    <a:pt x="9926" y="2569"/>
                  </a:cubicBezTo>
                  <a:lnTo>
                    <a:pt x="9398" y="2833"/>
                  </a:lnTo>
                  <a:cubicBezTo>
                    <a:pt x="9173" y="2945"/>
                    <a:pt x="9032" y="3171"/>
                    <a:pt x="9036" y="3420"/>
                  </a:cubicBezTo>
                  <a:lnTo>
                    <a:pt x="9036" y="3843"/>
                  </a:lnTo>
                  <a:lnTo>
                    <a:pt x="8540" y="3843"/>
                  </a:lnTo>
                  <a:lnTo>
                    <a:pt x="8540" y="3420"/>
                  </a:lnTo>
                  <a:cubicBezTo>
                    <a:pt x="8540" y="3171"/>
                    <a:pt x="8399" y="2945"/>
                    <a:pt x="8177" y="2833"/>
                  </a:cubicBezTo>
                  <a:lnTo>
                    <a:pt x="7649" y="2569"/>
                  </a:lnTo>
                  <a:cubicBezTo>
                    <a:pt x="7642" y="2565"/>
                    <a:pt x="7639" y="2558"/>
                    <a:pt x="7639" y="2551"/>
                  </a:cubicBezTo>
                  <a:lnTo>
                    <a:pt x="7639" y="2228"/>
                  </a:lnTo>
                  <a:cubicBezTo>
                    <a:pt x="7920" y="2017"/>
                    <a:pt x="8089" y="1686"/>
                    <a:pt x="8089" y="1334"/>
                  </a:cubicBezTo>
                  <a:lnTo>
                    <a:pt x="8089" y="884"/>
                  </a:lnTo>
                  <a:cubicBezTo>
                    <a:pt x="8089" y="395"/>
                    <a:pt x="7695" y="0"/>
                    <a:pt x="7206" y="0"/>
                  </a:cubicBezTo>
                  <a:lnTo>
                    <a:pt x="6756" y="0"/>
                  </a:lnTo>
                  <a:cubicBezTo>
                    <a:pt x="6267" y="0"/>
                    <a:pt x="5873" y="395"/>
                    <a:pt x="5873" y="884"/>
                  </a:cubicBezTo>
                  <a:lnTo>
                    <a:pt x="5873" y="1334"/>
                  </a:lnTo>
                  <a:cubicBezTo>
                    <a:pt x="5873" y="1686"/>
                    <a:pt x="6038" y="2017"/>
                    <a:pt x="6323" y="2228"/>
                  </a:cubicBezTo>
                  <a:lnTo>
                    <a:pt x="6323" y="2551"/>
                  </a:lnTo>
                  <a:cubicBezTo>
                    <a:pt x="6319" y="2558"/>
                    <a:pt x="6316" y="2565"/>
                    <a:pt x="6309" y="2569"/>
                  </a:cubicBezTo>
                  <a:lnTo>
                    <a:pt x="5781" y="2833"/>
                  </a:lnTo>
                  <a:cubicBezTo>
                    <a:pt x="5559" y="2942"/>
                    <a:pt x="5419" y="3171"/>
                    <a:pt x="5419" y="3420"/>
                  </a:cubicBezTo>
                  <a:lnTo>
                    <a:pt x="5419" y="3839"/>
                  </a:lnTo>
                  <a:lnTo>
                    <a:pt x="4923" y="3839"/>
                  </a:lnTo>
                  <a:lnTo>
                    <a:pt x="4923" y="3420"/>
                  </a:lnTo>
                  <a:cubicBezTo>
                    <a:pt x="4926" y="3171"/>
                    <a:pt x="4785" y="2942"/>
                    <a:pt x="4560" y="2833"/>
                  </a:cubicBezTo>
                  <a:lnTo>
                    <a:pt x="4032" y="2569"/>
                  </a:lnTo>
                  <a:cubicBezTo>
                    <a:pt x="4025" y="2565"/>
                    <a:pt x="4022" y="2558"/>
                    <a:pt x="4022" y="2551"/>
                  </a:cubicBezTo>
                  <a:lnTo>
                    <a:pt x="4022" y="2228"/>
                  </a:lnTo>
                  <a:cubicBezTo>
                    <a:pt x="4307" y="2017"/>
                    <a:pt x="4472" y="1686"/>
                    <a:pt x="4472" y="1334"/>
                  </a:cubicBezTo>
                  <a:lnTo>
                    <a:pt x="4472" y="884"/>
                  </a:lnTo>
                  <a:cubicBezTo>
                    <a:pt x="4472" y="395"/>
                    <a:pt x="4078" y="0"/>
                    <a:pt x="35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19052;p90">
            <a:extLst>
              <a:ext uri="{FF2B5EF4-FFF2-40B4-BE49-F238E27FC236}">
                <a16:creationId xmlns:a16="http://schemas.microsoft.com/office/drawing/2014/main" id="{7B247819-22FB-83C0-DD62-A05097E2D3D2}"/>
              </a:ext>
            </a:extLst>
          </p:cNvPr>
          <p:cNvGrpSpPr/>
          <p:nvPr/>
        </p:nvGrpSpPr>
        <p:grpSpPr>
          <a:xfrm>
            <a:off x="3307329" y="2067271"/>
            <a:ext cx="1193099" cy="1084775"/>
            <a:chOff x="7959662" y="2436857"/>
            <a:chExt cx="352829" cy="347467"/>
          </a:xfrm>
        </p:grpSpPr>
        <p:sp>
          <p:nvSpPr>
            <p:cNvPr id="260" name="Google Shape;19053;p90">
              <a:extLst>
                <a:ext uri="{FF2B5EF4-FFF2-40B4-BE49-F238E27FC236}">
                  <a16:creationId xmlns:a16="http://schemas.microsoft.com/office/drawing/2014/main" id="{4FA383E7-9F18-DB0F-5A39-8E20D86E15B2}"/>
                </a:ext>
              </a:extLst>
            </p:cNvPr>
            <p:cNvSpPr/>
            <p:nvPr/>
          </p:nvSpPr>
          <p:spPr>
            <a:xfrm>
              <a:off x="8032643" y="2534122"/>
              <a:ext cx="115666" cy="189064"/>
            </a:xfrm>
            <a:custGeom>
              <a:avLst/>
              <a:gdLst/>
              <a:ahLst/>
              <a:cxnLst/>
              <a:rect l="l" t="t" r="r" b="b"/>
              <a:pathLst>
                <a:path w="4444" h="7264" extrusionOk="0">
                  <a:moveTo>
                    <a:pt x="837" y="1"/>
                  </a:moveTo>
                  <a:lnTo>
                    <a:pt x="837" y="289"/>
                  </a:lnTo>
                  <a:cubicBezTo>
                    <a:pt x="837" y="370"/>
                    <a:pt x="792" y="441"/>
                    <a:pt x="721" y="476"/>
                  </a:cubicBezTo>
                  <a:lnTo>
                    <a:pt x="232" y="722"/>
                  </a:lnTo>
                  <a:cubicBezTo>
                    <a:pt x="92" y="793"/>
                    <a:pt x="0" y="937"/>
                    <a:pt x="4" y="1095"/>
                  </a:cubicBezTo>
                  <a:lnTo>
                    <a:pt x="4" y="3097"/>
                  </a:lnTo>
                  <a:cubicBezTo>
                    <a:pt x="0" y="3259"/>
                    <a:pt x="39" y="3421"/>
                    <a:pt x="113" y="3565"/>
                  </a:cubicBezTo>
                  <a:lnTo>
                    <a:pt x="310" y="3959"/>
                  </a:lnTo>
                  <a:cubicBezTo>
                    <a:pt x="384" y="4107"/>
                    <a:pt x="419" y="4265"/>
                    <a:pt x="419" y="4427"/>
                  </a:cubicBezTo>
                  <a:lnTo>
                    <a:pt x="419" y="7263"/>
                  </a:lnTo>
                  <a:lnTo>
                    <a:pt x="2301" y="5912"/>
                  </a:lnTo>
                  <a:lnTo>
                    <a:pt x="2301" y="1978"/>
                  </a:lnTo>
                  <a:lnTo>
                    <a:pt x="2470" y="2189"/>
                  </a:lnTo>
                  <a:cubicBezTo>
                    <a:pt x="2576" y="2320"/>
                    <a:pt x="2727" y="2404"/>
                    <a:pt x="2892" y="2422"/>
                  </a:cubicBezTo>
                  <a:cubicBezTo>
                    <a:pt x="2913" y="2423"/>
                    <a:pt x="2934" y="2424"/>
                    <a:pt x="2954" y="2424"/>
                  </a:cubicBezTo>
                  <a:cubicBezTo>
                    <a:pt x="2974" y="2424"/>
                    <a:pt x="2994" y="2423"/>
                    <a:pt x="3015" y="2422"/>
                  </a:cubicBezTo>
                  <a:cubicBezTo>
                    <a:pt x="3139" y="2411"/>
                    <a:pt x="3258" y="2362"/>
                    <a:pt x="3357" y="2284"/>
                  </a:cubicBezTo>
                  <a:lnTo>
                    <a:pt x="4236" y="1581"/>
                  </a:lnTo>
                  <a:cubicBezTo>
                    <a:pt x="4437" y="1415"/>
                    <a:pt x="4444" y="1113"/>
                    <a:pt x="4250" y="944"/>
                  </a:cubicBezTo>
                  <a:cubicBezTo>
                    <a:pt x="4174" y="874"/>
                    <a:pt x="4077" y="841"/>
                    <a:pt x="3979" y="841"/>
                  </a:cubicBezTo>
                  <a:cubicBezTo>
                    <a:pt x="3878" y="841"/>
                    <a:pt x="3776" y="876"/>
                    <a:pt x="3694" y="944"/>
                  </a:cubicBezTo>
                  <a:lnTo>
                    <a:pt x="2994" y="1503"/>
                  </a:lnTo>
                  <a:lnTo>
                    <a:pt x="2417" y="786"/>
                  </a:lnTo>
                  <a:cubicBezTo>
                    <a:pt x="2340" y="687"/>
                    <a:pt x="2217" y="627"/>
                    <a:pt x="2090" y="627"/>
                  </a:cubicBezTo>
                  <a:cubicBezTo>
                    <a:pt x="1861" y="627"/>
                    <a:pt x="1675" y="441"/>
                    <a:pt x="1675" y="209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9054;p90">
              <a:extLst>
                <a:ext uri="{FF2B5EF4-FFF2-40B4-BE49-F238E27FC236}">
                  <a16:creationId xmlns:a16="http://schemas.microsoft.com/office/drawing/2014/main" id="{E865F52C-4D38-F6EF-010B-94BA665591F4}"/>
                </a:ext>
              </a:extLst>
            </p:cNvPr>
            <p:cNvSpPr/>
            <p:nvPr/>
          </p:nvSpPr>
          <p:spPr>
            <a:xfrm>
              <a:off x="8136024" y="2452526"/>
              <a:ext cx="81622" cy="43544"/>
            </a:xfrm>
            <a:custGeom>
              <a:avLst/>
              <a:gdLst/>
              <a:ahLst/>
              <a:cxnLst/>
              <a:rect l="l" t="t" r="r" b="b"/>
              <a:pathLst>
                <a:path w="3136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3135" y="1672"/>
                  </a:lnTo>
                  <a:lnTo>
                    <a:pt x="2717" y="838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9055;p90">
              <a:extLst>
                <a:ext uri="{FF2B5EF4-FFF2-40B4-BE49-F238E27FC236}">
                  <a16:creationId xmlns:a16="http://schemas.microsoft.com/office/drawing/2014/main" id="{F72C030C-88F6-5AD0-01E6-A63B45CD1C5F}"/>
                </a:ext>
              </a:extLst>
            </p:cNvPr>
            <p:cNvSpPr/>
            <p:nvPr/>
          </p:nvSpPr>
          <p:spPr>
            <a:xfrm>
              <a:off x="8136024" y="2452526"/>
              <a:ext cx="16319" cy="43544"/>
            </a:xfrm>
            <a:custGeom>
              <a:avLst/>
              <a:gdLst/>
              <a:ahLst/>
              <a:cxnLst/>
              <a:rect l="l" t="t" r="r" b="b"/>
              <a:pathLst>
                <a:path w="627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627" y="1672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056;p90">
              <a:extLst>
                <a:ext uri="{FF2B5EF4-FFF2-40B4-BE49-F238E27FC236}">
                  <a16:creationId xmlns:a16="http://schemas.microsoft.com/office/drawing/2014/main" id="{13E215AA-DF6D-7C5E-EB31-E44188B27E0E}"/>
                </a:ext>
              </a:extLst>
            </p:cNvPr>
            <p:cNvSpPr/>
            <p:nvPr/>
          </p:nvSpPr>
          <p:spPr>
            <a:xfrm>
              <a:off x="8032643" y="2554372"/>
              <a:ext cx="16319" cy="88572"/>
            </a:xfrm>
            <a:custGeom>
              <a:avLst/>
              <a:gdLst/>
              <a:ahLst/>
              <a:cxnLst/>
              <a:rect l="l" t="t" r="r" b="b"/>
              <a:pathLst>
                <a:path w="627" h="3403" extrusionOk="0">
                  <a:moveTo>
                    <a:pt x="151" y="1"/>
                  </a:moveTo>
                  <a:cubicBezTo>
                    <a:pt x="56" y="78"/>
                    <a:pt x="4" y="194"/>
                    <a:pt x="4" y="317"/>
                  </a:cubicBezTo>
                  <a:lnTo>
                    <a:pt x="4" y="2319"/>
                  </a:lnTo>
                  <a:cubicBezTo>
                    <a:pt x="0" y="2485"/>
                    <a:pt x="39" y="2643"/>
                    <a:pt x="113" y="2787"/>
                  </a:cubicBezTo>
                  <a:lnTo>
                    <a:pt x="310" y="3181"/>
                  </a:lnTo>
                  <a:cubicBezTo>
                    <a:pt x="345" y="3252"/>
                    <a:pt x="370" y="3325"/>
                    <a:pt x="391" y="3403"/>
                  </a:cubicBezTo>
                  <a:lnTo>
                    <a:pt x="626" y="3403"/>
                  </a:lnTo>
                  <a:lnTo>
                    <a:pt x="626" y="736"/>
                  </a:lnTo>
                  <a:cubicBezTo>
                    <a:pt x="626" y="571"/>
                    <a:pt x="563" y="412"/>
                    <a:pt x="443" y="29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057;p90">
              <a:extLst>
                <a:ext uri="{FF2B5EF4-FFF2-40B4-BE49-F238E27FC236}">
                  <a16:creationId xmlns:a16="http://schemas.microsoft.com/office/drawing/2014/main" id="{044BE9D1-92ED-0113-ADDF-D482DB4B7850}"/>
                </a:ext>
              </a:extLst>
            </p:cNvPr>
            <p:cNvSpPr/>
            <p:nvPr/>
          </p:nvSpPr>
          <p:spPr>
            <a:xfrm>
              <a:off x="8043522" y="2632038"/>
              <a:ext cx="49036" cy="97994"/>
            </a:xfrm>
            <a:custGeom>
              <a:avLst/>
              <a:gdLst/>
              <a:ahLst/>
              <a:cxnLst/>
              <a:rect l="l" t="t" r="r" b="b"/>
              <a:pathLst>
                <a:path w="1884" h="3765" extrusionOk="0">
                  <a:moveTo>
                    <a:pt x="1" y="0"/>
                  </a:moveTo>
                  <a:lnTo>
                    <a:pt x="1" y="3765"/>
                  </a:lnTo>
                  <a:lnTo>
                    <a:pt x="1883" y="3765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058;p90">
              <a:extLst>
                <a:ext uri="{FF2B5EF4-FFF2-40B4-BE49-F238E27FC236}">
                  <a16:creationId xmlns:a16="http://schemas.microsoft.com/office/drawing/2014/main" id="{3F658570-92D2-2EAF-A036-36A049F250D5}"/>
                </a:ext>
              </a:extLst>
            </p:cNvPr>
            <p:cNvSpPr/>
            <p:nvPr/>
          </p:nvSpPr>
          <p:spPr>
            <a:xfrm>
              <a:off x="7967340" y="2659236"/>
              <a:ext cx="337290" cy="119700"/>
            </a:xfrm>
            <a:custGeom>
              <a:avLst/>
              <a:gdLst/>
              <a:ahLst/>
              <a:cxnLst/>
              <a:rect l="l" t="t" r="r" b="b"/>
              <a:pathLst>
                <a:path w="12959" h="4599" extrusionOk="0">
                  <a:moveTo>
                    <a:pt x="6481" y="0"/>
                  </a:moveTo>
                  <a:lnTo>
                    <a:pt x="0" y="4599"/>
                  </a:lnTo>
                  <a:lnTo>
                    <a:pt x="12959" y="4599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059;p90">
              <a:extLst>
                <a:ext uri="{FF2B5EF4-FFF2-40B4-BE49-F238E27FC236}">
                  <a16:creationId xmlns:a16="http://schemas.microsoft.com/office/drawing/2014/main" id="{1973A88A-6C02-4730-C00A-4EC60EC24310}"/>
                </a:ext>
              </a:extLst>
            </p:cNvPr>
            <p:cNvSpPr/>
            <p:nvPr/>
          </p:nvSpPr>
          <p:spPr>
            <a:xfrm>
              <a:off x="7967340" y="2659236"/>
              <a:ext cx="174931" cy="119700"/>
            </a:xfrm>
            <a:custGeom>
              <a:avLst/>
              <a:gdLst/>
              <a:ahLst/>
              <a:cxnLst/>
              <a:rect l="l" t="t" r="r" b="b"/>
              <a:pathLst>
                <a:path w="6721" h="4599" extrusionOk="0">
                  <a:moveTo>
                    <a:pt x="6481" y="0"/>
                  </a:moveTo>
                  <a:lnTo>
                    <a:pt x="0" y="4599"/>
                  </a:lnTo>
                  <a:lnTo>
                    <a:pt x="2928" y="4599"/>
                  </a:lnTo>
                  <a:cubicBezTo>
                    <a:pt x="2928" y="4599"/>
                    <a:pt x="6668" y="253"/>
                    <a:pt x="6721" y="225"/>
                  </a:cubicBezTo>
                  <a:lnTo>
                    <a:pt x="6481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060;p90">
              <a:extLst>
                <a:ext uri="{FF2B5EF4-FFF2-40B4-BE49-F238E27FC236}">
                  <a16:creationId xmlns:a16="http://schemas.microsoft.com/office/drawing/2014/main" id="{53CF8443-2ACC-C352-E62A-950D78F610B3}"/>
                </a:ext>
              </a:extLst>
            </p:cNvPr>
            <p:cNvSpPr/>
            <p:nvPr/>
          </p:nvSpPr>
          <p:spPr>
            <a:xfrm>
              <a:off x="8054428" y="2528734"/>
              <a:ext cx="21733" cy="27225"/>
            </a:xfrm>
            <a:custGeom>
              <a:avLst/>
              <a:gdLst/>
              <a:ahLst/>
              <a:cxnLst/>
              <a:rect l="l" t="t" r="r" b="b"/>
              <a:pathLst>
                <a:path w="835" h="1046" extrusionOk="0">
                  <a:moveTo>
                    <a:pt x="0" y="0"/>
                  </a:moveTo>
                  <a:lnTo>
                    <a:pt x="0" y="627"/>
                  </a:lnTo>
                  <a:cubicBezTo>
                    <a:pt x="0" y="855"/>
                    <a:pt x="187" y="1045"/>
                    <a:pt x="419" y="1045"/>
                  </a:cubicBezTo>
                  <a:cubicBezTo>
                    <a:pt x="648" y="1045"/>
                    <a:pt x="834" y="855"/>
                    <a:pt x="834" y="627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061;p90">
              <a:extLst>
                <a:ext uri="{FF2B5EF4-FFF2-40B4-BE49-F238E27FC236}">
                  <a16:creationId xmlns:a16="http://schemas.microsoft.com/office/drawing/2014/main" id="{9FA66CC9-8E82-A313-8B87-7729695F77E0}"/>
                </a:ext>
              </a:extLst>
            </p:cNvPr>
            <p:cNvSpPr/>
            <p:nvPr/>
          </p:nvSpPr>
          <p:spPr>
            <a:xfrm>
              <a:off x="8043522" y="2485138"/>
              <a:ext cx="43544" cy="49010"/>
            </a:xfrm>
            <a:custGeom>
              <a:avLst/>
              <a:gdLst/>
              <a:ahLst/>
              <a:cxnLst/>
              <a:rect l="l" t="t" r="r" b="b"/>
              <a:pathLst>
                <a:path w="1673" h="1883" extrusionOk="0">
                  <a:moveTo>
                    <a:pt x="627" y="1"/>
                  </a:moveTo>
                  <a:cubicBezTo>
                    <a:pt x="282" y="1"/>
                    <a:pt x="1" y="282"/>
                    <a:pt x="1" y="630"/>
                  </a:cubicBezTo>
                  <a:lnTo>
                    <a:pt x="1" y="1049"/>
                  </a:lnTo>
                  <a:cubicBezTo>
                    <a:pt x="1" y="1510"/>
                    <a:pt x="374" y="1883"/>
                    <a:pt x="838" y="1883"/>
                  </a:cubicBezTo>
                  <a:cubicBezTo>
                    <a:pt x="1299" y="1883"/>
                    <a:pt x="1672" y="1510"/>
                    <a:pt x="1672" y="1046"/>
                  </a:cubicBezTo>
                  <a:lnTo>
                    <a:pt x="1672" y="630"/>
                  </a:lnTo>
                  <a:cubicBezTo>
                    <a:pt x="1672" y="282"/>
                    <a:pt x="1394" y="1"/>
                    <a:pt x="1046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062;p90">
              <a:extLst>
                <a:ext uri="{FF2B5EF4-FFF2-40B4-BE49-F238E27FC236}">
                  <a16:creationId xmlns:a16="http://schemas.microsoft.com/office/drawing/2014/main" id="{F92EDCB3-903B-D669-0C17-2B97892BCE2F}"/>
                </a:ext>
              </a:extLst>
            </p:cNvPr>
            <p:cNvSpPr/>
            <p:nvPr/>
          </p:nvSpPr>
          <p:spPr>
            <a:xfrm>
              <a:off x="8043522" y="2485243"/>
              <a:ext cx="29984" cy="48958"/>
            </a:xfrm>
            <a:custGeom>
              <a:avLst/>
              <a:gdLst/>
              <a:ahLst/>
              <a:cxnLst/>
              <a:rect l="l" t="t" r="r" b="b"/>
              <a:pathLst>
                <a:path w="1152" h="1881" extrusionOk="0">
                  <a:moveTo>
                    <a:pt x="627" y="0"/>
                  </a:moveTo>
                  <a:cubicBezTo>
                    <a:pt x="282" y="0"/>
                    <a:pt x="1" y="278"/>
                    <a:pt x="1" y="626"/>
                  </a:cubicBezTo>
                  <a:lnTo>
                    <a:pt x="1" y="1045"/>
                  </a:lnTo>
                  <a:cubicBezTo>
                    <a:pt x="1" y="1524"/>
                    <a:pt x="396" y="1881"/>
                    <a:pt x="838" y="1881"/>
                  </a:cubicBezTo>
                  <a:cubicBezTo>
                    <a:pt x="941" y="1881"/>
                    <a:pt x="1047" y="1861"/>
                    <a:pt x="1151" y="1819"/>
                  </a:cubicBezTo>
                  <a:cubicBezTo>
                    <a:pt x="835" y="1689"/>
                    <a:pt x="627" y="1383"/>
                    <a:pt x="627" y="1042"/>
                  </a:cubicBezTo>
                  <a:lnTo>
                    <a:pt x="627" y="626"/>
                  </a:lnTo>
                  <a:cubicBezTo>
                    <a:pt x="627" y="320"/>
                    <a:pt x="849" y="60"/>
                    <a:pt x="1151" y="11"/>
                  </a:cubicBezTo>
                  <a:cubicBezTo>
                    <a:pt x="1116" y="4"/>
                    <a:pt x="1081" y="0"/>
                    <a:pt x="1046" y="0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063;p90">
              <a:extLst>
                <a:ext uri="{FF2B5EF4-FFF2-40B4-BE49-F238E27FC236}">
                  <a16:creationId xmlns:a16="http://schemas.microsoft.com/office/drawing/2014/main" id="{6BB6EC91-600A-0753-7B58-D556EDB5F064}"/>
                </a:ext>
              </a:extLst>
            </p:cNvPr>
            <p:cNvSpPr/>
            <p:nvPr/>
          </p:nvSpPr>
          <p:spPr>
            <a:xfrm>
              <a:off x="8043522" y="2485138"/>
              <a:ext cx="43544" cy="21811"/>
            </a:xfrm>
            <a:custGeom>
              <a:avLst/>
              <a:gdLst/>
              <a:ahLst/>
              <a:cxnLst/>
              <a:rect l="l" t="t" r="r" b="b"/>
              <a:pathLst>
                <a:path w="1673" h="838" extrusionOk="0">
                  <a:moveTo>
                    <a:pt x="627" y="1"/>
                  </a:moveTo>
                  <a:cubicBezTo>
                    <a:pt x="282" y="1"/>
                    <a:pt x="1" y="282"/>
                    <a:pt x="1" y="630"/>
                  </a:cubicBezTo>
                  <a:cubicBezTo>
                    <a:pt x="1" y="630"/>
                    <a:pt x="627" y="838"/>
                    <a:pt x="1672" y="838"/>
                  </a:cubicBezTo>
                  <a:lnTo>
                    <a:pt x="1672" y="630"/>
                  </a:lnTo>
                  <a:cubicBezTo>
                    <a:pt x="1672" y="282"/>
                    <a:pt x="1391" y="1"/>
                    <a:pt x="1046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064;p90">
              <a:extLst>
                <a:ext uri="{FF2B5EF4-FFF2-40B4-BE49-F238E27FC236}">
                  <a16:creationId xmlns:a16="http://schemas.microsoft.com/office/drawing/2014/main" id="{D4140D9E-ADC9-879F-AC17-8649B31931A1}"/>
                </a:ext>
              </a:extLst>
            </p:cNvPr>
            <p:cNvSpPr/>
            <p:nvPr/>
          </p:nvSpPr>
          <p:spPr>
            <a:xfrm>
              <a:off x="8043522" y="2485243"/>
              <a:ext cx="29984" cy="19807"/>
            </a:xfrm>
            <a:custGeom>
              <a:avLst/>
              <a:gdLst/>
              <a:ahLst/>
              <a:cxnLst/>
              <a:rect l="l" t="t" r="r" b="b"/>
              <a:pathLst>
                <a:path w="1152" h="761" extrusionOk="0">
                  <a:moveTo>
                    <a:pt x="627" y="0"/>
                  </a:moveTo>
                  <a:cubicBezTo>
                    <a:pt x="282" y="0"/>
                    <a:pt x="1" y="278"/>
                    <a:pt x="1" y="626"/>
                  </a:cubicBezTo>
                  <a:cubicBezTo>
                    <a:pt x="205" y="686"/>
                    <a:pt x="416" y="732"/>
                    <a:pt x="627" y="760"/>
                  </a:cubicBezTo>
                  <a:lnTo>
                    <a:pt x="627" y="626"/>
                  </a:lnTo>
                  <a:cubicBezTo>
                    <a:pt x="627" y="320"/>
                    <a:pt x="849" y="60"/>
                    <a:pt x="1151" y="11"/>
                  </a:cubicBezTo>
                  <a:cubicBezTo>
                    <a:pt x="1116" y="4"/>
                    <a:pt x="1081" y="0"/>
                    <a:pt x="104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065;p90">
              <a:extLst>
                <a:ext uri="{FF2B5EF4-FFF2-40B4-BE49-F238E27FC236}">
                  <a16:creationId xmlns:a16="http://schemas.microsoft.com/office/drawing/2014/main" id="{6B64FD3B-2816-0A2F-03C2-31AFB90CFE27}"/>
                </a:ext>
              </a:extLst>
            </p:cNvPr>
            <p:cNvSpPr/>
            <p:nvPr/>
          </p:nvSpPr>
          <p:spPr>
            <a:xfrm>
              <a:off x="8092532" y="2552003"/>
              <a:ext cx="55777" cy="45236"/>
            </a:xfrm>
            <a:custGeom>
              <a:avLst/>
              <a:gdLst/>
              <a:ahLst/>
              <a:cxnLst/>
              <a:rect l="l" t="t" r="r" b="b"/>
              <a:pathLst>
                <a:path w="2143" h="1738" extrusionOk="0">
                  <a:moveTo>
                    <a:pt x="0" y="0"/>
                  </a:moveTo>
                  <a:lnTo>
                    <a:pt x="0" y="1288"/>
                  </a:lnTo>
                  <a:lnTo>
                    <a:pt x="169" y="1502"/>
                  </a:lnTo>
                  <a:cubicBezTo>
                    <a:pt x="271" y="1633"/>
                    <a:pt x="426" y="1717"/>
                    <a:pt x="591" y="1735"/>
                  </a:cubicBezTo>
                  <a:cubicBezTo>
                    <a:pt x="611" y="1736"/>
                    <a:pt x="631" y="1737"/>
                    <a:pt x="652" y="1737"/>
                  </a:cubicBezTo>
                  <a:cubicBezTo>
                    <a:pt x="672" y="1737"/>
                    <a:pt x="693" y="1736"/>
                    <a:pt x="714" y="1735"/>
                  </a:cubicBezTo>
                  <a:cubicBezTo>
                    <a:pt x="838" y="1724"/>
                    <a:pt x="957" y="1675"/>
                    <a:pt x="1056" y="1594"/>
                  </a:cubicBezTo>
                  <a:lnTo>
                    <a:pt x="1935" y="890"/>
                  </a:lnTo>
                  <a:cubicBezTo>
                    <a:pt x="2136" y="728"/>
                    <a:pt x="2143" y="426"/>
                    <a:pt x="1953" y="253"/>
                  </a:cubicBezTo>
                  <a:cubicBezTo>
                    <a:pt x="1876" y="187"/>
                    <a:pt x="1780" y="155"/>
                    <a:pt x="1682" y="155"/>
                  </a:cubicBezTo>
                  <a:cubicBezTo>
                    <a:pt x="1580" y="155"/>
                    <a:pt x="1477" y="190"/>
                    <a:pt x="1393" y="257"/>
                  </a:cubicBezTo>
                  <a:lnTo>
                    <a:pt x="693" y="816"/>
                  </a:lnTo>
                  <a:lnTo>
                    <a:pt x="116" y="99"/>
                  </a:lnTo>
                  <a:cubicBezTo>
                    <a:pt x="85" y="56"/>
                    <a:pt x="46" y="25"/>
                    <a:pt x="0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066;p90">
              <a:extLst>
                <a:ext uri="{FF2B5EF4-FFF2-40B4-BE49-F238E27FC236}">
                  <a16:creationId xmlns:a16="http://schemas.microsoft.com/office/drawing/2014/main" id="{4CC4776F-83F3-A386-AB11-5EB644728F96}"/>
                </a:ext>
              </a:extLst>
            </p:cNvPr>
            <p:cNvSpPr/>
            <p:nvPr/>
          </p:nvSpPr>
          <p:spPr>
            <a:xfrm>
              <a:off x="7959662" y="2436857"/>
              <a:ext cx="352829" cy="347467"/>
            </a:xfrm>
            <a:custGeom>
              <a:avLst/>
              <a:gdLst/>
              <a:ahLst/>
              <a:cxnLst/>
              <a:rect l="l" t="t" r="r" b="b"/>
              <a:pathLst>
                <a:path w="13556" h="13350" extrusionOk="0">
                  <a:moveTo>
                    <a:pt x="4268" y="2053"/>
                  </a:moveTo>
                  <a:cubicBezTo>
                    <a:pt x="4507" y="2053"/>
                    <a:pt x="4701" y="2246"/>
                    <a:pt x="4701" y="2485"/>
                  </a:cubicBezTo>
                  <a:lnTo>
                    <a:pt x="4701" y="2904"/>
                  </a:lnTo>
                  <a:cubicBezTo>
                    <a:pt x="4701" y="3256"/>
                    <a:pt x="4412" y="3544"/>
                    <a:pt x="4060" y="3544"/>
                  </a:cubicBezTo>
                  <a:cubicBezTo>
                    <a:pt x="3705" y="3544"/>
                    <a:pt x="3420" y="3256"/>
                    <a:pt x="3420" y="2904"/>
                  </a:cubicBezTo>
                  <a:lnTo>
                    <a:pt x="3420" y="2485"/>
                  </a:lnTo>
                  <a:cubicBezTo>
                    <a:pt x="3420" y="2246"/>
                    <a:pt x="3613" y="2053"/>
                    <a:pt x="3849" y="2053"/>
                  </a:cubicBezTo>
                  <a:close/>
                  <a:moveTo>
                    <a:pt x="4282" y="3935"/>
                  </a:moveTo>
                  <a:lnTo>
                    <a:pt x="4282" y="3949"/>
                  </a:lnTo>
                  <a:cubicBezTo>
                    <a:pt x="4282" y="4044"/>
                    <a:pt x="4303" y="4139"/>
                    <a:pt x="4345" y="4223"/>
                  </a:cubicBezTo>
                  <a:lnTo>
                    <a:pt x="4067" y="4498"/>
                  </a:lnTo>
                  <a:cubicBezTo>
                    <a:pt x="4065" y="4501"/>
                    <a:pt x="4063" y="4503"/>
                    <a:pt x="4060" y="4503"/>
                  </a:cubicBezTo>
                  <a:cubicBezTo>
                    <a:pt x="4057" y="4503"/>
                    <a:pt x="4053" y="4501"/>
                    <a:pt x="4050" y="4498"/>
                  </a:cubicBezTo>
                  <a:lnTo>
                    <a:pt x="3782" y="4231"/>
                  </a:lnTo>
                  <a:cubicBezTo>
                    <a:pt x="3817" y="4171"/>
                    <a:pt x="3835" y="4097"/>
                    <a:pt x="3835" y="4026"/>
                  </a:cubicBezTo>
                  <a:lnTo>
                    <a:pt x="3835" y="3935"/>
                  </a:lnTo>
                  <a:close/>
                  <a:moveTo>
                    <a:pt x="6579" y="5933"/>
                  </a:moveTo>
                  <a:lnTo>
                    <a:pt x="6579" y="8446"/>
                  </a:lnTo>
                  <a:lnTo>
                    <a:pt x="5299" y="9353"/>
                  </a:lnTo>
                  <a:lnTo>
                    <a:pt x="5299" y="6215"/>
                  </a:lnTo>
                  <a:cubicBezTo>
                    <a:pt x="5411" y="6289"/>
                    <a:pt x="5538" y="6338"/>
                    <a:pt x="5672" y="6352"/>
                  </a:cubicBezTo>
                  <a:cubicBezTo>
                    <a:pt x="5703" y="6356"/>
                    <a:pt x="5735" y="6358"/>
                    <a:pt x="5767" y="6358"/>
                  </a:cubicBezTo>
                  <a:cubicBezTo>
                    <a:pt x="5789" y="6358"/>
                    <a:pt x="5812" y="6357"/>
                    <a:pt x="5834" y="6356"/>
                  </a:cubicBezTo>
                  <a:cubicBezTo>
                    <a:pt x="5995" y="6342"/>
                    <a:pt x="6154" y="6278"/>
                    <a:pt x="6280" y="6173"/>
                  </a:cubicBezTo>
                  <a:lnTo>
                    <a:pt x="6579" y="5933"/>
                  </a:lnTo>
                  <a:close/>
                  <a:moveTo>
                    <a:pt x="3466" y="4466"/>
                  </a:moveTo>
                  <a:lnTo>
                    <a:pt x="3772" y="4772"/>
                  </a:lnTo>
                  <a:cubicBezTo>
                    <a:pt x="3851" y="4852"/>
                    <a:pt x="3955" y="4891"/>
                    <a:pt x="4058" y="4891"/>
                  </a:cubicBezTo>
                  <a:cubicBezTo>
                    <a:pt x="4162" y="4891"/>
                    <a:pt x="4266" y="4852"/>
                    <a:pt x="4345" y="4772"/>
                  </a:cubicBezTo>
                  <a:lnTo>
                    <a:pt x="4623" y="4494"/>
                  </a:lnTo>
                  <a:cubicBezTo>
                    <a:pt x="4708" y="4537"/>
                    <a:pt x="4799" y="4561"/>
                    <a:pt x="4894" y="4561"/>
                  </a:cubicBezTo>
                  <a:cubicBezTo>
                    <a:pt x="4897" y="4561"/>
                    <a:pt x="4901" y="4561"/>
                    <a:pt x="4904" y="4561"/>
                  </a:cubicBezTo>
                  <a:cubicBezTo>
                    <a:pt x="4968" y="4561"/>
                    <a:pt x="5030" y="4592"/>
                    <a:pt x="5070" y="4642"/>
                  </a:cubicBezTo>
                  <a:lnTo>
                    <a:pt x="5644" y="5363"/>
                  </a:lnTo>
                  <a:cubicBezTo>
                    <a:pt x="5684" y="5410"/>
                    <a:pt x="5741" y="5434"/>
                    <a:pt x="5799" y="5434"/>
                  </a:cubicBezTo>
                  <a:cubicBezTo>
                    <a:pt x="5842" y="5434"/>
                    <a:pt x="5885" y="5420"/>
                    <a:pt x="5921" y="5392"/>
                  </a:cubicBezTo>
                  <a:lnTo>
                    <a:pt x="6622" y="4832"/>
                  </a:lnTo>
                  <a:cubicBezTo>
                    <a:pt x="6665" y="4794"/>
                    <a:pt x="6721" y="4774"/>
                    <a:pt x="6776" y="4774"/>
                  </a:cubicBezTo>
                  <a:cubicBezTo>
                    <a:pt x="6828" y="4774"/>
                    <a:pt x="6880" y="4791"/>
                    <a:pt x="6924" y="4825"/>
                  </a:cubicBezTo>
                  <a:cubicBezTo>
                    <a:pt x="7030" y="4917"/>
                    <a:pt x="7026" y="5078"/>
                    <a:pt x="6917" y="5166"/>
                  </a:cubicBezTo>
                  <a:lnTo>
                    <a:pt x="6038" y="5870"/>
                  </a:lnTo>
                  <a:cubicBezTo>
                    <a:pt x="5971" y="5923"/>
                    <a:pt x="5890" y="5958"/>
                    <a:pt x="5802" y="5965"/>
                  </a:cubicBezTo>
                  <a:cubicBezTo>
                    <a:pt x="5788" y="5967"/>
                    <a:pt x="5774" y="5968"/>
                    <a:pt x="5759" y="5968"/>
                  </a:cubicBezTo>
                  <a:cubicBezTo>
                    <a:pt x="5745" y="5968"/>
                    <a:pt x="5730" y="5967"/>
                    <a:pt x="5714" y="5965"/>
                  </a:cubicBezTo>
                  <a:cubicBezTo>
                    <a:pt x="5601" y="5951"/>
                    <a:pt x="5496" y="5895"/>
                    <a:pt x="5425" y="5803"/>
                  </a:cubicBezTo>
                  <a:lnTo>
                    <a:pt x="5256" y="5592"/>
                  </a:lnTo>
                  <a:cubicBezTo>
                    <a:pt x="5215" y="5541"/>
                    <a:pt x="5160" y="5518"/>
                    <a:pt x="5105" y="5518"/>
                  </a:cubicBezTo>
                  <a:cubicBezTo>
                    <a:pt x="5005" y="5518"/>
                    <a:pt x="4908" y="5595"/>
                    <a:pt x="4908" y="5715"/>
                  </a:cubicBezTo>
                  <a:lnTo>
                    <a:pt x="4908" y="9631"/>
                  </a:lnTo>
                  <a:lnTo>
                    <a:pt x="4461" y="9948"/>
                  </a:lnTo>
                  <a:lnTo>
                    <a:pt x="4461" y="8129"/>
                  </a:lnTo>
                  <a:cubicBezTo>
                    <a:pt x="4456" y="8004"/>
                    <a:pt x="4362" y="7942"/>
                    <a:pt x="4267" y="7942"/>
                  </a:cubicBezTo>
                  <a:cubicBezTo>
                    <a:pt x="4173" y="7942"/>
                    <a:pt x="4078" y="8004"/>
                    <a:pt x="4071" y="8129"/>
                  </a:cubicBezTo>
                  <a:lnTo>
                    <a:pt x="4071" y="10226"/>
                  </a:lnTo>
                  <a:lnTo>
                    <a:pt x="3416" y="10690"/>
                  </a:lnTo>
                  <a:lnTo>
                    <a:pt x="3416" y="8168"/>
                  </a:lnTo>
                  <a:cubicBezTo>
                    <a:pt x="3416" y="7974"/>
                    <a:pt x="3374" y="7784"/>
                    <a:pt x="3286" y="7612"/>
                  </a:cubicBezTo>
                  <a:lnTo>
                    <a:pt x="3089" y="7218"/>
                  </a:lnTo>
                  <a:cubicBezTo>
                    <a:pt x="3033" y="7098"/>
                    <a:pt x="3001" y="6968"/>
                    <a:pt x="3001" y="6838"/>
                  </a:cubicBezTo>
                  <a:lnTo>
                    <a:pt x="3001" y="4832"/>
                  </a:lnTo>
                  <a:cubicBezTo>
                    <a:pt x="3001" y="4748"/>
                    <a:pt x="3050" y="4670"/>
                    <a:pt x="3124" y="4635"/>
                  </a:cubicBezTo>
                  <a:lnTo>
                    <a:pt x="3466" y="4466"/>
                  </a:lnTo>
                  <a:close/>
                  <a:moveTo>
                    <a:pt x="6778" y="0"/>
                  </a:moveTo>
                  <a:cubicBezTo>
                    <a:pt x="6683" y="0"/>
                    <a:pt x="6588" y="63"/>
                    <a:pt x="6583" y="188"/>
                  </a:cubicBezTo>
                  <a:lnTo>
                    <a:pt x="6583" y="4417"/>
                  </a:lnTo>
                  <a:cubicBezTo>
                    <a:pt x="6509" y="4442"/>
                    <a:pt x="6439" y="4480"/>
                    <a:pt x="6375" y="4530"/>
                  </a:cubicBezTo>
                  <a:lnTo>
                    <a:pt x="5830" y="4969"/>
                  </a:lnTo>
                  <a:lnTo>
                    <a:pt x="5376" y="4399"/>
                  </a:lnTo>
                  <a:cubicBezTo>
                    <a:pt x="5256" y="4255"/>
                    <a:pt x="5081" y="4171"/>
                    <a:pt x="4894" y="4171"/>
                  </a:cubicBezTo>
                  <a:cubicBezTo>
                    <a:pt x="4771" y="4171"/>
                    <a:pt x="4672" y="4069"/>
                    <a:pt x="4672" y="3949"/>
                  </a:cubicBezTo>
                  <a:lnTo>
                    <a:pt x="4672" y="3731"/>
                  </a:lnTo>
                  <a:cubicBezTo>
                    <a:pt x="4936" y="3537"/>
                    <a:pt x="5091" y="3228"/>
                    <a:pt x="5091" y="2904"/>
                  </a:cubicBezTo>
                  <a:lnTo>
                    <a:pt x="5091" y="2485"/>
                  </a:lnTo>
                  <a:cubicBezTo>
                    <a:pt x="5091" y="2031"/>
                    <a:pt x="4722" y="1662"/>
                    <a:pt x="4268" y="1662"/>
                  </a:cubicBezTo>
                  <a:lnTo>
                    <a:pt x="3849" y="1662"/>
                  </a:lnTo>
                  <a:cubicBezTo>
                    <a:pt x="3395" y="1662"/>
                    <a:pt x="3029" y="2031"/>
                    <a:pt x="3029" y="2485"/>
                  </a:cubicBezTo>
                  <a:lnTo>
                    <a:pt x="3029" y="2904"/>
                  </a:lnTo>
                  <a:cubicBezTo>
                    <a:pt x="3029" y="3228"/>
                    <a:pt x="3184" y="3537"/>
                    <a:pt x="3448" y="3731"/>
                  </a:cubicBezTo>
                  <a:lnTo>
                    <a:pt x="3448" y="4026"/>
                  </a:lnTo>
                  <a:cubicBezTo>
                    <a:pt x="3444" y="4030"/>
                    <a:pt x="3444" y="4037"/>
                    <a:pt x="3437" y="4037"/>
                  </a:cubicBezTo>
                  <a:lnTo>
                    <a:pt x="2948" y="4283"/>
                  </a:lnTo>
                  <a:cubicBezTo>
                    <a:pt x="2741" y="4385"/>
                    <a:pt x="2611" y="4600"/>
                    <a:pt x="2611" y="4832"/>
                  </a:cubicBezTo>
                  <a:lnTo>
                    <a:pt x="2611" y="6834"/>
                  </a:lnTo>
                  <a:cubicBezTo>
                    <a:pt x="2611" y="7028"/>
                    <a:pt x="2656" y="7218"/>
                    <a:pt x="2741" y="7390"/>
                  </a:cubicBezTo>
                  <a:lnTo>
                    <a:pt x="2941" y="7784"/>
                  </a:lnTo>
                  <a:cubicBezTo>
                    <a:pt x="2998" y="7904"/>
                    <a:pt x="3029" y="8034"/>
                    <a:pt x="3029" y="8164"/>
                  </a:cubicBezTo>
                  <a:lnTo>
                    <a:pt x="3029" y="10968"/>
                  </a:lnTo>
                  <a:lnTo>
                    <a:pt x="186" y="12984"/>
                  </a:lnTo>
                  <a:cubicBezTo>
                    <a:pt x="1" y="13104"/>
                    <a:pt x="123" y="13349"/>
                    <a:pt x="291" y="13349"/>
                  </a:cubicBezTo>
                  <a:cubicBezTo>
                    <a:pt x="330" y="13349"/>
                    <a:pt x="371" y="13336"/>
                    <a:pt x="412" y="13305"/>
                  </a:cubicBezTo>
                  <a:lnTo>
                    <a:pt x="6776" y="8787"/>
                  </a:lnTo>
                  <a:lnTo>
                    <a:pt x="13145" y="13305"/>
                  </a:lnTo>
                  <a:cubicBezTo>
                    <a:pt x="13185" y="13336"/>
                    <a:pt x="13227" y="13349"/>
                    <a:pt x="13266" y="13349"/>
                  </a:cubicBezTo>
                  <a:cubicBezTo>
                    <a:pt x="13433" y="13349"/>
                    <a:pt x="13556" y="13104"/>
                    <a:pt x="13370" y="12984"/>
                  </a:cubicBezTo>
                  <a:lnTo>
                    <a:pt x="6973" y="8446"/>
                  </a:lnTo>
                  <a:lnTo>
                    <a:pt x="6973" y="5620"/>
                  </a:lnTo>
                  <a:lnTo>
                    <a:pt x="7160" y="5473"/>
                  </a:lnTo>
                  <a:cubicBezTo>
                    <a:pt x="7456" y="5233"/>
                    <a:pt x="7466" y="4790"/>
                    <a:pt x="7185" y="4537"/>
                  </a:cubicBezTo>
                  <a:cubicBezTo>
                    <a:pt x="7125" y="4480"/>
                    <a:pt x="7051" y="4438"/>
                    <a:pt x="6973" y="4413"/>
                  </a:cubicBezTo>
                  <a:lnTo>
                    <a:pt x="6973" y="800"/>
                  </a:lnTo>
                  <a:lnTo>
                    <a:pt x="9598" y="800"/>
                  </a:lnTo>
                  <a:lnTo>
                    <a:pt x="9320" y="1352"/>
                  </a:lnTo>
                  <a:cubicBezTo>
                    <a:pt x="9292" y="1405"/>
                    <a:pt x="9292" y="1472"/>
                    <a:pt x="9320" y="1528"/>
                  </a:cubicBezTo>
                  <a:lnTo>
                    <a:pt x="9598" y="2081"/>
                  </a:lnTo>
                  <a:lnTo>
                    <a:pt x="7614" y="2081"/>
                  </a:lnTo>
                  <a:cubicBezTo>
                    <a:pt x="7364" y="2091"/>
                    <a:pt x="7364" y="2461"/>
                    <a:pt x="7614" y="2471"/>
                  </a:cubicBezTo>
                  <a:lnTo>
                    <a:pt x="9915" y="2471"/>
                  </a:lnTo>
                  <a:cubicBezTo>
                    <a:pt x="10059" y="2471"/>
                    <a:pt x="10154" y="2320"/>
                    <a:pt x="10091" y="2190"/>
                  </a:cubicBezTo>
                  <a:lnTo>
                    <a:pt x="9714" y="1440"/>
                  </a:lnTo>
                  <a:lnTo>
                    <a:pt x="10091" y="694"/>
                  </a:lnTo>
                  <a:cubicBezTo>
                    <a:pt x="10154" y="561"/>
                    <a:pt x="10059" y="409"/>
                    <a:pt x="9915" y="409"/>
                  </a:cubicBezTo>
                  <a:lnTo>
                    <a:pt x="6973" y="409"/>
                  </a:lnTo>
                  <a:lnTo>
                    <a:pt x="6973" y="188"/>
                  </a:lnTo>
                  <a:cubicBezTo>
                    <a:pt x="6968" y="63"/>
                    <a:pt x="6873" y="0"/>
                    <a:pt x="67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067;p90">
              <a:extLst>
                <a:ext uri="{FF2B5EF4-FFF2-40B4-BE49-F238E27FC236}">
                  <a16:creationId xmlns:a16="http://schemas.microsoft.com/office/drawing/2014/main" id="{FAADA4DC-1A5D-551C-71EE-FF3FCD8AAEF3}"/>
                </a:ext>
              </a:extLst>
            </p:cNvPr>
            <p:cNvSpPr/>
            <p:nvPr/>
          </p:nvSpPr>
          <p:spPr>
            <a:xfrm>
              <a:off x="8155466" y="2700464"/>
              <a:ext cx="64991" cy="45756"/>
            </a:xfrm>
            <a:custGeom>
              <a:avLst/>
              <a:gdLst/>
              <a:ahLst/>
              <a:cxnLst/>
              <a:rect l="l" t="t" r="r" b="b"/>
              <a:pathLst>
                <a:path w="2497" h="1758" extrusionOk="0">
                  <a:moveTo>
                    <a:pt x="289" y="0"/>
                  </a:moveTo>
                  <a:cubicBezTo>
                    <a:pt x="122" y="0"/>
                    <a:pt x="1" y="243"/>
                    <a:pt x="186" y="365"/>
                  </a:cubicBezTo>
                  <a:lnTo>
                    <a:pt x="2086" y="1713"/>
                  </a:lnTo>
                  <a:cubicBezTo>
                    <a:pt x="2126" y="1744"/>
                    <a:pt x="2168" y="1757"/>
                    <a:pt x="2207" y="1757"/>
                  </a:cubicBezTo>
                  <a:cubicBezTo>
                    <a:pt x="2374" y="1757"/>
                    <a:pt x="2497" y="1513"/>
                    <a:pt x="2311" y="1393"/>
                  </a:cubicBezTo>
                  <a:lnTo>
                    <a:pt x="411" y="45"/>
                  </a:lnTo>
                  <a:cubicBezTo>
                    <a:pt x="370" y="14"/>
                    <a:pt x="329" y="0"/>
                    <a:pt x="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068;p90">
              <a:extLst>
                <a:ext uri="{FF2B5EF4-FFF2-40B4-BE49-F238E27FC236}">
                  <a16:creationId xmlns:a16="http://schemas.microsoft.com/office/drawing/2014/main" id="{8120D5CB-B8C1-3715-3541-45BBDFF379AD}"/>
                </a:ext>
              </a:extLst>
            </p:cNvPr>
            <p:cNvSpPr/>
            <p:nvPr/>
          </p:nvSpPr>
          <p:spPr>
            <a:xfrm>
              <a:off x="8128268" y="2681152"/>
              <a:ext cx="25819" cy="18115"/>
            </a:xfrm>
            <a:custGeom>
              <a:avLst/>
              <a:gdLst/>
              <a:ahLst/>
              <a:cxnLst/>
              <a:rect l="l" t="t" r="r" b="b"/>
              <a:pathLst>
                <a:path w="992" h="696" extrusionOk="0">
                  <a:moveTo>
                    <a:pt x="290" y="0"/>
                  </a:moveTo>
                  <a:cubicBezTo>
                    <a:pt x="123" y="0"/>
                    <a:pt x="0" y="245"/>
                    <a:pt x="186" y="365"/>
                  </a:cubicBezTo>
                  <a:lnTo>
                    <a:pt x="601" y="661"/>
                  </a:lnTo>
                  <a:cubicBezTo>
                    <a:pt x="638" y="685"/>
                    <a:pt x="676" y="695"/>
                    <a:pt x="711" y="695"/>
                  </a:cubicBezTo>
                  <a:cubicBezTo>
                    <a:pt x="875" y="695"/>
                    <a:pt x="992" y="468"/>
                    <a:pt x="830" y="340"/>
                  </a:cubicBezTo>
                  <a:lnTo>
                    <a:pt x="411" y="45"/>
                  </a:lnTo>
                  <a:cubicBezTo>
                    <a:pt x="371" y="14"/>
                    <a:pt x="32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8861322"/>
      </p:ext>
    </p:extLst>
  </p:cSld>
  <p:clrMapOvr>
    <a:masterClrMapping/>
  </p:clrMapOvr>
  <p:transition spd="slow">
    <p:cover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40" grpId="0" animBg="1"/>
          <p:bldP spid="41" grpId="0"/>
          <p:bldP spid="42" grpId="0"/>
          <p:bldP spid="43" grpId="0"/>
          <p:bldP spid="44" grpId="0"/>
          <p:bldP spid="1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40" grpId="0" animBg="1"/>
          <p:bldP spid="41" grpId="0"/>
          <p:bldP spid="42" grpId="0"/>
          <p:bldP spid="43" grpId="0"/>
          <p:bldP spid="44" grpId="0"/>
          <p:bldP spid="16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8537A-28C1-4AE7-8946-1BD05E65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FE627-3365-435D-8298-0D48CE4BB6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57DC0D-5341-4E8F-A9EF-4327D6C6E097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B235C-23CA-43C7-BB8B-2473AA87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FE72C-3BC8-443B-8BAE-64C3D0203FB0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E6EBA-D28E-47D8-9F4E-192DDA4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6311E57-7CE1-44BF-B709-2CDEFA499218}"/>
              </a:ext>
            </a:extLst>
          </p:cNvPr>
          <p:cNvSpPr txBox="1"/>
          <p:nvPr/>
        </p:nvSpPr>
        <p:spPr>
          <a:xfrm>
            <a:off x="832664" y="61586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Arquitetura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280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8537A-28C1-4AE7-8946-1BD05E65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FE627-3365-435D-8298-0D48CE4BB6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57DC0D-5341-4E8F-A9EF-4327D6C6E097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oogle Shape;2089;p48">
            <a:extLst>
              <a:ext uri="{FF2B5EF4-FFF2-40B4-BE49-F238E27FC236}">
                <a16:creationId xmlns:a16="http://schemas.microsoft.com/office/drawing/2014/main" id="{5315E782-C0D4-31F2-1232-213D9F9EA2EF}"/>
              </a:ext>
            </a:extLst>
          </p:cNvPr>
          <p:cNvGrpSpPr/>
          <p:nvPr/>
        </p:nvGrpSpPr>
        <p:grpSpPr>
          <a:xfrm>
            <a:off x="1176419" y="1304541"/>
            <a:ext cx="738137" cy="1042578"/>
            <a:chOff x="6854143" y="3352493"/>
            <a:chExt cx="614039" cy="867298"/>
          </a:xfrm>
        </p:grpSpPr>
        <p:sp>
          <p:nvSpPr>
            <p:cNvPr id="24" name="Google Shape;2090;p48">
              <a:extLst>
                <a:ext uri="{FF2B5EF4-FFF2-40B4-BE49-F238E27FC236}">
                  <a16:creationId xmlns:a16="http://schemas.microsoft.com/office/drawing/2014/main" id="{2FF14059-1BEE-EC2F-7675-F331ED90F6E7}"/>
                </a:ext>
              </a:extLst>
            </p:cNvPr>
            <p:cNvSpPr/>
            <p:nvPr/>
          </p:nvSpPr>
          <p:spPr>
            <a:xfrm>
              <a:off x="6873765" y="3492564"/>
              <a:ext cx="580353" cy="492710"/>
            </a:xfrm>
            <a:custGeom>
              <a:avLst/>
              <a:gdLst/>
              <a:ahLst/>
              <a:cxnLst/>
              <a:rect l="l" t="t" r="r" b="b"/>
              <a:pathLst>
                <a:path w="18210" h="15460" extrusionOk="0">
                  <a:moveTo>
                    <a:pt x="11945" y="1"/>
                  </a:moveTo>
                  <a:cubicBezTo>
                    <a:pt x="11914" y="1"/>
                    <a:pt x="11884" y="8"/>
                    <a:pt x="11860" y="24"/>
                  </a:cubicBezTo>
                  <a:cubicBezTo>
                    <a:pt x="11045" y="598"/>
                    <a:pt x="10138" y="1218"/>
                    <a:pt x="9117" y="1333"/>
                  </a:cubicBezTo>
                  <a:cubicBezTo>
                    <a:pt x="9019" y="1343"/>
                    <a:pt x="8923" y="1348"/>
                    <a:pt x="8828" y="1348"/>
                  </a:cubicBezTo>
                  <a:cubicBezTo>
                    <a:pt x="7965" y="1348"/>
                    <a:pt x="7171" y="949"/>
                    <a:pt x="6395" y="587"/>
                  </a:cubicBezTo>
                  <a:cubicBezTo>
                    <a:pt x="6005" y="403"/>
                    <a:pt x="5603" y="231"/>
                    <a:pt x="5178" y="116"/>
                  </a:cubicBezTo>
                  <a:cubicBezTo>
                    <a:pt x="5164" y="41"/>
                    <a:pt x="5099" y="3"/>
                    <a:pt x="5028" y="3"/>
                  </a:cubicBezTo>
                  <a:cubicBezTo>
                    <a:pt x="4980" y="3"/>
                    <a:pt x="4929" y="21"/>
                    <a:pt x="4891" y="59"/>
                  </a:cubicBezTo>
                  <a:lnTo>
                    <a:pt x="4891" y="47"/>
                  </a:lnTo>
                  <a:cubicBezTo>
                    <a:pt x="4880" y="45"/>
                    <a:pt x="4870" y="44"/>
                    <a:pt x="4860" y="44"/>
                  </a:cubicBezTo>
                  <a:cubicBezTo>
                    <a:pt x="4665" y="44"/>
                    <a:pt x="4603" y="336"/>
                    <a:pt x="4799" y="368"/>
                  </a:cubicBezTo>
                  <a:cubicBezTo>
                    <a:pt x="4810" y="368"/>
                    <a:pt x="4822" y="380"/>
                    <a:pt x="4833" y="380"/>
                  </a:cubicBezTo>
                  <a:cubicBezTo>
                    <a:pt x="4696" y="2068"/>
                    <a:pt x="4065" y="3710"/>
                    <a:pt x="3065" y="5076"/>
                  </a:cubicBezTo>
                  <a:cubicBezTo>
                    <a:pt x="2779" y="5466"/>
                    <a:pt x="2457" y="5834"/>
                    <a:pt x="2113" y="6178"/>
                  </a:cubicBezTo>
                  <a:cubicBezTo>
                    <a:pt x="2017" y="6159"/>
                    <a:pt x="1921" y="6150"/>
                    <a:pt x="1825" y="6150"/>
                  </a:cubicBezTo>
                  <a:cubicBezTo>
                    <a:pt x="1100" y="6150"/>
                    <a:pt x="391" y="6665"/>
                    <a:pt x="218" y="7395"/>
                  </a:cubicBezTo>
                  <a:cubicBezTo>
                    <a:pt x="0" y="8314"/>
                    <a:pt x="574" y="9267"/>
                    <a:pt x="1470" y="9531"/>
                  </a:cubicBezTo>
                  <a:cubicBezTo>
                    <a:pt x="1653" y="9588"/>
                    <a:pt x="1842" y="9615"/>
                    <a:pt x="2032" y="9615"/>
                  </a:cubicBezTo>
                  <a:cubicBezTo>
                    <a:pt x="2259" y="9615"/>
                    <a:pt x="2485" y="9577"/>
                    <a:pt x="2698" y="9508"/>
                  </a:cubicBezTo>
                  <a:cubicBezTo>
                    <a:pt x="3008" y="10828"/>
                    <a:pt x="3881" y="11942"/>
                    <a:pt x="4845" y="12872"/>
                  </a:cubicBezTo>
                  <a:cubicBezTo>
                    <a:pt x="5385" y="13388"/>
                    <a:pt x="5959" y="13906"/>
                    <a:pt x="6545" y="14376"/>
                  </a:cubicBezTo>
                  <a:cubicBezTo>
                    <a:pt x="7073" y="14812"/>
                    <a:pt x="7658" y="15214"/>
                    <a:pt x="8336" y="15375"/>
                  </a:cubicBezTo>
                  <a:cubicBezTo>
                    <a:pt x="8556" y="15430"/>
                    <a:pt x="8784" y="15460"/>
                    <a:pt x="9010" y="15460"/>
                  </a:cubicBezTo>
                  <a:cubicBezTo>
                    <a:pt x="9350" y="15460"/>
                    <a:pt x="9686" y="15393"/>
                    <a:pt x="9989" y="15248"/>
                  </a:cubicBezTo>
                  <a:cubicBezTo>
                    <a:pt x="10056" y="15257"/>
                    <a:pt x="10121" y="15262"/>
                    <a:pt x="10186" y="15262"/>
                  </a:cubicBezTo>
                  <a:cubicBezTo>
                    <a:pt x="10705" y="15262"/>
                    <a:pt x="11174" y="14987"/>
                    <a:pt x="11562" y="14640"/>
                  </a:cubicBezTo>
                  <a:cubicBezTo>
                    <a:pt x="12033" y="14215"/>
                    <a:pt x="12469" y="13733"/>
                    <a:pt x="12905" y="13274"/>
                  </a:cubicBezTo>
                  <a:cubicBezTo>
                    <a:pt x="13778" y="12367"/>
                    <a:pt x="14605" y="11391"/>
                    <a:pt x="15213" y="10288"/>
                  </a:cubicBezTo>
                  <a:cubicBezTo>
                    <a:pt x="15362" y="10025"/>
                    <a:pt x="15488" y="9749"/>
                    <a:pt x="15603" y="9474"/>
                  </a:cubicBezTo>
                  <a:cubicBezTo>
                    <a:pt x="15785" y="9589"/>
                    <a:pt x="15983" y="9640"/>
                    <a:pt x="16184" y="9640"/>
                  </a:cubicBezTo>
                  <a:cubicBezTo>
                    <a:pt x="16820" y="9640"/>
                    <a:pt x="17488" y="9136"/>
                    <a:pt x="17785" y="8612"/>
                  </a:cubicBezTo>
                  <a:cubicBezTo>
                    <a:pt x="18210" y="7843"/>
                    <a:pt x="18049" y="6764"/>
                    <a:pt x="17245" y="6305"/>
                  </a:cubicBezTo>
                  <a:cubicBezTo>
                    <a:pt x="17015" y="6179"/>
                    <a:pt x="16758" y="6115"/>
                    <a:pt x="16503" y="6115"/>
                  </a:cubicBezTo>
                  <a:cubicBezTo>
                    <a:pt x="16313" y="6115"/>
                    <a:pt x="16124" y="6151"/>
                    <a:pt x="15948" y="6224"/>
                  </a:cubicBezTo>
                  <a:cubicBezTo>
                    <a:pt x="16039" y="5180"/>
                    <a:pt x="15018" y="4307"/>
                    <a:pt x="14582" y="3422"/>
                  </a:cubicBezTo>
                  <a:cubicBezTo>
                    <a:pt x="14455" y="3147"/>
                    <a:pt x="14363" y="2860"/>
                    <a:pt x="14317" y="2562"/>
                  </a:cubicBezTo>
                  <a:cubicBezTo>
                    <a:pt x="14260" y="2286"/>
                    <a:pt x="14225" y="1999"/>
                    <a:pt x="14077" y="1758"/>
                  </a:cubicBezTo>
                  <a:cubicBezTo>
                    <a:pt x="13858" y="1391"/>
                    <a:pt x="13479" y="1161"/>
                    <a:pt x="13112" y="965"/>
                  </a:cubicBezTo>
                  <a:cubicBezTo>
                    <a:pt x="12722" y="736"/>
                    <a:pt x="12285" y="518"/>
                    <a:pt x="12090" y="82"/>
                  </a:cubicBezTo>
                  <a:cubicBezTo>
                    <a:pt x="12067" y="29"/>
                    <a:pt x="12005" y="1"/>
                    <a:pt x="1194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091;p48">
              <a:extLst>
                <a:ext uri="{FF2B5EF4-FFF2-40B4-BE49-F238E27FC236}">
                  <a16:creationId xmlns:a16="http://schemas.microsoft.com/office/drawing/2014/main" id="{13ABCE20-1419-AB76-087A-199C57BCD65E}"/>
                </a:ext>
              </a:extLst>
            </p:cNvPr>
            <p:cNvSpPr/>
            <p:nvPr/>
          </p:nvSpPr>
          <p:spPr>
            <a:xfrm>
              <a:off x="6862387" y="4057406"/>
              <a:ext cx="248522" cy="151797"/>
            </a:xfrm>
            <a:custGeom>
              <a:avLst/>
              <a:gdLst/>
              <a:ahLst/>
              <a:cxnLst/>
              <a:rect l="l" t="t" r="r" b="b"/>
              <a:pathLst>
                <a:path w="7798" h="4763" extrusionOk="0">
                  <a:moveTo>
                    <a:pt x="5906" y="1"/>
                  </a:moveTo>
                  <a:cubicBezTo>
                    <a:pt x="5894" y="1"/>
                    <a:pt x="5881" y="2"/>
                    <a:pt x="5868" y="5"/>
                  </a:cubicBezTo>
                  <a:cubicBezTo>
                    <a:pt x="5856" y="17"/>
                    <a:pt x="5833" y="17"/>
                    <a:pt x="5822" y="17"/>
                  </a:cubicBezTo>
                  <a:cubicBezTo>
                    <a:pt x="5776" y="17"/>
                    <a:pt x="5742" y="28"/>
                    <a:pt x="5719" y="51"/>
                  </a:cubicBezTo>
                  <a:cubicBezTo>
                    <a:pt x="5374" y="143"/>
                    <a:pt x="5042" y="258"/>
                    <a:pt x="4720" y="396"/>
                  </a:cubicBezTo>
                  <a:lnTo>
                    <a:pt x="4685" y="396"/>
                  </a:lnTo>
                  <a:cubicBezTo>
                    <a:pt x="3067" y="786"/>
                    <a:pt x="1620" y="1819"/>
                    <a:pt x="690" y="3209"/>
                  </a:cubicBezTo>
                  <a:cubicBezTo>
                    <a:pt x="437" y="3611"/>
                    <a:pt x="219" y="4036"/>
                    <a:pt x="47" y="4472"/>
                  </a:cubicBezTo>
                  <a:cubicBezTo>
                    <a:pt x="1" y="4575"/>
                    <a:pt x="70" y="4656"/>
                    <a:pt x="151" y="4667"/>
                  </a:cubicBezTo>
                  <a:cubicBezTo>
                    <a:pt x="186" y="4724"/>
                    <a:pt x="252" y="4763"/>
                    <a:pt x="313" y="4763"/>
                  </a:cubicBezTo>
                  <a:cubicBezTo>
                    <a:pt x="351" y="4763"/>
                    <a:pt x="388" y="4748"/>
                    <a:pt x="414" y="4713"/>
                  </a:cubicBezTo>
                  <a:cubicBezTo>
                    <a:pt x="437" y="4725"/>
                    <a:pt x="460" y="4725"/>
                    <a:pt x="495" y="4725"/>
                  </a:cubicBezTo>
                  <a:cubicBezTo>
                    <a:pt x="1840" y="4691"/>
                    <a:pt x="3185" y="4670"/>
                    <a:pt x="4529" y="4670"/>
                  </a:cubicBezTo>
                  <a:cubicBezTo>
                    <a:pt x="5022" y="4670"/>
                    <a:pt x="5514" y="4673"/>
                    <a:pt x="6006" y="4679"/>
                  </a:cubicBezTo>
                  <a:cubicBezTo>
                    <a:pt x="6534" y="4679"/>
                    <a:pt x="7073" y="4679"/>
                    <a:pt x="7602" y="4690"/>
                  </a:cubicBezTo>
                  <a:cubicBezTo>
                    <a:pt x="7693" y="4690"/>
                    <a:pt x="7797" y="4587"/>
                    <a:pt x="7751" y="4483"/>
                  </a:cubicBezTo>
                  <a:cubicBezTo>
                    <a:pt x="7188" y="3082"/>
                    <a:pt x="6614" y="1682"/>
                    <a:pt x="6040" y="281"/>
                  </a:cubicBezTo>
                  <a:cubicBezTo>
                    <a:pt x="6040" y="270"/>
                    <a:pt x="6052" y="258"/>
                    <a:pt x="6052" y="247"/>
                  </a:cubicBezTo>
                  <a:cubicBezTo>
                    <a:pt x="6125" y="143"/>
                    <a:pt x="6028" y="1"/>
                    <a:pt x="5906" y="1"/>
                  </a:cubicBezTo>
                  <a:close/>
                </a:path>
              </a:pathLst>
            </a:custGeom>
            <a:solidFill>
              <a:srgbClr val="7C9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92;p48">
              <a:extLst>
                <a:ext uri="{FF2B5EF4-FFF2-40B4-BE49-F238E27FC236}">
                  <a16:creationId xmlns:a16="http://schemas.microsoft.com/office/drawing/2014/main" id="{707A7913-D3B2-5EB4-1996-D7FB04F844B4}"/>
                </a:ext>
              </a:extLst>
            </p:cNvPr>
            <p:cNvSpPr/>
            <p:nvPr/>
          </p:nvSpPr>
          <p:spPr>
            <a:xfrm>
              <a:off x="7284672" y="4071524"/>
              <a:ext cx="182647" cy="142714"/>
            </a:xfrm>
            <a:custGeom>
              <a:avLst/>
              <a:gdLst/>
              <a:ahLst/>
              <a:cxnLst/>
              <a:rect l="l" t="t" r="r" b="b"/>
              <a:pathLst>
                <a:path w="5731" h="4478" extrusionOk="0">
                  <a:moveTo>
                    <a:pt x="1600" y="0"/>
                  </a:moveTo>
                  <a:cubicBezTo>
                    <a:pt x="1532" y="0"/>
                    <a:pt x="1475" y="52"/>
                    <a:pt x="1447" y="125"/>
                  </a:cubicBezTo>
                  <a:cubicBezTo>
                    <a:pt x="977" y="1457"/>
                    <a:pt x="506" y="2777"/>
                    <a:pt x="23" y="4109"/>
                  </a:cubicBezTo>
                  <a:cubicBezTo>
                    <a:pt x="0" y="4167"/>
                    <a:pt x="12" y="4224"/>
                    <a:pt x="46" y="4259"/>
                  </a:cubicBezTo>
                  <a:cubicBezTo>
                    <a:pt x="14" y="4347"/>
                    <a:pt x="55" y="4477"/>
                    <a:pt x="180" y="4477"/>
                  </a:cubicBezTo>
                  <a:cubicBezTo>
                    <a:pt x="185" y="4477"/>
                    <a:pt x="190" y="4477"/>
                    <a:pt x="196" y="4476"/>
                  </a:cubicBezTo>
                  <a:cubicBezTo>
                    <a:pt x="1057" y="4431"/>
                    <a:pt x="1918" y="4397"/>
                    <a:pt x="2791" y="4351"/>
                  </a:cubicBezTo>
                  <a:cubicBezTo>
                    <a:pt x="3215" y="4328"/>
                    <a:pt x="3652" y="4316"/>
                    <a:pt x="4077" y="4293"/>
                  </a:cubicBezTo>
                  <a:cubicBezTo>
                    <a:pt x="4501" y="4270"/>
                    <a:pt x="4937" y="4282"/>
                    <a:pt x="5351" y="4224"/>
                  </a:cubicBezTo>
                  <a:cubicBezTo>
                    <a:pt x="5501" y="4213"/>
                    <a:pt x="5638" y="4144"/>
                    <a:pt x="5684" y="3983"/>
                  </a:cubicBezTo>
                  <a:cubicBezTo>
                    <a:pt x="5730" y="3834"/>
                    <a:pt x="5672" y="3639"/>
                    <a:pt x="5649" y="3489"/>
                  </a:cubicBezTo>
                  <a:cubicBezTo>
                    <a:pt x="5580" y="3145"/>
                    <a:pt x="5466" y="2812"/>
                    <a:pt x="5305" y="2514"/>
                  </a:cubicBezTo>
                  <a:cubicBezTo>
                    <a:pt x="4972" y="1905"/>
                    <a:pt x="4490" y="1388"/>
                    <a:pt x="3916" y="998"/>
                  </a:cubicBezTo>
                  <a:cubicBezTo>
                    <a:pt x="3238" y="527"/>
                    <a:pt x="2446" y="217"/>
                    <a:pt x="1654" y="11"/>
                  </a:cubicBezTo>
                  <a:cubicBezTo>
                    <a:pt x="1635" y="4"/>
                    <a:pt x="1617" y="0"/>
                    <a:pt x="1600" y="0"/>
                  </a:cubicBezTo>
                  <a:close/>
                </a:path>
              </a:pathLst>
            </a:custGeom>
            <a:solidFill>
              <a:srgbClr val="7C9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93;p48">
              <a:extLst>
                <a:ext uri="{FF2B5EF4-FFF2-40B4-BE49-F238E27FC236}">
                  <a16:creationId xmlns:a16="http://schemas.microsoft.com/office/drawing/2014/main" id="{65232D72-0BF2-C16E-F7E5-15A146544B3A}"/>
                </a:ext>
              </a:extLst>
            </p:cNvPr>
            <p:cNvSpPr/>
            <p:nvPr/>
          </p:nvSpPr>
          <p:spPr>
            <a:xfrm>
              <a:off x="7091122" y="3993186"/>
              <a:ext cx="190614" cy="219552"/>
            </a:xfrm>
            <a:custGeom>
              <a:avLst/>
              <a:gdLst/>
              <a:ahLst/>
              <a:cxnLst/>
              <a:rect l="l" t="t" r="r" b="b"/>
              <a:pathLst>
                <a:path w="5981" h="6889" extrusionOk="0">
                  <a:moveTo>
                    <a:pt x="4509" y="1"/>
                  </a:moveTo>
                  <a:cubicBezTo>
                    <a:pt x="4484" y="1"/>
                    <a:pt x="4458" y="7"/>
                    <a:pt x="4432" y="23"/>
                  </a:cubicBezTo>
                  <a:cubicBezTo>
                    <a:pt x="3904" y="356"/>
                    <a:pt x="3341" y="643"/>
                    <a:pt x="2767" y="872"/>
                  </a:cubicBezTo>
                  <a:cubicBezTo>
                    <a:pt x="2641" y="861"/>
                    <a:pt x="2526" y="849"/>
                    <a:pt x="2411" y="826"/>
                  </a:cubicBezTo>
                  <a:cubicBezTo>
                    <a:pt x="2055" y="792"/>
                    <a:pt x="1699" y="746"/>
                    <a:pt x="1343" y="689"/>
                  </a:cubicBezTo>
                  <a:cubicBezTo>
                    <a:pt x="1159" y="652"/>
                    <a:pt x="932" y="577"/>
                    <a:pt x="722" y="577"/>
                  </a:cubicBezTo>
                  <a:cubicBezTo>
                    <a:pt x="606" y="577"/>
                    <a:pt x="496" y="600"/>
                    <a:pt x="402" y="666"/>
                  </a:cubicBezTo>
                  <a:cubicBezTo>
                    <a:pt x="184" y="826"/>
                    <a:pt x="80" y="1160"/>
                    <a:pt x="46" y="1412"/>
                  </a:cubicBezTo>
                  <a:cubicBezTo>
                    <a:pt x="0" y="1722"/>
                    <a:pt x="34" y="2032"/>
                    <a:pt x="103" y="2331"/>
                  </a:cubicBezTo>
                  <a:cubicBezTo>
                    <a:pt x="184" y="2663"/>
                    <a:pt x="310" y="2985"/>
                    <a:pt x="425" y="3318"/>
                  </a:cubicBezTo>
                  <a:cubicBezTo>
                    <a:pt x="551" y="3651"/>
                    <a:pt x="666" y="3995"/>
                    <a:pt x="792" y="4340"/>
                  </a:cubicBezTo>
                  <a:cubicBezTo>
                    <a:pt x="1068" y="5097"/>
                    <a:pt x="1343" y="5867"/>
                    <a:pt x="1631" y="6636"/>
                  </a:cubicBezTo>
                  <a:cubicBezTo>
                    <a:pt x="1642" y="6682"/>
                    <a:pt x="1677" y="6705"/>
                    <a:pt x="1710" y="6728"/>
                  </a:cubicBezTo>
                  <a:cubicBezTo>
                    <a:pt x="1710" y="6809"/>
                    <a:pt x="1756" y="6889"/>
                    <a:pt x="1860" y="6889"/>
                  </a:cubicBezTo>
                  <a:cubicBezTo>
                    <a:pt x="2733" y="6843"/>
                    <a:pt x="3605" y="6809"/>
                    <a:pt x="4466" y="6774"/>
                  </a:cubicBezTo>
                  <a:cubicBezTo>
                    <a:pt x="4547" y="6774"/>
                    <a:pt x="4604" y="6728"/>
                    <a:pt x="4627" y="6648"/>
                  </a:cubicBezTo>
                  <a:cubicBezTo>
                    <a:pt x="5075" y="4995"/>
                    <a:pt x="5511" y="3341"/>
                    <a:pt x="5959" y="1676"/>
                  </a:cubicBezTo>
                  <a:cubicBezTo>
                    <a:pt x="5981" y="1588"/>
                    <a:pt x="5908" y="1469"/>
                    <a:pt x="5811" y="1469"/>
                  </a:cubicBezTo>
                  <a:cubicBezTo>
                    <a:pt x="5806" y="1469"/>
                    <a:pt x="5802" y="1469"/>
                    <a:pt x="5798" y="1469"/>
                  </a:cubicBezTo>
                  <a:cubicBezTo>
                    <a:pt x="5777" y="1471"/>
                    <a:pt x="5756" y="1471"/>
                    <a:pt x="5736" y="1471"/>
                  </a:cubicBezTo>
                  <a:cubicBezTo>
                    <a:pt x="5066" y="1471"/>
                    <a:pt x="4740" y="752"/>
                    <a:pt x="4685" y="172"/>
                  </a:cubicBezTo>
                  <a:cubicBezTo>
                    <a:pt x="4675" y="83"/>
                    <a:pt x="4597" y="1"/>
                    <a:pt x="450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94;p48">
              <a:extLst>
                <a:ext uri="{FF2B5EF4-FFF2-40B4-BE49-F238E27FC236}">
                  <a16:creationId xmlns:a16="http://schemas.microsoft.com/office/drawing/2014/main" id="{BE25A82D-BF3E-8DFC-0A5F-34608940F861}"/>
                </a:ext>
              </a:extLst>
            </p:cNvPr>
            <p:cNvSpPr/>
            <p:nvPr/>
          </p:nvSpPr>
          <p:spPr>
            <a:xfrm>
              <a:off x="6874849" y="3358261"/>
              <a:ext cx="580002" cy="340945"/>
            </a:xfrm>
            <a:custGeom>
              <a:avLst/>
              <a:gdLst/>
              <a:ahLst/>
              <a:cxnLst/>
              <a:rect l="l" t="t" r="r" b="b"/>
              <a:pathLst>
                <a:path w="18199" h="10698" extrusionOk="0">
                  <a:moveTo>
                    <a:pt x="11546" y="1"/>
                  </a:moveTo>
                  <a:cubicBezTo>
                    <a:pt x="11081" y="1"/>
                    <a:pt x="10613" y="52"/>
                    <a:pt x="10150" y="151"/>
                  </a:cubicBezTo>
                  <a:cubicBezTo>
                    <a:pt x="8565" y="495"/>
                    <a:pt x="7142" y="1311"/>
                    <a:pt x="5776" y="2137"/>
                  </a:cubicBezTo>
                  <a:cubicBezTo>
                    <a:pt x="5473" y="2103"/>
                    <a:pt x="5169" y="2084"/>
                    <a:pt x="4867" y="2084"/>
                  </a:cubicBezTo>
                  <a:cubicBezTo>
                    <a:pt x="3956" y="2084"/>
                    <a:pt x="3061" y="2260"/>
                    <a:pt x="2251" y="2734"/>
                  </a:cubicBezTo>
                  <a:cubicBezTo>
                    <a:pt x="747" y="3618"/>
                    <a:pt x="104" y="5375"/>
                    <a:pt x="46" y="7039"/>
                  </a:cubicBezTo>
                  <a:cubicBezTo>
                    <a:pt x="0" y="8165"/>
                    <a:pt x="184" y="9279"/>
                    <a:pt x="368" y="10381"/>
                  </a:cubicBezTo>
                  <a:cubicBezTo>
                    <a:pt x="357" y="10381"/>
                    <a:pt x="334" y="10392"/>
                    <a:pt x="322" y="10392"/>
                  </a:cubicBezTo>
                  <a:cubicBezTo>
                    <a:pt x="153" y="10472"/>
                    <a:pt x="259" y="10697"/>
                    <a:pt x="417" y="10697"/>
                  </a:cubicBezTo>
                  <a:cubicBezTo>
                    <a:pt x="442" y="10697"/>
                    <a:pt x="468" y="10692"/>
                    <a:pt x="494" y="10680"/>
                  </a:cubicBezTo>
                  <a:cubicBezTo>
                    <a:pt x="781" y="10550"/>
                    <a:pt x="1091" y="10485"/>
                    <a:pt x="1405" y="10485"/>
                  </a:cubicBezTo>
                  <a:cubicBezTo>
                    <a:pt x="1619" y="10485"/>
                    <a:pt x="1834" y="10515"/>
                    <a:pt x="2044" y="10576"/>
                  </a:cubicBezTo>
                  <a:cubicBezTo>
                    <a:pt x="2061" y="10581"/>
                    <a:pt x="2078" y="10583"/>
                    <a:pt x="2094" y="10583"/>
                  </a:cubicBezTo>
                  <a:cubicBezTo>
                    <a:pt x="2264" y="10583"/>
                    <a:pt x="2325" y="10317"/>
                    <a:pt x="2136" y="10254"/>
                  </a:cubicBezTo>
                  <a:cubicBezTo>
                    <a:pt x="3457" y="9026"/>
                    <a:pt x="4317" y="7338"/>
                    <a:pt x="4559" y="5547"/>
                  </a:cubicBezTo>
                  <a:cubicBezTo>
                    <a:pt x="4616" y="5100"/>
                    <a:pt x="4639" y="4640"/>
                    <a:pt x="4628" y="4181"/>
                  </a:cubicBezTo>
                  <a:lnTo>
                    <a:pt x="4628" y="4181"/>
                  </a:lnTo>
                  <a:cubicBezTo>
                    <a:pt x="5626" y="4559"/>
                    <a:pt x="6614" y="4927"/>
                    <a:pt x="7613" y="5294"/>
                  </a:cubicBezTo>
                  <a:cubicBezTo>
                    <a:pt x="8011" y="5442"/>
                    <a:pt x="8409" y="5628"/>
                    <a:pt x="8831" y="5628"/>
                  </a:cubicBezTo>
                  <a:cubicBezTo>
                    <a:pt x="8932" y="5628"/>
                    <a:pt x="9035" y="5617"/>
                    <a:pt x="9139" y="5593"/>
                  </a:cubicBezTo>
                  <a:cubicBezTo>
                    <a:pt x="9369" y="5536"/>
                    <a:pt x="9599" y="5421"/>
                    <a:pt x="9817" y="5317"/>
                  </a:cubicBezTo>
                  <a:cubicBezTo>
                    <a:pt x="10047" y="5214"/>
                    <a:pt x="10288" y="5100"/>
                    <a:pt x="10517" y="4985"/>
                  </a:cubicBezTo>
                  <a:cubicBezTo>
                    <a:pt x="11022" y="4720"/>
                    <a:pt x="11517" y="4434"/>
                    <a:pt x="11999" y="4123"/>
                  </a:cubicBezTo>
                  <a:cubicBezTo>
                    <a:pt x="12653" y="4548"/>
                    <a:pt x="13296" y="4996"/>
                    <a:pt x="13905" y="5478"/>
                  </a:cubicBezTo>
                  <a:cubicBezTo>
                    <a:pt x="14054" y="6006"/>
                    <a:pt x="14226" y="6523"/>
                    <a:pt x="14433" y="7016"/>
                  </a:cubicBezTo>
                  <a:cubicBezTo>
                    <a:pt x="14742" y="7763"/>
                    <a:pt x="15191" y="8463"/>
                    <a:pt x="15880" y="8922"/>
                  </a:cubicBezTo>
                  <a:cubicBezTo>
                    <a:pt x="15903" y="9394"/>
                    <a:pt x="15914" y="9864"/>
                    <a:pt x="15914" y="10335"/>
                  </a:cubicBezTo>
                  <a:cubicBezTo>
                    <a:pt x="15914" y="10427"/>
                    <a:pt x="15994" y="10496"/>
                    <a:pt x="16074" y="10507"/>
                  </a:cubicBezTo>
                  <a:cubicBezTo>
                    <a:pt x="16350" y="10507"/>
                    <a:pt x="16625" y="10519"/>
                    <a:pt x="16890" y="10530"/>
                  </a:cubicBezTo>
                  <a:cubicBezTo>
                    <a:pt x="16916" y="10537"/>
                    <a:pt x="16939" y="10543"/>
                    <a:pt x="16960" y="10543"/>
                  </a:cubicBezTo>
                  <a:cubicBezTo>
                    <a:pt x="16975" y="10543"/>
                    <a:pt x="16990" y="10540"/>
                    <a:pt x="17005" y="10530"/>
                  </a:cubicBezTo>
                  <a:lnTo>
                    <a:pt x="17085" y="10530"/>
                  </a:lnTo>
                  <a:cubicBezTo>
                    <a:pt x="17089" y="10530"/>
                    <a:pt x="17093" y="10530"/>
                    <a:pt x="17097" y="10530"/>
                  </a:cubicBezTo>
                  <a:cubicBezTo>
                    <a:pt x="17259" y="10530"/>
                    <a:pt x="17288" y="10310"/>
                    <a:pt x="17176" y="10231"/>
                  </a:cubicBezTo>
                  <a:cubicBezTo>
                    <a:pt x="18199" y="7855"/>
                    <a:pt x="18176" y="4962"/>
                    <a:pt x="16671" y="2791"/>
                  </a:cubicBezTo>
                  <a:cubicBezTo>
                    <a:pt x="15994" y="1827"/>
                    <a:pt x="15076" y="1023"/>
                    <a:pt x="13997" y="530"/>
                  </a:cubicBezTo>
                  <a:cubicBezTo>
                    <a:pt x="13214" y="168"/>
                    <a:pt x="12384" y="1"/>
                    <a:pt x="11546" y="1"/>
                  </a:cubicBez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95;p48">
              <a:extLst>
                <a:ext uri="{FF2B5EF4-FFF2-40B4-BE49-F238E27FC236}">
                  <a16:creationId xmlns:a16="http://schemas.microsoft.com/office/drawing/2014/main" id="{FF1F68C4-D1A1-83BE-A510-CF5E937A391E}"/>
                </a:ext>
              </a:extLst>
            </p:cNvPr>
            <p:cNvSpPr/>
            <p:nvPr/>
          </p:nvSpPr>
          <p:spPr>
            <a:xfrm>
              <a:off x="7049754" y="4038921"/>
              <a:ext cx="94080" cy="173086"/>
            </a:xfrm>
            <a:custGeom>
              <a:avLst/>
              <a:gdLst/>
              <a:ahLst/>
              <a:cxnLst/>
              <a:rect l="l" t="t" r="r" b="b"/>
              <a:pathLst>
                <a:path w="2952" h="5431" extrusionOk="0">
                  <a:moveTo>
                    <a:pt x="1093" y="0"/>
                  </a:moveTo>
                  <a:cubicBezTo>
                    <a:pt x="1064" y="0"/>
                    <a:pt x="1036" y="7"/>
                    <a:pt x="1011" y="23"/>
                  </a:cubicBezTo>
                  <a:cubicBezTo>
                    <a:pt x="816" y="161"/>
                    <a:pt x="586" y="253"/>
                    <a:pt x="334" y="264"/>
                  </a:cubicBezTo>
                  <a:cubicBezTo>
                    <a:pt x="276" y="276"/>
                    <a:pt x="230" y="310"/>
                    <a:pt x="207" y="345"/>
                  </a:cubicBezTo>
                  <a:cubicBezTo>
                    <a:pt x="104" y="345"/>
                    <a:pt x="0" y="425"/>
                    <a:pt x="46" y="551"/>
                  </a:cubicBezTo>
                  <a:cubicBezTo>
                    <a:pt x="609" y="2159"/>
                    <a:pt x="1217" y="3743"/>
                    <a:pt x="1895" y="5293"/>
                  </a:cubicBezTo>
                  <a:cubicBezTo>
                    <a:pt x="1895" y="5316"/>
                    <a:pt x="1906" y="5328"/>
                    <a:pt x="1918" y="5351"/>
                  </a:cubicBezTo>
                  <a:cubicBezTo>
                    <a:pt x="1941" y="5397"/>
                    <a:pt x="1987" y="5431"/>
                    <a:pt x="2067" y="5431"/>
                  </a:cubicBezTo>
                  <a:cubicBezTo>
                    <a:pt x="2297" y="5397"/>
                    <a:pt x="2526" y="5374"/>
                    <a:pt x="2756" y="5351"/>
                  </a:cubicBezTo>
                  <a:cubicBezTo>
                    <a:pt x="2894" y="5328"/>
                    <a:pt x="2952" y="5224"/>
                    <a:pt x="2894" y="5098"/>
                  </a:cubicBezTo>
                  <a:cubicBezTo>
                    <a:pt x="2205" y="3491"/>
                    <a:pt x="1666" y="1825"/>
                    <a:pt x="1263" y="126"/>
                  </a:cubicBezTo>
                  <a:cubicBezTo>
                    <a:pt x="1247" y="51"/>
                    <a:pt x="1169" y="0"/>
                    <a:pt x="1093" y="0"/>
                  </a:cubicBez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97;p48">
              <a:extLst>
                <a:ext uri="{FF2B5EF4-FFF2-40B4-BE49-F238E27FC236}">
                  <a16:creationId xmlns:a16="http://schemas.microsoft.com/office/drawing/2014/main" id="{0DB8CC47-2DAB-B32F-A918-D9A713B53ECB}"/>
                </a:ext>
              </a:extLst>
            </p:cNvPr>
            <p:cNvSpPr/>
            <p:nvPr/>
          </p:nvSpPr>
          <p:spPr>
            <a:xfrm>
              <a:off x="7034042" y="3760436"/>
              <a:ext cx="69891" cy="69923"/>
            </a:xfrm>
            <a:custGeom>
              <a:avLst/>
              <a:gdLst/>
              <a:ahLst/>
              <a:cxnLst/>
              <a:rect l="l" t="t" r="r" b="b"/>
              <a:pathLst>
                <a:path w="2193" h="2194" extrusionOk="0">
                  <a:moveTo>
                    <a:pt x="1090" y="0"/>
                  </a:moveTo>
                  <a:cubicBezTo>
                    <a:pt x="493" y="0"/>
                    <a:pt x="0" y="483"/>
                    <a:pt x="0" y="1092"/>
                  </a:cubicBezTo>
                  <a:cubicBezTo>
                    <a:pt x="0" y="1700"/>
                    <a:pt x="493" y="2194"/>
                    <a:pt x="1090" y="2194"/>
                  </a:cubicBezTo>
                  <a:cubicBezTo>
                    <a:pt x="1699" y="2194"/>
                    <a:pt x="2193" y="1700"/>
                    <a:pt x="2193" y="1092"/>
                  </a:cubicBezTo>
                  <a:cubicBezTo>
                    <a:pt x="2193" y="483"/>
                    <a:pt x="1699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98;p48">
              <a:extLst>
                <a:ext uri="{FF2B5EF4-FFF2-40B4-BE49-F238E27FC236}">
                  <a16:creationId xmlns:a16="http://schemas.microsoft.com/office/drawing/2014/main" id="{FFDDE766-0901-600E-A42F-48D7CA020418}"/>
                </a:ext>
              </a:extLst>
            </p:cNvPr>
            <p:cNvSpPr/>
            <p:nvPr/>
          </p:nvSpPr>
          <p:spPr>
            <a:xfrm>
              <a:off x="7222110" y="3760436"/>
              <a:ext cx="69923" cy="69923"/>
            </a:xfrm>
            <a:custGeom>
              <a:avLst/>
              <a:gdLst/>
              <a:ahLst/>
              <a:cxnLst/>
              <a:rect l="l" t="t" r="r" b="b"/>
              <a:pathLst>
                <a:path w="2194" h="2194" extrusionOk="0">
                  <a:moveTo>
                    <a:pt x="1103" y="0"/>
                  </a:moveTo>
                  <a:cubicBezTo>
                    <a:pt x="494" y="0"/>
                    <a:pt x="1" y="483"/>
                    <a:pt x="1" y="1092"/>
                  </a:cubicBezTo>
                  <a:cubicBezTo>
                    <a:pt x="1" y="1700"/>
                    <a:pt x="494" y="2194"/>
                    <a:pt x="1103" y="2194"/>
                  </a:cubicBezTo>
                  <a:cubicBezTo>
                    <a:pt x="1700" y="2194"/>
                    <a:pt x="2193" y="1700"/>
                    <a:pt x="2193" y="1092"/>
                  </a:cubicBezTo>
                  <a:cubicBezTo>
                    <a:pt x="2193" y="483"/>
                    <a:pt x="1700" y="0"/>
                    <a:pt x="1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99;p48">
              <a:extLst>
                <a:ext uri="{FF2B5EF4-FFF2-40B4-BE49-F238E27FC236}">
                  <a16:creationId xmlns:a16="http://schemas.microsoft.com/office/drawing/2014/main" id="{28C57A01-2775-C1C8-C0D6-341FE6E6BFFE}"/>
                </a:ext>
              </a:extLst>
            </p:cNvPr>
            <p:cNvSpPr/>
            <p:nvPr/>
          </p:nvSpPr>
          <p:spPr>
            <a:xfrm>
              <a:off x="7103169" y="3825101"/>
              <a:ext cx="105044" cy="38244"/>
            </a:xfrm>
            <a:custGeom>
              <a:avLst/>
              <a:gdLst/>
              <a:ahLst/>
              <a:cxnLst/>
              <a:rect l="l" t="t" r="r" b="b"/>
              <a:pathLst>
                <a:path w="3296" h="1200" extrusionOk="0">
                  <a:moveTo>
                    <a:pt x="247" y="0"/>
                  </a:moveTo>
                  <a:cubicBezTo>
                    <a:pt x="187" y="0"/>
                    <a:pt x="124" y="24"/>
                    <a:pt x="81" y="61"/>
                  </a:cubicBezTo>
                  <a:cubicBezTo>
                    <a:pt x="1" y="153"/>
                    <a:pt x="24" y="268"/>
                    <a:pt x="81" y="360"/>
                  </a:cubicBezTo>
                  <a:cubicBezTo>
                    <a:pt x="514" y="909"/>
                    <a:pt x="1176" y="1200"/>
                    <a:pt x="1843" y="1200"/>
                  </a:cubicBezTo>
                  <a:cubicBezTo>
                    <a:pt x="2291" y="1200"/>
                    <a:pt x="2741" y="1068"/>
                    <a:pt x="3124" y="796"/>
                  </a:cubicBezTo>
                  <a:cubicBezTo>
                    <a:pt x="3296" y="672"/>
                    <a:pt x="3190" y="404"/>
                    <a:pt x="3023" y="404"/>
                  </a:cubicBezTo>
                  <a:cubicBezTo>
                    <a:pt x="2990" y="404"/>
                    <a:pt x="2954" y="415"/>
                    <a:pt x="2917" y="440"/>
                  </a:cubicBezTo>
                  <a:cubicBezTo>
                    <a:pt x="2592" y="663"/>
                    <a:pt x="2200" y="796"/>
                    <a:pt x="1807" y="796"/>
                  </a:cubicBezTo>
                  <a:cubicBezTo>
                    <a:pt x="1714" y="796"/>
                    <a:pt x="1621" y="788"/>
                    <a:pt x="1528" y="773"/>
                  </a:cubicBezTo>
                  <a:cubicBezTo>
                    <a:pt x="1069" y="681"/>
                    <a:pt x="667" y="428"/>
                    <a:pt x="380" y="61"/>
                  </a:cubicBezTo>
                  <a:cubicBezTo>
                    <a:pt x="348" y="18"/>
                    <a:pt x="298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00;p48">
              <a:extLst>
                <a:ext uri="{FF2B5EF4-FFF2-40B4-BE49-F238E27FC236}">
                  <a16:creationId xmlns:a16="http://schemas.microsoft.com/office/drawing/2014/main" id="{6D9EF4A6-A5C4-EE5D-6FEB-D4A53F12CD22}"/>
                </a:ext>
              </a:extLst>
            </p:cNvPr>
            <p:cNvSpPr/>
            <p:nvPr/>
          </p:nvSpPr>
          <p:spPr>
            <a:xfrm>
              <a:off x="7036209" y="3685795"/>
              <a:ext cx="65174" cy="65142"/>
            </a:xfrm>
            <a:custGeom>
              <a:avLst/>
              <a:gdLst/>
              <a:ahLst/>
              <a:cxnLst/>
              <a:rect l="l" t="t" r="r" b="b"/>
              <a:pathLst>
                <a:path w="2045" h="2044" extrusionOk="0">
                  <a:moveTo>
                    <a:pt x="1022" y="0"/>
                  </a:moveTo>
                  <a:cubicBezTo>
                    <a:pt x="460" y="0"/>
                    <a:pt x="1" y="459"/>
                    <a:pt x="1" y="1023"/>
                  </a:cubicBezTo>
                  <a:cubicBezTo>
                    <a:pt x="1" y="1585"/>
                    <a:pt x="460" y="2044"/>
                    <a:pt x="1022" y="2044"/>
                  </a:cubicBezTo>
                  <a:cubicBezTo>
                    <a:pt x="1585" y="2044"/>
                    <a:pt x="2045" y="1585"/>
                    <a:pt x="2045" y="1023"/>
                  </a:cubicBezTo>
                  <a:cubicBezTo>
                    <a:pt x="2045" y="459"/>
                    <a:pt x="158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01;p48">
              <a:extLst>
                <a:ext uri="{FF2B5EF4-FFF2-40B4-BE49-F238E27FC236}">
                  <a16:creationId xmlns:a16="http://schemas.microsoft.com/office/drawing/2014/main" id="{DECC7A14-5EBB-14F3-AF2E-29D7A6425161}"/>
                </a:ext>
              </a:extLst>
            </p:cNvPr>
            <p:cNvSpPr/>
            <p:nvPr/>
          </p:nvSpPr>
          <p:spPr>
            <a:xfrm>
              <a:off x="6865319" y="3352493"/>
              <a:ext cx="600144" cy="689316"/>
            </a:xfrm>
            <a:custGeom>
              <a:avLst/>
              <a:gdLst/>
              <a:ahLst/>
              <a:cxnLst/>
              <a:rect l="l" t="t" r="r" b="b"/>
              <a:pathLst>
                <a:path w="18831" h="21629" extrusionOk="0">
                  <a:moveTo>
                    <a:pt x="11425" y="1859"/>
                  </a:moveTo>
                  <a:cubicBezTo>
                    <a:pt x="12252" y="2077"/>
                    <a:pt x="12975" y="2617"/>
                    <a:pt x="13388" y="3375"/>
                  </a:cubicBezTo>
                  <a:cubicBezTo>
                    <a:pt x="13469" y="3535"/>
                    <a:pt x="13549" y="3684"/>
                    <a:pt x="13618" y="3857"/>
                  </a:cubicBezTo>
                  <a:cubicBezTo>
                    <a:pt x="13493" y="3832"/>
                    <a:pt x="13367" y="3820"/>
                    <a:pt x="13242" y="3820"/>
                  </a:cubicBezTo>
                  <a:cubicBezTo>
                    <a:pt x="12908" y="3820"/>
                    <a:pt x="12582" y="3907"/>
                    <a:pt x="12298" y="4075"/>
                  </a:cubicBezTo>
                  <a:cubicBezTo>
                    <a:pt x="12240" y="4109"/>
                    <a:pt x="12206" y="4155"/>
                    <a:pt x="12206" y="4201"/>
                  </a:cubicBezTo>
                  <a:cubicBezTo>
                    <a:pt x="11689" y="4465"/>
                    <a:pt x="11173" y="4717"/>
                    <a:pt x="10655" y="4959"/>
                  </a:cubicBezTo>
                  <a:cubicBezTo>
                    <a:pt x="10518" y="5028"/>
                    <a:pt x="10380" y="5097"/>
                    <a:pt x="10242" y="5154"/>
                  </a:cubicBezTo>
                  <a:cubicBezTo>
                    <a:pt x="10162" y="4511"/>
                    <a:pt x="10208" y="3857"/>
                    <a:pt x="10380" y="3225"/>
                  </a:cubicBezTo>
                  <a:cubicBezTo>
                    <a:pt x="10518" y="2732"/>
                    <a:pt x="10770" y="2123"/>
                    <a:pt x="11310" y="1951"/>
                  </a:cubicBezTo>
                  <a:cubicBezTo>
                    <a:pt x="11367" y="1928"/>
                    <a:pt x="11402" y="1893"/>
                    <a:pt x="11425" y="1859"/>
                  </a:cubicBezTo>
                  <a:close/>
                  <a:moveTo>
                    <a:pt x="13262" y="4226"/>
                  </a:moveTo>
                  <a:cubicBezTo>
                    <a:pt x="13393" y="4226"/>
                    <a:pt x="13524" y="4244"/>
                    <a:pt x="13653" y="4281"/>
                  </a:cubicBezTo>
                  <a:cubicBezTo>
                    <a:pt x="13676" y="4287"/>
                    <a:pt x="13696" y="4290"/>
                    <a:pt x="13714" y="4290"/>
                  </a:cubicBezTo>
                  <a:cubicBezTo>
                    <a:pt x="13733" y="4290"/>
                    <a:pt x="13750" y="4287"/>
                    <a:pt x="13767" y="4281"/>
                  </a:cubicBezTo>
                  <a:cubicBezTo>
                    <a:pt x="13859" y="4546"/>
                    <a:pt x="13928" y="4809"/>
                    <a:pt x="13997" y="5062"/>
                  </a:cubicBezTo>
                  <a:cubicBezTo>
                    <a:pt x="14043" y="5223"/>
                    <a:pt x="14077" y="5383"/>
                    <a:pt x="14112" y="5533"/>
                  </a:cubicBezTo>
                  <a:cubicBezTo>
                    <a:pt x="13893" y="5360"/>
                    <a:pt x="13676" y="5200"/>
                    <a:pt x="13457" y="5039"/>
                  </a:cubicBezTo>
                  <a:lnTo>
                    <a:pt x="12596" y="4385"/>
                  </a:lnTo>
                  <a:cubicBezTo>
                    <a:pt x="12802" y="4282"/>
                    <a:pt x="13031" y="4226"/>
                    <a:pt x="13262" y="4226"/>
                  </a:cubicBezTo>
                  <a:close/>
                  <a:moveTo>
                    <a:pt x="10816" y="1744"/>
                  </a:moveTo>
                  <a:cubicBezTo>
                    <a:pt x="10403" y="2043"/>
                    <a:pt x="10162" y="2536"/>
                    <a:pt x="10013" y="3018"/>
                  </a:cubicBezTo>
                  <a:cubicBezTo>
                    <a:pt x="9795" y="3776"/>
                    <a:pt x="9749" y="4569"/>
                    <a:pt x="9852" y="5337"/>
                  </a:cubicBezTo>
                  <a:cubicBezTo>
                    <a:pt x="9726" y="5395"/>
                    <a:pt x="9599" y="5452"/>
                    <a:pt x="9484" y="5510"/>
                  </a:cubicBezTo>
                  <a:cubicBezTo>
                    <a:pt x="9415" y="5544"/>
                    <a:pt x="9347" y="5567"/>
                    <a:pt x="9278" y="5602"/>
                  </a:cubicBezTo>
                  <a:cubicBezTo>
                    <a:pt x="9267" y="5602"/>
                    <a:pt x="9244" y="5613"/>
                    <a:pt x="9232" y="5625"/>
                  </a:cubicBezTo>
                  <a:cubicBezTo>
                    <a:pt x="9071" y="4890"/>
                    <a:pt x="8956" y="4120"/>
                    <a:pt x="9140" y="3398"/>
                  </a:cubicBezTo>
                  <a:cubicBezTo>
                    <a:pt x="9301" y="2778"/>
                    <a:pt x="9668" y="2203"/>
                    <a:pt x="10265" y="1928"/>
                  </a:cubicBezTo>
                  <a:cubicBezTo>
                    <a:pt x="10346" y="1893"/>
                    <a:pt x="10369" y="1824"/>
                    <a:pt x="10369" y="1755"/>
                  </a:cubicBezTo>
                  <a:cubicBezTo>
                    <a:pt x="10518" y="1744"/>
                    <a:pt x="10667" y="1744"/>
                    <a:pt x="10816" y="1744"/>
                  </a:cubicBezTo>
                  <a:close/>
                  <a:moveTo>
                    <a:pt x="9507" y="1939"/>
                  </a:moveTo>
                  <a:cubicBezTo>
                    <a:pt x="9140" y="2283"/>
                    <a:pt x="8887" y="2755"/>
                    <a:pt x="8762" y="3248"/>
                  </a:cubicBezTo>
                  <a:cubicBezTo>
                    <a:pt x="8543" y="4029"/>
                    <a:pt x="8658" y="4855"/>
                    <a:pt x="8807" y="5648"/>
                  </a:cubicBezTo>
                  <a:lnTo>
                    <a:pt x="7430" y="5131"/>
                  </a:lnTo>
                  <a:cubicBezTo>
                    <a:pt x="7476" y="5097"/>
                    <a:pt x="7499" y="5039"/>
                    <a:pt x="7499" y="4970"/>
                  </a:cubicBezTo>
                  <a:cubicBezTo>
                    <a:pt x="7476" y="4018"/>
                    <a:pt x="7912" y="3110"/>
                    <a:pt x="8624" y="2479"/>
                  </a:cubicBezTo>
                  <a:cubicBezTo>
                    <a:pt x="8887" y="2249"/>
                    <a:pt x="9186" y="2066"/>
                    <a:pt x="9507" y="1939"/>
                  </a:cubicBezTo>
                  <a:close/>
                  <a:moveTo>
                    <a:pt x="11281" y="400"/>
                  </a:moveTo>
                  <a:cubicBezTo>
                    <a:pt x="11310" y="400"/>
                    <a:pt x="11339" y="400"/>
                    <a:pt x="11367" y="400"/>
                  </a:cubicBezTo>
                  <a:cubicBezTo>
                    <a:pt x="12068" y="423"/>
                    <a:pt x="12757" y="573"/>
                    <a:pt x="13446" y="745"/>
                  </a:cubicBezTo>
                  <a:cubicBezTo>
                    <a:pt x="14651" y="1055"/>
                    <a:pt x="15811" y="1538"/>
                    <a:pt x="16626" y="2525"/>
                  </a:cubicBezTo>
                  <a:cubicBezTo>
                    <a:pt x="17361" y="3409"/>
                    <a:pt x="17740" y="4569"/>
                    <a:pt x="17843" y="5705"/>
                  </a:cubicBezTo>
                  <a:cubicBezTo>
                    <a:pt x="18016" y="7324"/>
                    <a:pt x="17682" y="8943"/>
                    <a:pt x="17373" y="10527"/>
                  </a:cubicBezTo>
                  <a:cubicBezTo>
                    <a:pt x="17361" y="10550"/>
                    <a:pt x="17361" y="10573"/>
                    <a:pt x="17361" y="10596"/>
                  </a:cubicBezTo>
                  <a:cubicBezTo>
                    <a:pt x="17256" y="10573"/>
                    <a:pt x="17147" y="10561"/>
                    <a:pt x="17037" y="10561"/>
                  </a:cubicBezTo>
                  <a:cubicBezTo>
                    <a:pt x="16823" y="10561"/>
                    <a:pt x="16605" y="10605"/>
                    <a:pt x="16408" y="10688"/>
                  </a:cubicBezTo>
                  <a:cubicBezTo>
                    <a:pt x="16408" y="10631"/>
                    <a:pt x="16408" y="10573"/>
                    <a:pt x="16419" y="10504"/>
                  </a:cubicBezTo>
                  <a:cubicBezTo>
                    <a:pt x="16419" y="10412"/>
                    <a:pt x="16373" y="10355"/>
                    <a:pt x="16316" y="10332"/>
                  </a:cubicBezTo>
                  <a:cubicBezTo>
                    <a:pt x="16350" y="10286"/>
                    <a:pt x="16362" y="10229"/>
                    <a:pt x="16350" y="10160"/>
                  </a:cubicBezTo>
                  <a:cubicBezTo>
                    <a:pt x="16316" y="9907"/>
                    <a:pt x="16270" y="9655"/>
                    <a:pt x="16224" y="9402"/>
                  </a:cubicBezTo>
                  <a:lnTo>
                    <a:pt x="16224" y="9402"/>
                  </a:lnTo>
                  <a:cubicBezTo>
                    <a:pt x="16327" y="9448"/>
                    <a:pt x="16431" y="9483"/>
                    <a:pt x="16534" y="9517"/>
                  </a:cubicBezTo>
                  <a:cubicBezTo>
                    <a:pt x="16554" y="9522"/>
                    <a:pt x="16574" y="9525"/>
                    <a:pt x="16592" y="9525"/>
                  </a:cubicBezTo>
                  <a:cubicBezTo>
                    <a:pt x="16801" y="9525"/>
                    <a:pt x="16870" y="9189"/>
                    <a:pt x="16638" y="9115"/>
                  </a:cubicBezTo>
                  <a:cubicBezTo>
                    <a:pt x="16144" y="8966"/>
                    <a:pt x="15719" y="8667"/>
                    <a:pt x="15386" y="8266"/>
                  </a:cubicBezTo>
                  <a:cubicBezTo>
                    <a:pt x="15018" y="7829"/>
                    <a:pt x="14858" y="7289"/>
                    <a:pt x="14755" y="6738"/>
                  </a:cubicBezTo>
                  <a:cubicBezTo>
                    <a:pt x="14640" y="6084"/>
                    <a:pt x="14536" y="5441"/>
                    <a:pt x="14353" y="4809"/>
                  </a:cubicBezTo>
                  <a:cubicBezTo>
                    <a:pt x="14192" y="4212"/>
                    <a:pt x="14008" y="3615"/>
                    <a:pt x="13699" y="3087"/>
                  </a:cubicBezTo>
                  <a:cubicBezTo>
                    <a:pt x="13193" y="2215"/>
                    <a:pt x="12298" y="1606"/>
                    <a:pt x="11321" y="1411"/>
                  </a:cubicBezTo>
                  <a:cubicBezTo>
                    <a:pt x="11075" y="1359"/>
                    <a:pt x="10826" y="1333"/>
                    <a:pt x="10579" y="1333"/>
                  </a:cubicBezTo>
                  <a:cubicBezTo>
                    <a:pt x="9838" y="1333"/>
                    <a:pt x="9114" y="1566"/>
                    <a:pt x="8520" y="2031"/>
                  </a:cubicBezTo>
                  <a:cubicBezTo>
                    <a:pt x="7624" y="2732"/>
                    <a:pt x="7062" y="3834"/>
                    <a:pt x="7085" y="4970"/>
                  </a:cubicBezTo>
                  <a:cubicBezTo>
                    <a:pt x="7085" y="4982"/>
                    <a:pt x="7085" y="4993"/>
                    <a:pt x="7096" y="5005"/>
                  </a:cubicBezTo>
                  <a:cubicBezTo>
                    <a:pt x="6442" y="4752"/>
                    <a:pt x="5799" y="4511"/>
                    <a:pt x="5156" y="4270"/>
                  </a:cubicBezTo>
                  <a:cubicBezTo>
                    <a:pt x="5489" y="3650"/>
                    <a:pt x="5845" y="3041"/>
                    <a:pt x="6224" y="2456"/>
                  </a:cubicBezTo>
                  <a:cubicBezTo>
                    <a:pt x="6236" y="2444"/>
                    <a:pt x="6247" y="2433"/>
                    <a:pt x="6247" y="2421"/>
                  </a:cubicBezTo>
                  <a:cubicBezTo>
                    <a:pt x="7257" y="1755"/>
                    <a:pt x="8290" y="1089"/>
                    <a:pt x="9450" y="711"/>
                  </a:cubicBezTo>
                  <a:cubicBezTo>
                    <a:pt x="10043" y="513"/>
                    <a:pt x="10657" y="400"/>
                    <a:pt x="11281" y="400"/>
                  </a:cubicBezTo>
                  <a:close/>
                  <a:moveTo>
                    <a:pt x="5411" y="2472"/>
                  </a:moveTo>
                  <a:cubicBezTo>
                    <a:pt x="5514" y="2472"/>
                    <a:pt x="5616" y="2474"/>
                    <a:pt x="5718" y="2479"/>
                  </a:cubicBezTo>
                  <a:cubicBezTo>
                    <a:pt x="5340" y="3076"/>
                    <a:pt x="4996" y="3684"/>
                    <a:pt x="4674" y="4304"/>
                  </a:cubicBezTo>
                  <a:cubicBezTo>
                    <a:pt x="4628" y="4373"/>
                    <a:pt x="4639" y="4442"/>
                    <a:pt x="4662" y="4488"/>
                  </a:cubicBezTo>
                  <a:lnTo>
                    <a:pt x="4662" y="4534"/>
                  </a:lnTo>
                  <a:cubicBezTo>
                    <a:pt x="4823" y="6141"/>
                    <a:pt x="4226" y="7703"/>
                    <a:pt x="3319" y="9001"/>
                  </a:cubicBezTo>
                  <a:cubicBezTo>
                    <a:pt x="3067" y="9379"/>
                    <a:pt x="2768" y="9735"/>
                    <a:pt x="2458" y="10080"/>
                  </a:cubicBezTo>
                  <a:cubicBezTo>
                    <a:pt x="2389" y="10149"/>
                    <a:pt x="2389" y="10241"/>
                    <a:pt x="2435" y="10320"/>
                  </a:cubicBezTo>
                  <a:cubicBezTo>
                    <a:pt x="2355" y="10332"/>
                    <a:pt x="2286" y="10401"/>
                    <a:pt x="2286" y="10504"/>
                  </a:cubicBezTo>
                  <a:cubicBezTo>
                    <a:pt x="2297" y="10573"/>
                    <a:pt x="2297" y="10631"/>
                    <a:pt x="2309" y="10688"/>
                  </a:cubicBezTo>
                  <a:cubicBezTo>
                    <a:pt x="2111" y="10601"/>
                    <a:pt x="1897" y="10558"/>
                    <a:pt x="1684" y="10558"/>
                  </a:cubicBezTo>
                  <a:cubicBezTo>
                    <a:pt x="1501" y="10558"/>
                    <a:pt x="1319" y="10590"/>
                    <a:pt x="1149" y="10654"/>
                  </a:cubicBezTo>
                  <a:cubicBezTo>
                    <a:pt x="1057" y="10688"/>
                    <a:pt x="977" y="10734"/>
                    <a:pt x="885" y="10792"/>
                  </a:cubicBezTo>
                  <a:cubicBezTo>
                    <a:pt x="564" y="9172"/>
                    <a:pt x="242" y="7496"/>
                    <a:pt x="667" y="5866"/>
                  </a:cubicBezTo>
                  <a:cubicBezTo>
                    <a:pt x="862" y="5143"/>
                    <a:pt x="1207" y="4442"/>
                    <a:pt x="1723" y="3891"/>
                  </a:cubicBezTo>
                  <a:cubicBezTo>
                    <a:pt x="2217" y="3386"/>
                    <a:pt x="2825" y="3007"/>
                    <a:pt x="3491" y="2789"/>
                  </a:cubicBezTo>
                  <a:cubicBezTo>
                    <a:pt x="4107" y="2570"/>
                    <a:pt x="4757" y="2472"/>
                    <a:pt x="5411" y="2472"/>
                  </a:cubicBezTo>
                  <a:close/>
                  <a:moveTo>
                    <a:pt x="1670" y="10969"/>
                  </a:moveTo>
                  <a:cubicBezTo>
                    <a:pt x="1898" y="10969"/>
                    <a:pt x="2125" y="11040"/>
                    <a:pt x="2320" y="11170"/>
                  </a:cubicBezTo>
                  <a:cubicBezTo>
                    <a:pt x="2332" y="11170"/>
                    <a:pt x="2343" y="11170"/>
                    <a:pt x="2343" y="11182"/>
                  </a:cubicBezTo>
                  <a:cubicBezTo>
                    <a:pt x="2366" y="11458"/>
                    <a:pt x="2401" y="11744"/>
                    <a:pt x="2435" y="12032"/>
                  </a:cubicBezTo>
                  <a:cubicBezTo>
                    <a:pt x="2194" y="11859"/>
                    <a:pt x="1919" y="11744"/>
                    <a:pt x="1620" y="11675"/>
                  </a:cubicBezTo>
                  <a:cubicBezTo>
                    <a:pt x="1447" y="11632"/>
                    <a:pt x="1238" y="11593"/>
                    <a:pt x="1032" y="11593"/>
                  </a:cubicBezTo>
                  <a:cubicBezTo>
                    <a:pt x="910" y="11593"/>
                    <a:pt x="790" y="11607"/>
                    <a:pt x="679" y="11641"/>
                  </a:cubicBezTo>
                  <a:cubicBezTo>
                    <a:pt x="770" y="11412"/>
                    <a:pt x="942" y="11228"/>
                    <a:pt x="1161" y="11101"/>
                  </a:cubicBezTo>
                  <a:cubicBezTo>
                    <a:pt x="1321" y="11011"/>
                    <a:pt x="1495" y="10969"/>
                    <a:pt x="1670" y="10969"/>
                  </a:cubicBezTo>
                  <a:close/>
                  <a:moveTo>
                    <a:pt x="17042" y="10969"/>
                  </a:moveTo>
                  <a:cubicBezTo>
                    <a:pt x="17219" y="10969"/>
                    <a:pt x="17397" y="11011"/>
                    <a:pt x="17556" y="11101"/>
                  </a:cubicBezTo>
                  <a:cubicBezTo>
                    <a:pt x="17763" y="11228"/>
                    <a:pt x="17935" y="11412"/>
                    <a:pt x="18027" y="11641"/>
                  </a:cubicBezTo>
                  <a:cubicBezTo>
                    <a:pt x="17915" y="11607"/>
                    <a:pt x="17795" y="11593"/>
                    <a:pt x="17673" y="11593"/>
                  </a:cubicBezTo>
                  <a:cubicBezTo>
                    <a:pt x="17467" y="11593"/>
                    <a:pt x="17258" y="11632"/>
                    <a:pt x="17085" y="11675"/>
                  </a:cubicBezTo>
                  <a:cubicBezTo>
                    <a:pt x="16799" y="11744"/>
                    <a:pt x="16523" y="11859"/>
                    <a:pt x="16270" y="12032"/>
                  </a:cubicBezTo>
                  <a:cubicBezTo>
                    <a:pt x="16304" y="11744"/>
                    <a:pt x="16339" y="11458"/>
                    <a:pt x="16362" y="11182"/>
                  </a:cubicBezTo>
                  <a:cubicBezTo>
                    <a:pt x="16373" y="11170"/>
                    <a:pt x="16373" y="11170"/>
                    <a:pt x="16385" y="11170"/>
                  </a:cubicBezTo>
                  <a:cubicBezTo>
                    <a:pt x="16580" y="11040"/>
                    <a:pt x="16811" y="10969"/>
                    <a:pt x="17042" y="10969"/>
                  </a:cubicBezTo>
                  <a:close/>
                  <a:moveTo>
                    <a:pt x="966" y="12012"/>
                  </a:moveTo>
                  <a:cubicBezTo>
                    <a:pt x="1018" y="12012"/>
                    <a:pt x="1069" y="12016"/>
                    <a:pt x="1115" y="12020"/>
                  </a:cubicBezTo>
                  <a:cubicBezTo>
                    <a:pt x="1276" y="12020"/>
                    <a:pt x="1436" y="12043"/>
                    <a:pt x="1597" y="12089"/>
                  </a:cubicBezTo>
                  <a:cubicBezTo>
                    <a:pt x="1919" y="12180"/>
                    <a:pt x="2217" y="12341"/>
                    <a:pt x="2458" y="12571"/>
                  </a:cubicBezTo>
                  <a:cubicBezTo>
                    <a:pt x="2481" y="12583"/>
                    <a:pt x="2493" y="12594"/>
                    <a:pt x="2516" y="12606"/>
                  </a:cubicBezTo>
                  <a:cubicBezTo>
                    <a:pt x="2539" y="12800"/>
                    <a:pt x="2573" y="12996"/>
                    <a:pt x="2595" y="13191"/>
                  </a:cubicBezTo>
                  <a:cubicBezTo>
                    <a:pt x="2630" y="13341"/>
                    <a:pt x="2653" y="13489"/>
                    <a:pt x="2676" y="13639"/>
                  </a:cubicBezTo>
                  <a:cubicBezTo>
                    <a:pt x="2538" y="13821"/>
                    <a:pt x="2349" y="13893"/>
                    <a:pt x="2149" y="13893"/>
                  </a:cubicBezTo>
                  <a:cubicBezTo>
                    <a:pt x="1983" y="13893"/>
                    <a:pt x="1810" y="13843"/>
                    <a:pt x="1654" y="13765"/>
                  </a:cubicBezTo>
                  <a:cubicBezTo>
                    <a:pt x="1333" y="13604"/>
                    <a:pt x="1069" y="13329"/>
                    <a:pt x="873" y="13007"/>
                  </a:cubicBezTo>
                  <a:cubicBezTo>
                    <a:pt x="724" y="12755"/>
                    <a:pt x="610" y="12445"/>
                    <a:pt x="587" y="12146"/>
                  </a:cubicBezTo>
                  <a:cubicBezTo>
                    <a:pt x="621" y="12135"/>
                    <a:pt x="656" y="12123"/>
                    <a:pt x="690" y="12089"/>
                  </a:cubicBezTo>
                  <a:cubicBezTo>
                    <a:pt x="759" y="12027"/>
                    <a:pt x="863" y="12012"/>
                    <a:pt x="966" y="12012"/>
                  </a:cubicBezTo>
                  <a:close/>
                  <a:moveTo>
                    <a:pt x="17745" y="12012"/>
                  </a:moveTo>
                  <a:cubicBezTo>
                    <a:pt x="17847" y="12012"/>
                    <a:pt x="17954" y="12027"/>
                    <a:pt x="18016" y="12089"/>
                  </a:cubicBezTo>
                  <a:cubicBezTo>
                    <a:pt x="18050" y="12123"/>
                    <a:pt x="18084" y="12135"/>
                    <a:pt x="18118" y="12146"/>
                  </a:cubicBezTo>
                  <a:cubicBezTo>
                    <a:pt x="18107" y="12445"/>
                    <a:pt x="17981" y="12755"/>
                    <a:pt x="17832" y="13007"/>
                  </a:cubicBezTo>
                  <a:cubicBezTo>
                    <a:pt x="17648" y="13329"/>
                    <a:pt x="17384" y="13604"/>
                    <a:pt x="17051" y="13765"/>
                  </a:cubicBezTo>
                  <a:cubicBezTo>
                    <a:pt x="16900" y="13843"/>
                    <a:pt x="16728" y="13893"/>
                    <a:pt x="16562" y="13893"/>
                  </a:cubicBezTo>
                  <a:cubicBezTo>
                    <a:pt x="16362" y="13893"/>
                    <a:pt x="16172" y="13821"/>
                    <a:pt x="16041" y="13639"/>
                  </a:cubicBezTo>
                  <a:lnTo>
                    <a:pt x="16029" y="13639"/>
                  </a:lnTo>
                  <a:cubicBezTo>
                    <a:pt x="16052" y="13489"/>
                    <a:pt x="16087" y="13341"/>
                    <a:pt x="16110" y="13191"/>
                  </a:cubicBezTo>
                  <a:cubicBezTo>
                    <a:pt x="16144" y="12996"/>
                    <a:pt x="16167" y="12800"/>
                    <a:pt x="16202" y="12606"/>
                  </a:cubicBezTo>
                  <a:cubicBezTo>
                    <a:pt x="16213" y="12594"/>
                    <a:pt x="16235" y="12583"/>
                    <a:pt x="16247" y="12571"/>
                  </a:cubicBezTo>
                  <a:cubicBezTo>
                    <a:pt x="16488" y="12341"/>
                    <a:pt x="16787" y="12180"/>
                    <a:pt x="17108" y="12089"/>
                  </a:cubicBezTo>
                  <a:cubicBezTo>
                    <a:pt x="17269" y="12043"/>
                    <a:pt x="17430" y="12020"/>
                    <a:pt x="17602" y="12020"/>
                  </a:cubicBezTo>
                  <a:cubicBezTo>
                    <a:pt x="17644" y="12016"/>
                    <a:pt x="17694" y="12012"/>
                    <a:pt x="17745" y="12012"/>
                  </a:cubicBezTo>
                  <a:close/>
                  <a:moveTo>
                    <a:pt x="12252" y="4638"/>
                  </a:moveTo>
                  <a:lnTo>
                    <a:pt x="12275" y="4661"/>
                  </a:lnTo>
                  <a:cubicBezTo>
                    <a:pt x="12584" y="4890"/>
                    <a:pt x="12895" y="5120"/>
                    <a:pt x="13204" y="5360"/>
                  </a:cubicBezTo>
                  <a:cubicBezTo>
                    <a:pt x="13503" y="5590"/>
                    <a:pt x="13813" y="5809"/>
                    <a:pt x="14089" y="6061"/>
                  </a:cubicBezTo>
                  <a:cubicBezTo>
                    <a:pt x="14135" y="6095"/>
                    <a:pt x="14181" y="6118"/>
                    <a:pt x="14227" y="6118"/>
                  </a:cubicBezTo>
                  <a:cubicBezTo>
                    <a:pt x="14273" y="6383"/>
                    <a:pt x="14330" y="6658"/>
                    <a:pt x="14375" y="6922"/>
                  </a:cubicBezTo>
                  <a:cubicBezTo>
                    <a:pt x="14490" y="7542"/>
                    <a:pt x="14709" y="8105"/>
                    <a:pt x="15122" y="8587"/>
                  </a:cubicBezTo>
                  <a:cubicBezTo>
                    <a:pt x="15306" y="8805"/>
                    <a:pt x="15524" y="9001"/>
                    <a:pt x="15776" y="9161"/>
                  </a:cubicBezTo>
                  <a:lnTo>
                    <a:pt x="15776" y="9172"/>
                  </a:lnTo>
                  <a:cubicBezTo>
                    <a:pt x="15834" y="9540"/>
                    <a:pt x="15891" y="9907"/>
                    <a:pt x="15960" y="10275"/>
                  </a:cubicBezTo>
                  <a:cubicBezTo>
                    <a:pt x="15972" y="10332"/>
                    <a:pt x="15995" y="10378"/>
                    <a:pt x="16041" y="10401"/>
                  </a:cubicBezTo>
                  <a:cubicBezTo>
                    <a:pt x="16018" y="10424"/>
                    <a:pt x="16006" y="10470"/>
                    <a:pt x="16006" y="10504"/>
                  </a:cubicBezTo>
                  <a:cubicBezTo>
                    <a:pt x="15937" y="11469"/>
                    <a:pt x="15834" y="12422"/>
                    <a:pt x="15661" y="13363"/>
                  </a:cubicBezTo>
                  <a:cubicBezTo>
                    <a:pt x="15593" y="13765"/>
                    <a:pt x="15501" y="14167"/>
                    <a:pt x="15363" y="14546"/>
                  </a:cubicBezTo>
                  <a:cubicBezTo>
                    <a:pt x="15225" y="14913"/>
                    <a:pt x="15030" y="15257"/>
                    <a:pt x="14812" y="15579"/>
                  </a:cubicBezTo>
                  <a:cubicBezTo>
                    <a:pt x="14353" y="16245"/>
                    <a:pt x="13801" y="16854"/>
                    <a:pt x="13250" y="17451"/>
                  </a:cubicBezTo>
                  <a:cubicBezTo>
                    <a:pt x="12320" y="18457"/>
                    <a:pt x="11169" y="19652"/>
                    <a:pt x="9715" y="19652"/>
                  </a:cubicBezTo>
                  <a:cubicBezTo>
                    <a:pt x="9609" y="19652"/>
                    <a:pt x="9502" y="19646"/>
                    <a:pt x="9393" y="19632"/>
                  </a:cubicBezTo>
                  <a:lnTo>
                    <a:pt x="9313" y="19632"/>
                  </a:lnTo>
                  <a:cubicBezTo>
                    <a:pt x="9203" y="19646"/>
                    <a:pt x="9096" y="19652"/>
                    <a:pt x="8990" y="19652"/>
                  </a:cubicBezTo>
                  <a:cubicBezTo>
                    <a:pt x="7538" y="19652"/>
                    <a:pt x="6397" y="18457"/>
                    <a:pt x="5466" y="17451"/>
                  </a:cubicBezTo>
                  <a:cubicBezTo>
                    <a:pt x="4915" y="16854"/>
                    <a:pt x="4353" y="16245"/>
                    <a:pt x="3893" y="15579"/>
                  </a:cubicBezTo>
                  <a:cubicBezTo>
                    <a:pt x="3675" y="15257"/>
                    <a:pt x="3480" y="14913"/>
                    <a:pt x="3353" y="14546"/>
                  </a:cubicBezTo>
                  <a:cubicBezTo>
                    <a:pt x="3204" y="14167"/>
                    <a:pt x="3124" y="13765"/>
                    <a:pt x="3044" y="13363"/>
                  </a:cubicBezTo>
                  <a:cubicBezTo>
                    <a:pt x="2871" y="12422"/>
                    <a:pt x="2768" y="11469"/>
                    <a:pt x="2699" y="10504"/>
                  </a:cubicBezTo>
                  <a:cubicBezTo>
                    <a:pt x="2699" y="10470"/>
                    <a:pt x="2687" y="10447"/>
                    <a:pt x="2676" y="10424"/>
                  </a:cubicBezTo>
                  <a:cubicBezTo>
                    <a:pt x="2699" y="10412"/>
                    <a:pt x="2733" y="10389"/>
                    <a:pt x="2756" y="10366"/>
                  </a:cubicBezTo>
                  <a:cubicBezTo>
                    <a:pt x="3881" y="9138"/>
                    <a:pt x="4800" y="7623"/>
                    <a:pt x="5042" y="5946"/>
                  </a:cubicBezTo>
                  <a:cubicBezTo>
                    <a:pt x="5098" y="5533"/>
                    <a:pt x="5121" y="5108"/>
                    <a:pt x="5087" y="4683"/>
                  </a:cubicBezTo>
                  <a:lnTo>
                    <a:pt x="5087" y="4683"/>
                  </a:lnTo>
                  <a:lnTo>
                    <a:pt x="8739" y="6061"/>
                  </a:lnTo>
                  <a:cubicBezTo>
                    <a:pt x="8765" y="6073"/>
                    <a:pt x="8790" y="6078"/>
                    <a:pt x="8813" y="6078"/>
                  </a:cubicBezTo>
                  <a:cubicBezTo>
                    <a:pt x="8860" y="6078"/>
                    <a:pt x="8899" y="6057"/>
                    <a:pt x="8922" y="6026"/>
                  </a:cubicBezTo>
                  <a:cubicBezTo>
                    <a:pt x="8954" y="6059"/>
                    <a:pt x="8997" y="6073"/>
                    <a:pt x="9043" y="6073"/>
                  </a:cubicBezTo>
                  <a:cubicBezTo>
                    <a:pt x="9079" y="6073"/>
                    <a:pt x="9117" y="6065"/>
                    <a:pt x="9152" y="6049"/>
                  </a:cubicBezTo>
                  <a:cubicBezTo>
                    <a:pt x="9160" y="6050"/>
                    <a:pt x="9168" y="6050"/>
                    <a:pt x="9176" y="6050"/>
                  </a:cubicBezTo>
                  <a:cubicBezTo>
                    <a:pt x="9364" y="6050"/>
                    <a:pt x="9561" y="5920"/>
                    <a:pt x="9737" y="5843"/>
                  </a:cubicBezTo>
                  <a:cubicBezTo>
                    <a:pt x="10035" y="5705"/>
                    <a:pt x="10346" y="5567"/>
                    <a:pt x="10644" y="5418"/>
                  </a:cubicBezTo>
                  <a:cubicBezTo>
                    <a:pt x="11184" y="5166"/>
                    <a:pt x="11724" y="4901"/>
                    <a:pt x="12252" y="4638"/>
                  </a:cubicBezTo>
                  <a:close/>
                  <a:moveTo>
                    <a:pt x="11242" y="1"/>
                  </a:moveTo>
                  <a:cubicBezTo>
                    <a:pt x="10787" y="1"/>
                    <a:pt x="10330" y="49"/>
                    <a:pt x="9875" y="160"/>
                  </a:cubicBezTo>
                  <a:cubicBezTo>
                    <a:pt x="8451" y="504"/>
                    <a:pt x="7188" y="1308"/>
                    <a:pt x="5971" y="2100"/>
                  </a:cubicBezTo>
                  <a:cubicBezTo>
                    <a:pt x="5948" y="2089"/>
                    <a:pt x="5914" y="2077"/>
                    <a:pt x="5879" y="2077"/>
                  </a:cubicBezTo>
                  <a:cubicBezTo>
                    <a:pt x="5714" y="2064"/>
                    <a:pt x="5548" y="2058"/>
                    <a:pt x="5381" y="2058"/>
                  </a:cubicBezTo>
                  <a:cubicBezTo>
                    <a:pt x="4029" y="2058"/>
                    <a:pt x="2645" y="2478"/>
                    <a:pt x="1643" y="3398"/>
                  </a:cubicBezTo>
                  <a:cubicBezTo>
                    <a:pt x="403" y="4534"/>
                    <a:pt x="1" y="6279"/>
                    <a:pt x="59" y="7909"/>
                  </a:cubicBezTo>
                  <a:cubicBezTo>
                    <a:pt x="93" y="8989"/>
                    <a:pt x="311" y="10045"/>
                    <a:pt x="529" y="11101"/>
                  </a:cubicBezTo>
                  <a:cubicBezTo>
                    <a:pt x="403" y="11251"/>
                    <a:pt x="299" y="11435"/>
                    <a:pt x="242" y="11641"/>
                  </a:cubicBezTo>
                  <a:cubicBezTo>
                    <a:pt x="93" y="12123"/>
                    <a:pt x="230" y="12652"/>
                    <a:pt x="449" y="13088"/>
                  </a:cubicBezTo>
                  <a:cubicBezTo>
                    <a:pt x="656" y="13512"/>
                    <a:pt x="1000" y="13880"/>
                    <a:pt x="1401" y="14098"/>
                  </a:cubicBezTo>
                  <a:cubicBezTo>
                    <a:pt x="1632" y="14223"/>
                    <a:pt x="1906" y="14303"/>
                    <a:pt x="2172" y="14303"/>
                  </a:cubicBezTo>
                  <a:cubicBezTo>
                    <a:pt x="2395" y="14303"/>
                    <a:pt x="2612" y="14246"/>
                    <a:pt x="2791" y="14109"/>
                  </a:cubicBezTo>
                  <a:cubicBezTo>
                    <a:pt x="2929" y="14615"/>
                    <a:pt x="3113" y="15109"/>
                    <a:pt x="3399" y="15568"/>
                  </a:cubicBezTo>
                  <a:cubicBezTo>
                    <a:pt x="3847" y="16280"/>
                    <a:pt x="4422" y="16923"/>
                    <a:pt x="4996" y="17554"/>
                  </a:cubicBezTo>
                  <a:cubicBezTo>
                    <a:pt x="5547" y="18163"/>
                    <a:pt x="6121" y="18771"/>
                    <a:pt x="6787" y="19253"/>
                  </a:cubicBezTo>
                  <a:cubicBezTo>
                    <a:pt x="6947" y="19380"/>
                    <a:pt x="7119" y="19495"/>
                    <a:pt x="7303" y="19597"/>
                  </a:cubicBezTo>
                  <a:cubicBezTo>
                    <a:pt x="7280" y="19620"/>
                    <a:pt x="7257" y="19678"/>
                    <a:pt x="7257" y="19735"/>
                  </a:cubicBezTo>
                  <a:cubicBezTo>
                    <a:pt x="7269" y="20275"/>
                    <a:pt x="7234" y="20826"/>
                    <a:pt x="7154" y="21366"/>
                  </a:cubicBezTo>
                  <a:cubicBezTo>
                    <a:pt x="7142" y="21480"/>
                    <a:pt x="7177" y="21595"/>
                    <a:pt x="7303" y="21618"/>
                  </a:cubicBezTo>
                  <a:cubicBezTo>
                    <a:pt x="7321" y="21625"/>
                    <a:pt x="7341" y="21628"/>
                    <a:pt x="7361" y="21628"/>
                  </a:cubicBezTo>
                  <a:cubicBezTo>
                    <a:pt x="7444" y="21628"/>
                    <a:pt x="7537" y="21573"/>
                    <a:pt x="7555" y="21480"/>
                  </a:cubicBezTo>
                  <a:cubicBezTo>
                    <a:pt x="7636" y="20918"/>
                    <a:pt x="7670" y="20344"/>
                    <a:pt x="7670" y="19770"/>
                  </a:cubicBezTo>
                  <a:cubicBezTo>
                    <a:pt x="8096" y="19955"/>
                    <a:pt x="8544" y="20066"/>
                    <a:pt x="9008" y="20066"/>
                  </a:cubicBezTo>
                  <a:cubicBezTo>
                    <a:pt x="9120" y="20066"/>
                    <a:pt x="9233" y="20059"/>
                    <a:pt x="9347" y="20046"/>
                  </a:cubicBezTo>
                  <a:lnTo>
                    <a:pt x="9370" y="20046"/>
                  </a:lnTo>
                  <a:cubicBezTo>
                    <a:pt x="9485" y="20060"/>
                    <a:pt x="9600" y="20067"/>
                    <a:pt x="9715" y="20067"/>
                  </a:cubicBezTo>
                  <a:cubicBezTo>
                    <a:pt x="10413" y="20067"/>
                    <a:pt x="11096" y="19810"/>
                    <a:pt x="11678" y="19426"/>
                  </a:cubicBezTo>
                  <a:lnTo>
                    <a:pt x="11678" y="21251"/>
                  </a:lnTo>
                  <a:cubicBezTo>
                    <a:pt x="11678" y="21389"/>
                    <a:pt x="11781" y="21457"/>
                    <a:pt x="11884" y="21457"/>
                  </a:cubicBezTo>
                  <a:cubicBezTo>
                    <a:pt x="11988" y="21457"/>
                    <a:pt x="12091" y="21389"/>
                    <a:pt x="12091" y="21251"/>
                  </a:cubicBezTo>
                  <a:lnTo>
                    <a:pt x="12091" y="19127"/>
                  </a:lnTo>
                  <a:cubicBezTo>
                    <a:pt x="12688" y="18668"/>
                    <a:pt x="13204" y="18105"/>
                    <a:pt x="13722" y="17554"/>
                  </a:cubicBezTo>
                  <a:cubicBezTo>
                    <a:pt x="14284" y="16923"/>
                    <a:pt x="14870" y="16280"/>
                    <a:pt x="15317" y="15568"/>
                  </a:cubicBezTo>
                  <a:cubicBezTo>
                    <a:pt x="15593" y="15109"/>
                    <a:pt x="15788" y="14615"/>
                    <a:pt x="15914" y="14109"/>
                  </a:cubicBezTo>
                  <a:cubicBezTo>
                    <a:pt x="16093" y="14246"/>
                    <a:pt x="16310" y="14303"/>
                    <a:pt x="16534" y="14303"/>
                  </a:cubicBezTo>
                  <a:cubicBezTo>
                    <a:pt x="16799" y="14303"/>
                    <a:pt x="17073" y="14223"/>
                    <a:pt x="17304" y="14098"/>
                  </a:cubicBezTo>
                  <a:cubicBezTo>
                    <a:pt x="17717" y="13880"/>
                    <a:pt x="18050" y="13512"/>
                    <a:pt x="18256" y="13088"/>
                  </a:cubicBezTo>
                  <a:cubicBezTo>
                    <a:pt x="18486" y="12652"/>
                    <a:pt x="18624" y="12123"/>
                    <a:pt x="18463" y="11641"/>
                  </a:cubicBezTo>
                  <a:cubicBezTo>
                    <a:pt x="18348" y="11251"/>
                    <a:pt x="18073" y="10917"/>
                    <a:pt x="17717" y="10723"/>
                  </a:cubicBezTo>
                  <a:cubicBezTo>
                    <a:pt x="17740" y="10700"/>
                    <a:pt x="17763" y="10677"/>
                    <a:pt x="17763" y="10631"/>
                  </a:cubicBezTo>
                  <a:cubicBezTo>
                    <a:pt x="18291" y="8001"/>
                    <a:pt x="18830" y="4982"/>
                    <a:pt x="17200" y="2605"/>
                  </a:cubicBezTo>
                  <a:cubicBezTo>
                    <a:pt x="16855" y="2100"/>
                    <a:pt x="16408" y="1652"/>
                    <a:pt x="15891" y="1308"/>
                  </a:cubicBezTo>
                  <a:cubicBezTo>
                    <a:pt x="15340" y="941"/>
                    <a:pt x="14709" y="688"/>
                    <a:pt x="14077" y="492"/>
                  </a:cubicBezTo>
                  <a:cubicBezTo>
                    <a:pt x="13151" y="212"/>
                    <a:pt x="12199" y="1"/>
                    <a:pt x="1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02;p48">
              <a:extLst>
                <a:ext uri="{FF2B5EF4-FFF2-40B4-BE49-F238E27FC236}">
                  <a16:creationId xmlns:a16="http://schemas.microsoft.com/office/drawing/2014/main" id="{D09E8FB0-6194-294E-7440-3A3178822561}"/>
                </a:ext>
              </a:extLst>
            </p:cNvPr>
            <p:cNvSpPr/>
            <p:nvPr/>
          </p:nvSpPr>
          <p:spPr>
            <a:xfrm>
              <a:off x="7114547" y="3667214"/>
              <a:ext cx="78687" cy="134683"/>
            </a:xfrm>
            <a:custGeom>
              <a:avLst/>
              <a:gdLst/>
              <a:ahLst/>
              <a:cxnLst/>
              <a:rect l="l" t="t" r="r" b="b"/>
              <a:pathLst>
                <a:path w="2469" h="4226" extrusionOk="0">
                  <a:moveTo>
                    <a:pt x="1638" y="1"/>
                  </a:moveTo>
                  <a:cubicBezTo>
                    <a:pt x="1575" y="1"/>
                    <a:pt x="1512" y="30"/>
                    <a:pt x="1470" y="101"/>
                  </a:cubicBezTo>
                  <a:cubicBezTo>
                    <a:pt x="838" y="1180"/>
                    <a:pt x="344" y="2340"/>
                    <a:pt x="11" y="3545"/>
                  </a:cubicBezTo>
                  <a:cubicBezTo>
                    <a:pt x="0" y="3614"/>
                    <a:pt x="11" y="3683"/>
                    <a:pt x="57" y="3729"/>
                  </a:cubicBezTo>
                  <a:cubicBezTo>
                    <a:pt x="57" y="3798"/>
                    <a:pt x="92" y="3867"/>
                    <a:pt x="161" y="3902"/>
                  </a:cubicBezTo>
                  <a:cubicBezTo>
                    <a:pt x="650" y="4117"/>
                    <a:pt x="1163" y="4225"/>
                    <a:pt x="1687" y="4225"/>
                  </a:cubicBezTo>
                  <a:cubicBezTo>
                    <a:pt x="1889" y="4225"/>
                    <a:pt x="2092" y="4209"/>
                    <a:pt x="2296" y="4177"/>
                  </a:cubicBezTo>
                  <a:cubicBezTo>
                    <a:pt x="2411" y="4165"/>
                    <a:pt x="2468" y="4028"/>
                    <a:pt x="2445" y="3925"/>
                  </a:cubicBezTo>
                  <a:cubicBezTo>
                    <a:pt x="2417" y="3829"/>
                    <a:pt x="2340" y="3781"/>
                    <a:pt x="2249" y="3781"/>
                  </a:cubicBezTo>
                  <a:cubicBezTo>
                    <a:pt x="2230" y="3781"/>
                    <a:pt x="2212" y="3783"/>
                    <a:pt x="2193" y="3787"/>
                  </a:cubicBezTo>
                  <a:cubicBezTo>
                    <a:pt x="2037" y="3808"/>
                    <a:pt x="1879" y="3819"/>
                    <a:pt x="1721" y="3819"/>
                  </a:cubicBezTo>
                  <a:cubicBezTo>
                    <a:pt x="1283" y="3819"/>
                    <a:pt x="841" y="3737"/>
                    <a:pt x="436" y="3568"/>
                  </a:cubicBezTo>
                  <a:cubicBezTo>
                    <a:pt x="758" y="2432"/>
                    <a:pt x="1228" y="1341"/>
                    <a:pt x="1825" y="308"/>
                  </a:cubicBezTo>
                  <a:cubicBezTo>
                    <a:pt x="1920" y="149"/>
                    <a:pt x="1780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03;p48">
              <a:extLst>
                <a:ext uri="{FF2B5EF4-FFF2-40B4-BE49-F238E27FC236}">
                  <a16:creationId xmlns:a16="http://schemas.microsoft.com/office/drawing/2014/main" id="{F0ED4A5C-DB8B-C7CC-3C8E-82F0BF40E136}"/>
                </a:ext>
              </a:extLst>
            </p:cNvPr>
            <p:cNvSpPr/>
            <p:nvPr/>
          </p:nvSpPr>
          <p:spPr>
            <a:xfrm>
              <a:off x="7219529" y="3685795"/>
              <a:ext cx="65174" cy="65142"/>
            </a:xfrm>
            <a:custGeom>
              <a:avLst/>
              <a:gdLst/>
              <a:ahLst/>
              <a:cxnLst/>
              <a:rect l="l" t="t" r="r" b="b"/>
              <a:pathLst>
                <a:path w="2045" h="2044" extrusionOk="0">
                  <a:moveTo>
                    <a:pt x="1023" y="0"/>
                  </a:moveTo>
                  <a:cubicBezTo>
                    <a:pt x="460" y="0"/>
                    <a:pt x="1" y="459"/>
                    <a:pt x="1" y="1023"/>
                  </a:cubicBezTo>
                  <a:cubicBezTo>
                    <a:pt x="1" y="1585"/>
                    <a:pt x="460" y="2044"/>
                    <a:pt x="1023" y="2044"/>
                  </a:cubicBezTo>
                  <a:cubicBezTo>
                    <a:pt x="1585" y="2044"/>
                    <a:pt x="2044" y="1585"/>
                    <a:pt x="2044" y="1023"/>
                  </a:cubicBezTo>
                  <a:cubicBezTo>
                    <a:pt x="2044" y="459"/>
                    <a:pt x="1585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04;p48">
              <a:extLst>
                <a:ext uri="{FF2B5EF4-FFF2-40B4-BE49-F238E27FC236}">
                  <a16:creationId xmlns:a16="http://schemas.microsoft.com/office/drawing/2014/main" id="{F61A3B14-59AE-4849-62E9-B5AD7767529A}"/>
                </a:ext>
              </a:extLst>
            </p:cNvPr>
            <p:cNvSpPr/>
            <p:nvPr/>
          </p:nvSpPr>
          <p:spPr>
            <a:xfrm>
              <a:off x="6854143" y="4029400"/>
              <a:ext cx="614039" cy="190391"/>
            </a:xfrm>
            <a:custGeom>
              <a:avLst/>
              <a:gdLst/>
              <a:ahLst/>
              <a:cxnLst/>
              <a:rect l="l" t="t" r="r" b="b"/>
              <a:pathLst>
                <a:path w="19267" h="5974" extrusionOk="0">
                  <a:moveTo>
                    <a:pt x="5834" y="1174"/>
                  </a:moveTo>
                  <a:cubicBezTo>
                    <a:pt x="6362" y="2655"/>
                    <a:pt x="6936" y="4113"/>
                    <a:pt x="7544" y="5560"/>
                  </a:cubicBezTo>
                  <a:lnTo>
                    <a:pt x="517" y="5560"/>
                  </a:lnTo>
                  <a:cubicBezTo>
                    <a:pt x="598" y="4504"/>
                    <a:pt x="1264" y="3573"/>
                    <a:pt x="2079" y="2930"/>
                  </a:cubicBezTo>
                  <a:cubicBezTo>
                    <a:pt x="3043" y="2161"/>
                    <a:pt x="4226" y="1759"/>
                    <a:pt x="5362" y="1346"/>
                  </a:cubicBezTo>
                  <a:cubicBezTo>
                    <a:pt x="5523" y="1289"/>
                    <a:pt x="5673" y="1231"/>
                    <a:pt x="5834" y="1174"/>
                  </a:cubicBezTo>
                  <a:close/>
                  <a:moveTo>
                    <a:pt x="7096" y="726"/>
                  </a:moveTo>
                  <a:cubicBezTo>
                    <a:pt x="7602" y="2333"/>
                    <a:pt x="8107" y="3941"/>
                    <a:pt x="8612" y="5560"/>
                  </a:cubicBezTo>
                  <a:lnTo>
                    <a:pt x="7992" y="5560"/>
                  </a:lnTo>
                  <a:cubicBezTo>
                    <a:pt x="7360" y="4067"/>
                    <a:pt x="6763" y="2563"/>
                    <a:pt x="6224" y="1036"/>
                  </a:cubicBezTo>
                  <a:cubicBezTo>
                    <a:pt x="6510" y="933"/>
                    <a:pt x="6798" y="830"/>
                    <a:pt x="7096" y="726"/>
                  </a:cubicBezTo>
                  <a:close/>
                  <a:moveTo>
                    <a:pt x="13457" y="853"/>
                  </a:moveTo>
                  <a:cubicBezTo>
                    <a:pt x="13802" y="978"/>
                    <a:pt x="14134" y="1116"/>
                    <a:pt x="14468" y="1266"/>
                  </a:cubicBezTo>
                  <a:cubicBezTo>
                    <a:pt x="13927" y="2667"/>
                    <a:pt x="13480" y="4101"/>
                    <a:pt x="13113" y="5560"/>
                  </a:cubicBezTo>
                  <a:lnTo>
                    <a:pt x="12136" y="5560"/>
                  </a:lnTo>
                  <a:cubicBezTo>
                    <a:pt x="12148" y="5537"/>
                    <a:pt x="12159" y="5525"/>
                    <a:pt x="12159" y="5502"/>
                  </a:cubicBezTo>
                  <a:cubicBezTo>
                    <a:pt x="12654" y="3976"/>
                    <a:pt x="13090" y="2414"/>
                    <a:pt x="13457" y="853"/>
                  </a:cubicBezTo>
                  <a:close/>
                  <a:moveTo>
                    <a:pt x="14846" y="1427"/>
                  </a:moveTo>
                  <a:cubicBezTo>
                    <a:pt x="14927" y="1461"/>
                    <a:pt x="15007" y="1496"/>
                    <a:pt x="15076" y="1530"/>
                  </a:cubicBezTo>
                  <a:cubicBezTo>
                    <a:pt x="15547" y="1748"/>
                    <a:pt x="16006" y="1978"/>
                    <a:pt x="16465" y="2218"/>
                  </a:cubicBezTo>
                  <a:cubicBezTo>
                    <a:pt x="16844" y="2414"/>
                    <a:pt x="17211" y="2632"/>
                    <a:pt x="17556" y="2896"/>
                  </a:cubicBezTo>
                  <a:cubicBezTo>
                    <a:pt x="17935" y="3183"/>
                    <a:pt x="18267" y="3527"/>
                    <a:pt x="18474" y="3964"/>
                  </a:cubicBezTo>
                  <a:lnTo>
                    <a:pt x="18509" y="3999"/>
                  </a:lnTo>
                  <a:cubicBezTo>
                    <a:pt x="18509" y="4033"/>
                    <a:pt x="18520" y="4055"/>
                    <a:pt x="18532" y="4090"/>
                  </a:cubicBezTo>
                  <a:cubicBezTo>
                    <a:pt x="18727" y="4538"/>
                    <a:pt x="18831" y="5020"/>
                    <a:pt x="18842" y="5514"/>
                  </a:cubicBezTo>
                  <a:lnTo>
                    <a:pt x="18578" y="5514"/>
                  </a:lnTo>
                  <a:cubicBezTo>
                    <a:pt x="18509" y="5514"/>
                    <a:pt x="18463" y="5537"/>
                    <a:pt x="18428" y="5571"/>
                  </a:cubicBezTo>
                  <a:cubicBezTo>
                    <a:pt x="18417" y="5560"/>
                    <a:pt x="18382" y="5560"/>
                    <a:pt x="18359" y="5560"/>
                  </a:cubicBezTo>
                  <a:lnTo>
                    <a:pt x="13537" y="5560"/>
                  </a:lnTo>
                  <a:cubicBezTo>
                    <a:pt x="13894" y="4159"/>
                    <a:pt x="14330" y="2782"/>
                    <a:pt x="14846" y="1427"/>
                  </a:cubicBezTo>
                  <a:close/>
                  <a:moveTo>
                    <a:pt x="12260" y="0"/>
                  </a:moveTo>
                  <a:cubicBezTo>
                    <a:pt x="12060" y="0"/>
                    <a:pt x="11990" y="333"/>
                    <a:pt x="12217" y="404"/>
                  </a:cubicBezTo>
                  <a:cubicBezTo>
                    <a:pt x="12504" y="496"/>
                    <a:pt x="12791" y="600"/>
                    <a:pt x="13067" y="703"/>
                  </a:cubicBezTo>
                  <a:cubicBezTo>
                    <a:pt x="12699" y="2287"/>
                    <a:pt x="12263" y="3849"/>
                    <a:pt x="11769" y="5399"/>
                  </a:cubicBezTo>
                  <a:cubicBezTo>
                    <a:pt x="11746" y="5456"/>
                    <a:pt x="11758" y="5514"/>
                    <a:pt x="11781" y="5560"/>
                  </a:cubicBezTo>
                  <a:lnTo>
                    <a:pt x="9025" y="5560"/>
                  </a:lnTo>
                  <a:cubicBezTo>
                    <a:pt x="9025" y="5525"/>
                    <a:pt x="9025" y="5491"/>
                    <a:pt x="9013" y="5456"/>
                  </a:cubicBezTo>
                  <a:cubicBezTo>
                    <a:pt x="8508" y="3826"/>
                    <a:pt x="7992" y="2207"/>
                    <a:pt x="7487" y="577"/>
                  </a:cubicBezTo>
                  <a:cubicBezTo>
                    <a:pt x="7510" y="577"/>
                    <a:pt x="7544" y="565"/>
                    <a:pt x="7567" y="554"/>
                  </a:cubicBezTo>
                  <a:cubicBezTo>
                    <a:pt x="7794" y="472"/>
                    <a:pt x="7734" y="138"/>
                    <a:pt x="7536" y="138"/>
                  </a:cubicBezTo>
                  <a:cubicBezTo>
                    <a:pt x="7514" y="138"/>
                    <a:pt x="7489" y="142"/>
                    <a:pt x="7464" y="152"/>
                  </a:cubicBezTo>
                  <a:cubicBezTo>
                    <a:pt x="6775" y="404"/>
                    <a:pt x="6086" y="646"/>
                    <a:pt x="5408" y="887"/>
                  </a:cubicBezTo>
                  <a:cubicBezTo>
                    <a:pt x="4777" y="1116"/>
                    <a:pt x="4157" y="1335"/>
                    <a:pt x="3548" y="1598"/>
                  </a:cubicBezTo>
                  <a:cubicBezTo>
                    <a:pt x="2435" y="2093"/>
                    <a:pt x="1379" y="2770"/>
                    <a:pt x="701" y="3815"/>
                  </a:cubicBezTo>
                  <a:cubicBezTo>
                    <a:pt x="356" y="4354"/>
                    <a:pt x="139" y="4974"/>
                    <a:pt x="104" y="5617"/>
                  </a:cubicBezTo>
                  <a:cubicBezTo>
                    <a:pt x="1" y="5732"/>
                    <a:pt x="58" y="5973"/>
                    <a:pt x="254" y="5973"/>
                  </a:cubicBezTo>
                  <a:lnTo>
                    <a:pt x="18359" y="5973"/>
                  </a:lnTo>
                  <a:cubicBezTo>
                    <a:pt x="18417" y="5973"/>
                    <a:pt x="18463" y="5950"/>
                    <a:pt x="18497" y="5915"/>
                  </a:cubicBezTo>
                  <a:cubicBezTo>
                    <a:pt x="18520" y="5915"/>
                    <a:pt x="18543" y="5927"/>
                    <a:pt x="18578" y="5927"/>
                  </a:cubicBezTo>
                  <a:lnTo>
                    <a:pt x="19037" y="5927"/>
                  </a:lnTo>
                  <a:cubicBezTo>
                    <a:pt x="19198" y="5927"/>
                    <a:pt x="19267" y="5767"/>
                    <a:pt x="19232" y="5652"/>
                  </a:cubicBezTo>
                  <a:cubicBezTo>
                    <a:pt x="19244" y="5617"/>
                    <a:pt x="19255" y="5594"/>
                    <a:pt x="19255" y="5548"/>
                  </a:cubicBezTo>
                  <a:cubicBezTo>
                    <a:pt x="19255" y="4974"/>
                    <a:pt x="19117" y="4412"/>
                    <a:pt x="18887" y="3872"/>
                  </a:cubicBezTo>
                  <a:cubicBezTo>
                    <a:pt x="18876" y="3861"/>
                    <a:pt x="18865" y="3849"/>
                    <a:pt x="18865" y="3838"/>
                  </a:cubicBezTo>
                  <a:cubicBezTo>
                    <a:pt x="18854" y="3815"/>
                    <a:pt x="18854" y="3780"/>
                    <a:pt x="18831" y="3757"/>
                  </a:cubicBezTo>
                  <a:cubicBezTo>
                    <a:pt x="18428" y="2942"/>
                    <a:pt x="17659" y="2402"/>
                    <a:pt x="16879" y="1978"/>
                  </a:cubicBezTo>
                  <a:cubicBezTo>
                    <a:pt x="15960" y="1461"/>
                    <a:pt x="15007" y="1024"/>
                    <a:pt x="14031" y="634"/>
                  </a:cubicBezTo>
                  <a:cubicBezTo>
                    <a:pt x="13468" y="404"/>
                    <a:pt x="12906" y="198"/>
                    <a:pt x="12332" y="14"/>
                  </a:cubicBezTo>
                  <a:cubicBezTo>
                    <a:pt x="12306" y="5"/>
                    <a:pt x="12282" y="0"/>
                    <a:pt x="1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105;p48">
              <a:extLst>
                <a:ext uri="{FF2B5EF4-FFF2-40B4-BE49-F238E27FC236}">
                  <a16:creationId xmlns:a16="http://schemas.microsoft.com/office/drawing/2014/main" id="{BB444F7D-2EC8-3083-59B8-68EF0EB5E965}"/>
                </a:ext>
              </a:extLst>
            </p:cNvPr>
            <p:cNvSpPr/>
            <p:nvPr/>
          </p:nvSpPr>
          <p:spPr>
            <a:xfrm>
              <a:off x="7097432" y="3957364"/>
              <a:ext cx="154729" cy="87483"/>
            </a:xfrm>
            <a:custGeom>
              <a:avLst/>
              <a:gdLst/>
              <a:ahLst/>
              <a:cxnLst/>
              <a:rect l="l" t="t" r="r" b="b"/>
              <a:pathLst>
                <a:path w="4855" h="2745" extrusionOk="0">
                  <a:moveTo>
                    <a:pt x="904" y="1802"/>
                  </a:moveTo>
                  <a:cubicBezTo>
                    <a:pt x="927" y="1802"/>
                    <a:pt x="938" y="1813"/>
                    <a:pt x="950" y="1813"/>
                  </a:cubicBezTo>
                  <a:cubicBezTo>
                    <a:pt x="973" y="1847"/>
                    <a:pt x="984" y="1870"/>
                    <a:pt x="996" y="1893"/>
                  </a:cubicBezTo>
                  <a:lnTo>
                    <a:pt x="904" y="1802"/>
                  </a:lnTo>
                  <a:close/>
                  <a:moveTo>
                    <a:pt x="4466" y="1"/>
                  </a:moveTo>
                  <a:cubicBezTo>
                    <a:pt x="4401" y="1"/>
                    <a:pt x="4336" y="30"/>
                    <a:pt x="4291" y="102"/>
                  </a:cubicBezTo>
                  <a:cubicBezTo>
                    <a:pt x="4234" y="182"/>
                    <a:pt x="4176" y="274"/>
                    <a:pt x="4107" y="355"/>
                  </a:cubicBezTo>
                  <a:cubicBezTo>
                    <a:pt x="4015" y="355"/>
                    <a:pt x="3890" y="389"/>
                    <a:pt x="3786" y="447"/>
                  </a:cubicBezTo>
                  <a:cubicBezTo>
                    <a:pt x="3740" y="424"/>
                    <a:pt x="3692" y="414"/>
                    <a:pt x="3642" y="414"/>
                  </a:cubicBezTo>
                  <a:cubicBezTo>
                    <a:pt x="3491" y="414"/>
                    <a:pt x="3327" y="507"/>
                    <a:pt x="3189" y="618"/>
                  </a:cubicBezTo>
                  <a:lnTo>
                    <a:pt x="3132" y="618"/>
                  </a:lnTo>
                  <a:cubicBezTo>
                    <a:pt x="3124" y="618"/>
                    <a:pt x="3116" y="618"/>
                    <a:pt x="3109" y="618"/>
                  </a:cubicBezTo>
                  <a:cubicBezTo>
                    <a:pt x="2945" y="618"/>
                    <a:pt x="2793" y="729"/>
                    <a:pt x="2673" y="871"/>
                  </a:cubicBezTo>
                  <a:cubicBezTo>
                    <a:pt x="2604" y="814"/>
                    <a:pt x="2523" y="779"/>
                    <a:pt x="2443" y="779"/>
                  </a:cubicBezTo>
                  <a:cubicBezTo>
                    <a:pt x="2431" y="778"/>
                    <a:pt x="2420" y="778"/>
                    <a:pt x="2409" y="778"/>
                  </a:cubicBezTo>
                  <a:cubicBezTo>
                    <a:pt x="2288" y="778"/>
                    <a:pt x="2195" y="832"/>
                    <a:pt x="2121" y="906"/>
                  </a:cubicBezTo>
                  <a:cubicBezTo>
                    <a:pt x="2087" y="906"/>
                    <a:pt x="2053" y="917"/>
                    <a:pt x="2018" y="929"/>
                  </a:cubicBezTo>
                  <a:cubicBezTo>
                    <a:pt x="2007" y="906"/>
                    <a:pt x="1995" y="894"/>
                    <a:pt x="1984" y="883"/>
                  </a:cubicBezTo>
                  <a:cubicBezTo>
                    <a:pt x="1942" y="818"/>
                    <a:pt x="1874" y="784"/>
                    <a:pt x="1805" y="784"/>
                  </a:cubicBezTo>
                  <a:cubicBezTo>
                    <a:pt x="1739" y="784"/>
                    <a:pt x="1672" y="816"/>
                    <a:pt x="1627" y="883"/>
                  </a:cubicBezTo>
                  <a:lnTo>
                    <a:pt x="1627" y="894"/>
                  </a:lnTo>
                  <a:cubicBezTo>
                    <a:pt x="1558" y="860"/>
                    <a:pt x="1490" y="837"/>
                    <a:pt x="1410" y="837"/>
                  </a:cubicBezTo>
                  <a:cubicBezTo>
                    <a:pt x="1352" y="848"/>
                    <a:pt x="1306" y="860"/>
                    <a:pt x="1260" y="894"/>
                  </a:cubicBezTo>
                  <a:cubicBezTo>
                    <a:pt x="1237" y="871"/>
                    <a:pt x="1203" y="837"/>
                    <a:pt x="1168" y="825"/>
                  </a:cubicBezTo>
                  <a:cubicBezTo>
                    <a:pt x="1144" y="801"/>
                    <a:pt x="1109" y="789"/>
                    <a:pt x="1074" y="789"/>
                  </a:cubicBezTo>
                  <a:cubicBezTo>
                    <a:pt x="1043" y="789"/>
                    <a:pt x="1011" y="798"/>
                    <a:pt x="984" y="814"/>
                  </a:cubicBezTo>
                  <a:cubicBezTo>
                    <a:pt x="938" y="756"/>
                    <a:pt x="881" y="699"/>
                    <a:pt x="824" y="664"/>
                  </a:cubicBezTo>
                  <a:cubicBezTo>
                    <a:pt x="790" y="641"/>
                    <a:pt x="757" y="631"/>
                    <a:pt x="725" y="631"/>
                  </a:cubicBezTo>
                  <a:cubicBezTo>
                    <a:pt x="680" y="631"/>
                    <a:pt x="639" y="650"/>
                    <a:pt x="606" y="676"/>
                  </a:cubicBezTo>
                  <a:cubicBezTo>
                    <a:pt x="571" y="590"/>
                    <a:pt x="498" y="552"/>
                    <a:pt x="423" y="552"/>
                  </a:cubicBezTo>
                  <a:cubicBezTo>
                    <a:pt x="300" y="552"/>
                    <a:pt x="173" y="656"/>
                    <a:pt x="216" y="814"/>
                  </a:cubicBezTo>
                  <a:cubicBezTo>
                    <a:pt x="227" y="871"/>
                    <a:pt x="261" y="963"/>
                    <a:pt x="295" y="1067"/>
                  </a:cubicBezTo>
                  <a:cubicBezTo>
                    <a:pt x="290" y="1066"/>
                    <a:pt x="285" y="1066"/>
                    <a:pt x="280" y="1066"/>
                  </a:cubicBezTo>
                  <a:cubicBezTo>
                    <a:pt x="136" y="1066"/>
                    <a:pt x="1" y="1221"/>
                    <a:pt x="101" y="1376"/>
                  </a:cubicBezTo>
                  <a:cubicBezTo>
                    <a:pt x="307" y="1698"/>
                    <a:pt x="525" y="2042"/>
                    <a:pt x="824" y="2295"/>
                  </a:cubicBezTo>
                  <a:cubicBezTo>
                    <a:pt x="1134" y="2570"/>
                    <a:pt x="1524" y="2720"/>
                    <a:pt x="1938" y="2743"/>
                  </a:cubicBezTo>
                  <a:cubicBezTo>
                    <a:pt x="1965" y="2744"/>
                    <a:pt x="1993" y="2745"/>
                    <a:pt x="2020" y="2745"/>
                  </a:cubicBezTo>
                  <a:cubicBezTo>
                    <a:pt x="2813" y="2745"/>
                    <a:pt x="3518" y="2275"/>
                    <a:pt x="4050" y="1710"/>
                  </a:cubicBezTo>
                  <a:cubicBezTo>
                    <a:pt x="4372" y="1365"/>
                    <a:pt x="4693" y="975"/>
                    <a:pt x="4819" y="516"/>
                  </a:cubicBezTo>
                  <a:cubicBezTo>
                    <a:pt x="4854" y="389"/>
                    <a:pt x="4762" y="297"/>
                    <a:pt x="4670" y="263"/>
                  </a:cubicBezTo>
                  <a:cubicBezTo>
                    <a:pt x="4724" y="124"/>
                    <a:pt x="4597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A6CC5125-D0C6-B80F-43A0-38BDF4D3397C}"/>
              </a:ext>
            </a:extLst>
          </p:cNvPr>
          <p:cNvGrpSpPr/>
          <p:nvPr/>
        </p:nvGrpSpPr>
        <p:grpSpPr>
          <a:xfrm>
            <a:off x="884034" y="2414138"/>
            <a:ext cx="1397554" cy="494239"/>
            <a:chOff x="884034" y="2414138"/>
            <a:chExt cx="1397554" cy="49423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7072B7B-0A39-1A54-5960-B88E205C1286}"/>
                </a:ext>
              </a:extLst>
            </p:cNvPr>
            <p:cNvSpPr/>
            <p:nvPr/>
          </p:nvSpPr>
          <p:spPr>
            <a:xfrm>
              <a:off x="884034" y="2414138"/>
              <a:ext cx="1329403" cy="494239"/>
            </a:xfrm>
            <a:prstGeom prst="roundRect">
              <a:avLst/>
            </a:prstGeom>
            <a:solidFill>
              <a:srgbClr val="F4F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EA530E-B227-6D8D-3628-305876BDA1E3}"/>
                </a:ext>
              </a:extLst>
            </p:cNvPr>
            <p:cNvSpPr txBox="1"/>
            <p:nvPr/>
          </p:nvSpPr>
          <p:spPr>
            <a:xfrm>
              <a:off x="931851" y="2498415"/>
              <a:ext cx="1349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KBCloudyDay" panose="02000603000000000000" pitchFamily="2" charset="0"/>
                  <a:ea typeface="KBCloudyDay" panose="02000603000000000000" pitchFamily="2" charset="0"/>
                </a:rPr>
                <a:t>Nadador</a:t>
              </a:r>
              <a:endParaRPr lang="pt-PT" dirty="0"/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E93888B-2C2F-01EF-D25C-2BBE97616E3C}"/>
              </a:ext>
            </a:extLst>
          </p:cNvPr>
          <p:cNvGrpSpPr/>
          <p:nvPr/>
        </p:nvGrpSpPr>
        <p:grpSpPr>
          <a:xfrm rot="903138">
            <a:off x="3190152" y="1094054"/>
            <a:ext cx="1733524" cy="1495300"/>
            <a:chOff x="5518068" y="2251992"/>
            <a:chExt cx="3007744" cy="2410683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E7E97DFF-CC49-1B57-9F0E-73591A4C91F5}"/>
                </a:ext>
              </a:extLst>
            </p:cNvPr>
            <p:cNvSpPr/>
            <p:nvPr/>
          </p:nvSpPr>
          <p:spPr>
            <a:xfrm rot="1746762">
              <a:off x="5771524" y="2295866"/>
              <a:ext cx="1951443" cy="2195349"/>
            </a:xfrm>
            <a:prstGeom prst="roundRect">
              <a:avLst/>
            </a:prstGeom>
            <a:solidFill>
              <a:srgbClr val="B9D2E6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6CC12EBE-567C-A6BD-C4BB-B75FC65DB1FC}"/>
                </a:ext>
              </a:extLst>
            </p:cNvPr>
            <p:cNvSpPr/>
            <p:nvPr/>
          </p:nvSpPr>
          <p:spPr>
            <a:xfrm rot="1726769">
              <a:off x="5807874" y="3681688"/>
              <a:ext cx="961295" cy="838546"/>
            </a:xfrm>
            <a:prstGeom prst="roundRect">
              <a:avLst/>
            </a:prstGeom>
            <a:solidFill>
              <a:srgbClr val="F4F9FF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5B628C23-E7C8-2CAA-FD32-21ABFB78C91B}"/>
                </a:ext>
              </a:extLst>
            </p:cNvPr>
            <p:cNvSpPr/>
            <p:nvPr/>
          </p:nvSpPr>
          <p:spPr>
            <a:xfrm rot="1724450">
              <a:off x="5658028" y="4350636"/>
              <a:ext cx="897807" cy="133768"/>
            </a:xfrm>
            <a:prstGeom prst="flowChartTerminator">
              <a:avLst/>
            </a:prstGeom>
            <a:solidFill>
              <a:srgbClr val="F4F9FF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FDDBA90F-EA4E-84F9-A33D-25B7C7886583}"/>
                </a:ext>
              </a:extLst>
            </p:cNvPr>
            <p:cNvSpPr/>
            <p:nvPr/>
          </p:nvSpPr>
          <p:spPr>
            <a:xfrm rot="1746762">
              <a:off x="6213567" y="2644334"/>
              <a:ext cx="1359891" cy="1070046"/>
            </a:xfrm>
            <a:prstGeom prst="roundRect">
              <a:avLst/>
            </a:prstGeom>
            <a:solidFill>
              <a:srgbClr val="F4F9FF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3D40026-DCCB-4C1E-C90E-BA1DC9EF84B8}"/>
                </a:ext>
              </a:extLst>
            </p:cNvPr>
            <p:cNvSpPr txBox="1"/>
            <p:nvPr/>
          </p:nvSpPr>
          <p:spPr>
            <a:xfrm rot="12473097">
              <a:off x="6116651" y="3265196"/>
              <a:ext cx="1205824" cy="4465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KBCloudyDay" panose="02000603000000000000" pitchFamily="2" charset="0"/>
                  <a:ea typeface="KBCloudyDay" panose="02000603000000000000" pitchFamily="2" charset="0"/>
                </a:rPr>
                <a:t>Seeed</a:t>
              </a:r>
              <a:endParaRPr lang="pt-PT" sz="1200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70CDCC1B-3EB1-D1C2-1D3C-EA0B97D671DF}"/>
                </a:ext>
              </a:extLst>
            </p:cNvPr>
            <p:cNvSpPr/>
            <p:nvPr/>
          </p:nvSpPr>
          <p:spPr>
            <a:xfrm rot="1746762">
              <a:off x="7307234" y="2556043"/>
              <a:ext cx="335548" cy="167738"/>
            </a:xfrm>
            <a:prstGeom prst="roundRect">
              <a:avLst/>
            </a:prstGeom>
            <a:solidFill>
              <a:srgbClr val="7C9AB2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BDDAEA6-7CC3-FF0F-AF90-D04000DE988F}"/>
                </a:ext>
              </a:extLst>
            </p:cNvPr>
            <p:cNvSpPr txBox="1"/>
            <p:nvPr/>
          </p:nvSpPr>
          <p:spPr>
            <a:xfrm rot="1732648">
              <a:off x="6417366" y="2259279"/>
              <a:ext cx="1205824" cy="396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Rx</a:t>
              </a: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5151DE9-FB3F-AF5C-7070-F5D4A093563B}"/>
                </a:ext>
              </a:extLst>
            </p:cNvPr>
            <p:cNvSpPr txBox="1"/>
            <p:nvPr/>
          </p:nvSpPr>
          <p:spPr>
            <a:xfrm rot="1732648">
              <a:off x="7446548" y="2746429"/>
              <a:ext cx="1079264" cy="396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Tx</a:t>
              </a: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881291E-191C-9930-9ED1-33CBD0E614CC}"/>
                </a:ext>
              </a:extLst>
            </p:cNvPr>
            <p:cNvSpPr txBox="1"/>
            <p:nvPr/>
          </p:nvSpPr>
          <p:spPr>
            <a:xfrm rot="7178823">
              <a:off x="6525307" y="4079702"/>
              <a:ext cx="765442" cy="400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RST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166" name="Flowchart: Delay 165">
              <a:extLst>
                <a:ext uri="{FF2B5EF4-FFF2-40B4-BE49-F238E27FC236}">
                  <a16:creationId xmlns:a16="http://schemas.microsoft.com/office/drawing/2014/main" id="{BEE839EC-471F-12F6-19F1-B761DBE79DE2}"/>
                </a:ext>
              </a:extLst>
            </p:cNvPr>
            <p:cNvSpPr/>
            <p:nvPr/>
          </p:nvSpPr>
          <p:spPr>
            <a:xfrm rot="1838010">
              <a:off x="5518068" y="3518135"/>
              <a:ext cx="19282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7" name="Flowchart: Delay 166">
              <a:extLst>
                <a:ext uri="{FF2B5EF4-FFF2-40B4-BE49-F238E27FC236}">
                  <a16:creationId xmlns:a16="http://schemas.microsoft.com/office/drawing/2014/main" id="{4142D6E9-B95B-0D03-DA6B-A3CCB6994BF3}"/>
                </a:ext>
              </a:extLst>
            </p:cNvPr>
            <p:cNvSpPr/>
            <p:nvPr/>
          </p:nvSpPr>
          <p:spPr>
            <a:xfrm rot="1838010">
              <a:off x="5636261" y="3319325"/>
              <a:ext cx="210112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8" name="Flowchart: Delay 167">
              <a:extLst>
                <a:ext uri="{FF2B5EF4-FFF2-40B4-BE49-F238E27FC236}">
                  <a16:creationId xmlns:a16="http://schemas.microsoft.com/office/drawing/2014/main" id="{D71A0B6C-EA50-8DE5-6BA6-9FB67E729F2D}"/>
                </a:ext>
              </a:extLst>
            </p:cNvPr>
            <p:cNvSpPr/>
            <p:nvPr/>
          </p:nvSpPr>
          <p:spPr>
            <a:xfrm rot="1838010">
              <a:off x="5775138" y="3095586"/>
              <a:ext cx="19282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0" name="Flowchart: Delay 169">
              <a:extLst>
                <a:ext uri="{FF2B5EF4-FFF2-40B4-BE49-F238E27FC236}">
                  <a16:creationId xmlns:a16="http://schemas.microsoft.com/office/drawing/2014/main" id="{A7521C92-071D-47A3-93D4-B33E82014E2E}"/>
                </a:ext>
              </a:extLst>
            </p:cNvPr>
            <p:cNvSpPr/>
            <p:nvPr/>
          </p:nvSpPr>
          <p:spPr>
            <a:xfrm rot="1838010">
              <a:off x="5898371" y="2894419"/>
              <a:ext cx="198507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4" name="Flowchart: Delay 1023">
              <a:extLst>
                <a:ext uri="{FF2B5EF4-FFF2-40B4-BE49-F238E27FC236}">
                  <a16:creationId xmlns:a16="http://schemas.microsoft.com/office/drawing/2014/main" id="{6076D6D5-77E8-09DF-2CC4-60C6400C2083}"/>
                </a:ext>
              </a:extLst>
            </p:cNvPr>
            <p:cNvSpPr/>
            <p:nvPr/>
          </p:nvSpPr>
          <p:spPr>
            <a:xfrm rot="1838010">
              <a:off x="6040874" y="2657512"/>
              <a:ext cx="19282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5" name="Flowchart: Delay 1024">
              <a:extLst>
                <a:ext uri="{FF2B5EF4-FFF2-40B4-BE49-F238E27FC236}">
                  <a16:creationId xmlns:a16="http://schemas.microsoft.com/office/drawing/2014/main" id="{098EA4EB-5C62-4763-D59D-21676889DD5F}"/>
                </a:ext>
              </a:extLst>
            </p:cNvPr>
            <p:cNvSpPr/>
            <p:nvPr/>
          </p:nvSpPr>
          <p:spPr>
            <a:xfrm rot="1838010">
              <a:off x="6164589" y="2454300"/>
              <a:ext cx="19165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6" name="Flowchart: Delay 1025">
              <a:extLst>
                <a:ext uri="{FF2B5EF4-FFF2-40B4-BE49-F238E27FC236}">
                  <a16:creationId xmlns:a16="http://schemas.microsoft.com/office/drawing/2014/main" id="{197C29F9-8FC2-AD63-FB3D-1EF8212094FC}"/>
                </a:ext>
              </a:extLst>
            </p:cNvPr>
            <p:cNvSpPr/>
            <p:nvPr/>
          </p:nvSpPr>
          <p:spPr>
            <a:xfrm rot="1838010">
              <a:off x="6279087" y="2251992"/>
              <a:ext cx="19165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7" name="Flowchart: Delay 1026">
              <a:extLst>
                <a:ext uri="{FF2B5EF4-FFF2-40B4-BE49-F238E27FC236}">
                  <a16:creationId xmlns:a16="http://schemas.microsoft.com/office/drawing/2014/main" id="{004BBA08-C687-A7BE-E1F7-FB8A86D39A2D}"/>
                </a:ext>
              </a:extLst>
            </p:cNvPr>
            <p:cNvSpPr/>
            <p:nvPr/>
          </p:nvSpPr>
          <p:spPr>
            <a:xfrm rot="12637562">
              <a:off x="7040172" y="4343809"/>
              <a:ext cx="19282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9" name="Flowchart: Delay 1028">
              <a:extLst>
                <a:ext uri="{FF2B5EF4-FFF2-40B4-BE49-F238E27FC236}">
                  <a16:creationId xmlns:a16="http://schemas.microsoft.com/office/drawing/2014/main" id="{01635D89-130D-A8C4-FA94-51478FCBE1B5}"/>
                </a:ext>
              </a:extLst>
            </p:cNvPr>
            <p:cNvSpPr/>
            <p:nvPr/>
          </p:nvSpPr>
          <p:spPr>
            <a:xfrm rot="12503768">
              <a:off x="7145015" y="4136532"/>
              <a:ext cx="210112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0" name="Flowchart: Delay 1029">
              <a:extLst>
                <a:ext uri="{FF2B5EF4-FFF2-40B4-BE49-F238E27FC236}">
                  <a16:creationId xmlns:a16="http://schemas.microsoft.com/office/drawing/2014/main" id="{B3A475AD-8715-2555-CA8D-960B65CDEFEB}"/>
                </a:ext>
              </a:extLst>
            </p:cNvPr>
            <p:cNvSpPr/>
            <p:nvPr/>
          </p:nvSpPr>
          <p:spPr>
            <a:xfrm rot="12503768">
              <a:off x="7284543" y="3933954"/>
              <a:ext cx="19282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1" name="Flowchart: Delay 1030">
              <a:extLst>
                <a:ext uri="{FF2B5EF4-FFF2-40B4-BE49-F238E27FC236}">
                  <a16:creationId xmlns:a16="http://schemas.microsoft.com/office/drawing/2014/main" id="{58521578-16BB-B862-657C-994BDBF3532A}"/>
                </a:ext>
              </a:extLst>
            </p:cNvPr>
            <p:cNvSpPr/>
            <p:nvPr/>
          </p:nvSpPr>
          <p:spPr>
            <a:xfrm rot="12503768">
              <a:off x="7407780" y="3724022"/>
              <a:ext cx="198507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2" name="Flowchart: Delay 1031">
              <a:extLst>
                <a:ext uri="{FF2B5EF4-FFF2-40B4-BE49-F238E27FC236}">
                  <a16:creationId xmlns:a16="http://schemas.microsoft.com/office/drawing/2014/main" id="{43036263-0208-F45D-159C-6DCC38A4A31D}"/>
                </a:ext>
              </a:extLst>
            </p:cNvPr>
            <p:cNvSpPr/>
            <p:nvPr/>
          </p:nvSpPr>
          <p:spPr>
            <a:xfrm rot="12503768">
              <a:off x="7536933" y="3516444"/>
              <a:ext cx="19282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3" name="Flowchart: Delay 1032">
              <a:extLst>
                <a:ext uri="{FF2B5EF4-FFF2-40B4-BE49-F238E27FC236}">
                  <a16:creationId xmlns:a16="http://schemas.microsoft.com/office/drawing/2014/main" id="{AC2A4D49-D0B3-3F17-D267-B05161DC7BE4}"/>
                </a:ext>
              </a:extLst>
            </p:cNvPr>
            <p:cNvSpPr/>
            <p:nvPr/>
          </p:nvSpPr>
          <p:spPr>
            <a:xfrm rot="12503768">
              <a:off x="7657064" y="3309302"/>
              <a:ext cx="19165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4" name="Flowchart: Delay 1033">
              <a:extLst>
                <a:ext uri="{FF2B5EF4-FFF2-40B4-BE49-F238E27FC236}">
                  <a16:creationId xmlns:a16="http://schemas.microsoft.com/office/drawing/2014/main" id="{76B9B6CB-1E15-A5DF-630A-9CEEAA1CB9FD}"/>
                </a:ext>
              </a:extLst>
            </p:cNvPr>
            <p:cNvSpPr/>
            <p:nvPr/>
          </p:nvSpPr>
          <p:spPr>
            <a:xfrm rot="12503768">
              <a:off x="7771561" y="3106995"/>
              <a:ext cx="191651" cy="170341"/>
            </a:xfrm>
            <a:prstGeom prst="flowChartDelay">
              <a:avLst/>
            </a:prstGeom>
            <a:solidFill>
              <a:srgbClr val="8BA9C5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0EF80F-4899-5D0C-FD11-004BC4363D62}"/>
              </a:ext>
            </a:extLst>
          </p:cNvPr>
          <p:cNvGrpSpPr/>
          <p:nvPr/>
        </p:nvGrpSpPr>
        <p:grpSpPr>
          <a:xfrm>
            <a:off x="2590844" y="865438"/>
            <a:ext cx="1300245" cy="494239"/>
            <a:chOff x="2590844" y="865438"/>
            <a:chExt cx="1300245" cy="49423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423D3DD-723D-F8EE-3034-9B120C42C745}"/>
                </a:ext>
              </a:extLst>
            </p:cNvPr>
            <p:cNvSpPr/>
            <p:nvPr/>
          </p:nvSpPr>
          <p:spPr>
            <a:xfrm>
              <a:off x="2590844" y="865438"/>
              <a:ext cx="1178016" cy="494239"/>
            </a:xfrm>
            <a:prstGeom prst="roundRect">
              <a:avLst/>
            </a:prstGeom>
            <a:solidFill>
              <a:srgbClr val="F4F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F2A946-4D7A-2FFE-CD10-1B498F933190}"/>
                </a:ext>
              </a:extLst>
            </p:cNvPr>
            <p:cNvSpPr txBox="1"/>
            <p:nvPr/>
          </p:nvSpPr>
          <p:spPr>
            <a:xfrm>
              <a:off x="2685266" y="937051"/>
              <a:ext cx="1205823" cy="371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KBCloudyDay" panose="02000603000000000000" pitchFamily="2" charset="0"/>
                  <a:ea typeface="KBCloudyDay" panose="02000603000000000000" pitchFamily="2" charset="0"/>
                </a:rPr>
                <a:t>Sensor</a:t>
              </a:r>
              <a:endParaRPr lang="pt-PT" dirty="0"/>
            </a:p>
          </p:txBody>
        </p: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227677D0-A2B3-6A01-E707-4C94D7AC8931}"/>
              </a:ext>
            </a:extLst>
          </p:cNvPr>
          <p:cNvCxnSpPr/>
          <p:nvPr/>
        </p:nvCxnSpPr>
        <p:spPr>
          <a:xfrm flipV="1">
            <a:off x="2157278" y="1882124"/>
            <a:ext cx="728318" cy="62059"/>
          </a:xfrm>
          <a:prstGeom prst="straightConnector1">
            <a:avLst/>
          </a:prstGeom>
          <a:ln w="38100">
            <a:solidFill>
              <a:srgbClr val="555D66"/>
            </a:solidFill>
            <a:prstDash val="solid"/>
            <a:headEnd type="none" w="med" len="med"/>
            <a:tailEnd type="arrow" w="med" len="me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8" descr="Bluetooth Symbol Images - Free Download on Freepik">
            <a:extLst>
              <a:ext uri="{FF2B5EF4-FFF2-40B4-BE49-F238E27FC236}">
                <a16:creationId xmlns:a16="http://schemas.microsoft.com/office/drawing/2014/main" id="{9DDDF1B8-BDEC-A338-6C75-7912C32D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42" y="982174"/>
            <a:ext cx="645188" cy="6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7B51C553-2D4D-07A4-0A61-4F2A9D2AD396}"/>
              </a:ext>
            </a:extLst>
          </p:cNvPr>
          <p:cNvGrpSpPr/>
          <p:nvPr/>
        </p:nvGrpSpPr>
        <p:grpSpPr>
          <a:xfrm>
            <a:off x="4643888" y="1918435"/>
            <a:ext cx="1091450" cy="771644"/>
            <a:chOff x="5639714" y="1815052"/>
            <a:chExt cx="1091450" cy="771644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DC70D1B2-84A6-A08F-631A-741E7A099ABC}"/>
                </a:ext>
              </a:extLst>
            </p:cNvPr>
            <p:cNvGrpSpPr/>
            <p:nvPr/>
          </p:nvGrpSpPr>
          <p:grpSpPr>
            <a:xfrm>
              <a:off x="5674188" y="1822551"/>
              <a:ext cx="996743" cy="764145"/>
              <a:chOff x="4607909" y="2002935"/>
              <a:chExt cx="996743" cy="764145"/>
            </a:xfrm>
            <a:solidFill>
              <a:srgbClr val="8BA9C5"/>
            </a:solidFill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1ABCBD44-7816-28F2-6ACD-C76110771887}"/>
                  </a:ext>
                </a:extLst>
              </p:cNvPr>
              <p:cNvSpPr/>
              <p:nvPr/>
            </p:nvSpPr>
            <p:spPr>
              <a:xfrm rot="20976845">
                <a:off x="4666378" y="2554464"/>
                <a:ext cx="349821" cy="212616"/>
              </a:xfrm>
              <a:prstGeom prst="roundRect">
                <a:avLst>
                  <a:gd name="adj" fmla="val 8662"/>
                </a:avLst>
              </a:prstGeom>
              <a:grpFill/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2" name="Rectangle: Rounded Corners 1051">
                <a:extLst>
                  <a:ext uri="{FF2B5EF4-FFF2-40B4-BE49-F238E27FC236}">
                    <a16:creationId xmlns:a16="http://schemas.microsoft.com/office/drawing/2014/main" id="{F5E7807D-C8E5-D5BA-0DE9-A18DDA51C736}"/>
                  </a:ext>
                </a:extLst>
              </p:cNvPr>
              <p:cNvSpPr/>
              <p:nvPr/>
            </p:nvSpPr>
            <p:spPr>
              <a:xfrm rot="20976845">
                <a:off x="4989829" y="2569488"/>
                <a:ext cx="285336" cy="101290"/>
              </a:xfrm>
              <a:prstGeom prst="roundRect">
                <a:avLst>
                  <a:gd name="adj" fmla="val 8662"/>
                </a:avLst>
              </a:prstGeom>
              <a:grpFill/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48" name="Rectangle: Rounded Corners 1047">
                <a:extLst>
                  <a:ext uri="{FF2B5EF4-FFF2-40B4-BE49-F238E27FC236}">
                    <a16:creationId xmlns:a16="http://schemas.microsoft.com/office/drawing/2014/main" id="{44EB1CBD-64F1-B60F-6A7D-767F16C47404}"/>
                  </a:ext>
                </a:extLst>
              </p:cNvPr>
              <p:cNvSpPr/>
              <p:nvPr/>
            </p:nvSpPr>
            <p:spPr>
              <a:xfrm rot="20976845">
                <a:off x="4607909" y="2002935"/>
                <a:ext cx="996743" cy="632265"/>
              </a:xfrm>
              <a:prstGeom prst="roundRect">
                <a:avLst>
                  <a:gd name="adj" fmla="val 8662"/>
                </a:avLst>
              </a:prstGeom>
              <a:grpFill/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5" name="Rectangle: Rounded Corners 1054">
                <a:extLst>
                  <a:ext uri="{FF2B5EF4-FFF2-40B4-BE49-F238E27FC236}">
                    <a16:creationId xmlns:a16="http://schemas.microsoft.com/office/drawing/2014/main" id="{FEE04228-2AFC-37A0-3FD5-E1AC4790AE7F}"/>
                  </a:ext>
                </a:extLst>
              </p:cNvPr>
              <p:cNvSpPr/>
              <p:nvPr/>
            </p:nvSpPr>
            <p:spPr>
              <a:xfrm rot="20976845">
                <a:off x="4622022" y="2069722"/>
                <a:ext cx="636972" cy="629848"/>
              </a:xfrm>
              <a:prstGeom prst="roundRect">
                <a:avLst>
                  <a:gd name="adj" fmla="val 86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0" name="Arrow: Pentagon 1049">
                <a:extLst>
                  <a:ext uri="{FF2B5EF4-FFF2-40B4-BE49-F238E27FC236}">
                    <a16:creationId xmlns:a16="http://schemas.microsoft.com/office/drawing/2014/main" id="{4601B898-FCFF-F6E0-6E68-E0C23EB6D832}"/>
                  </a:ext>
                </a:extLst>
              </p:cNvPr>
              <p:cNvSpPr/>
              <p:nvPr/>
            </p:nvSpPr>
            <p:spPr>
              <a:xfrm rot="20929865">
                <a:off x="5138964" y="2530193"/>
                <a:ext cx="183110" cy="162188"/>
              </a:xfrm>
              <a:prstGeom prst="homePlate">
                <a:avLst/>
              </a:prstGeom>
              <a:grpFill/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1" name="Arrow: Pentagon 1050">
                <a:extLst>
                  <a:ext uri="{FF2B5EF4-FFF2-40B4-BE49-F238E27FC236}">
                    <a16:creationId xmlns:a16="http://schemas.microsoft.com/office/drawing/2014/main" id="{68D6F898-3115-0388-B608-36EFDEE88AE5}"/>
                  </a:ext>
                </a:extLst>
              </p:cNvPr>
              <p:cNvSpPr/>
              <p:nvPr/>
            </p:nvSpPr>
            <p:spPr>
              <a:xfrm rot="20929865">
                <a:off x="4904241" y="2575596"/>
                <a:ext cx="183110" cy="162188"/>
              </a:xfrm>
              <a:prstGeom prst="homePlate">
                <a:avLst/>
              </a:prstGeom>
              <a:grpFill/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7" name="Rectangle: Rounded Corners 1056">
                <a:extLst>
                  <a:ext uri="{FF2B5EF4-FFF2-40B4-BE49-F238E27FC236}">
                    <a16:creationId xmlns:a16="http://schemas.microsoft.com/office/drawing/2014/main" id="{F112F0FD-4BAF-FC6E-24FF-469A3C39A8A8}"/>
                  </a:ext>
                </a:extLst>
              </p:cNvPr>
              <p:cNvSpPr/>
              <p:nvPr/>
            </p:nvSpPr>
            <p:spPr>
              <a:xfrm rot="20976845">
                <a:off x="4677777" y="2112677"/>
                <a:ext cx="818206" cy="518942"/>
              </a:xfrm>
              <a:prstGeom prst="roundRect">
                <a:avLst>
                  <a:gd name="adj" fmla="val 86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8" name="Rectangle: Rounded Corners 1057">
                <a:extLst>
                  <a:ext uri="{FF2B5EF4-FFF2-40B4-BE49-F238E27FC236}">
                    <a16:creationId xmlns:a16="http://schemas.microsoft.com/office/drawing/2014/main" id="{C2175CD5-6CEE-EA93-57A1-4ECF9891418F}"/>
                  </a:ext>
                </a:extLst>
              </p:cNvPr>
              <p:cNvSpPr/>
              <p:nvPr/>
            </p:nvSpPr>
            <p:spPr>
              <a:xfrm rot="20976845">
                <a:off x="4789660" y="2167815"/>
                <a:ext cx="440306" cy="518942"/>
              </a:xfrm>
              <a:prstGeom prst="roundRect">
                <a:avLst>
                  <a:gd name="adj" fmla="val 86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9" name="Rectangle: Rounded Corners 1058">
                <a:extLst>
                  <a:ext uri="{FF2B5EF4-FFF2-40B4-BE49-F238E27FC236}">
                    <a16:creationId xmlns:a16="http://schemas.microsoft.com/office/drawing/2014/main" id="{42F6F85B-5DDD-8FCA-A49A-FBE627292C33}"/>
                  </a:ext>
                </a:extLst>
              </p:cNvPr>
              <p:cNvSpPr/>
              <p:nvPr/>
            </p:nvSpPr>
            <p:spPr>
              <a:xfrm rot="20976845">
                <a:off x="4689579" y="2242518"/>
                <a:ext cx="277951" cy="518942"/>
              </a:xfrm>
              <a:prstGeom prst="roundRect">
                <a:avLst>
                  <a:gd name="adj" fmla="val 86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061" name="Rectangle: Top Corners Rounded 1060">
              <a:extLst>
                <a:ext uri="{FF2B5EF4-FFF2-40B4-BE49-F238E27FC236}">
                  <a16:creationId xmlns:a16="http://schemas.microsoft.com/office/drawing/2014/main" id="{98A2EA4E-B76A-53D0-B2F2-2C18A9F1712A}"/>
                </a:ext>
              </a:extLst>
            </p:cNvPr>
            <p:cNvSpPr/>
            <p:nvPr/>
          </p:nvSpPr>
          <p:spPr>
            <a:xfrm rot="20925209">
              <a:off x="5639714" y="1815052"/>
              <a:ext cx="998784" cy="295868"/>
            </a:xfrm>
            <a:prstGeom prst="round2SameRect">
              <a:avLst/>
            </a:prstGeom>
            <a:solidFill>
              <a:srgbClr val="B9D2E6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72AAF3DE-B6FE-5A48-AD49-2E282F8EC809}"/>
                </a:ext>
              </a:extLst>
            </p:cNvPr>
            <p:cNvSpPr txBox="1"/>
            <p:nvPr/>
          </p:nvSpPr>
          <p:spPr>
            <a:xfrm rot="21131126">
              <a:off x="5699041" y="2149694"/>
              <a:ext cx="69498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32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CA6BF001-21C4-3A8E-6E5E-943C32AA315D}"/>
                </a:ext>
              </a:extLst>
            </p:cNvPr>
            <p:cNvSpPr txBox="1"/>
            <p:nvPr/>
          </p:nvSpPr>
          <p:spPr>
            <a:xfrm rot="21131126">
              <a:off x="6036183" y="2190444"/>
              <a:ext cx="6949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GB</a:t>
              </a:r>
              <a:endParaRPr lang="pt-PT" sz="900" dirty="0">
                <a:solidFill>
                  <a:schemeClr val="bg1"/>
                </a:solidFill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38AE3220-C4C3-42DE-1E19-ACC434EA43E8}"/>
                </a:ext>
              </a:extLst>
            </p:cNvPr>
            <p:cNvSpPr txBox="1"/>
            <p:nvPr/>
          </p:nvSpPr>
          <p:spPr>
            <a:xfrm rot="21131126">
              <a:off x="5678468" y="1853045"/>
              <a:ext cx="6949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KBCloudyDay" panose="02000603000000000000" pitchFamily="2" charset="0"/>
                  <a:ea typeface="KBCloudyDay" panose="02000603000000000000" pitchFamily="2" charset="0"/>
                </a:rPr>
                <a:t>PNY</a:t>
              </a:r>
              <a:endParaRPr lang="pt-PT" sz="900" dirty="0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B1DC1CBB-90BE-D637-BDC3-638B7BBB03CC}"/>
              </a:ext>
            </a:extLst>
          </p:cNvPr>
          <p:cNvGrpSpPr/>
          <p:nvPr/>
        </p:nvGrpSpPr>
        <p:grpSpPr>
          <a:xfrm>
            <a:off x="9952533" y="2940270"/>
            <a:ext cx="696542" cy="494239"/>
            <a:chOff x="9952533" y="2940270"/>
            <a:chExt cx="696542" cy="494239"/>
          </a:xfrm>
        </p:grpSpPr>
        <p:sp>
          <p:nvSpPr>
            <p:cNvPr id="1102" name="Rectangle: Rounded Corners 1101">
              <a:extLst>
                <a:ext uri="{FF2B5EF4-FFF2-40B4-BE49-F238E27FC236}">
                  <a16:creationId xmlns:a16="http://schemas.microsoft.com/office/drawing/2014/main" id="{5855EA03-B8D1-63D5-8B47-76371859EF0A}"/>
                </a:ext>
              </a:extLst>
            </p:cNvPr>
            <p:cNvSpPr/>
            <p:nvPr/>
          </p:nvSpPr>
          <p:spPr>
            <a:xfrm>
              <a:off x="9952533" y="2940270"/>
              <a:ext cx="696542" cy="494239"/>
            </a:xfrm>
            <a:prstGeom prst="roundRect">
              <a:avLst/>
            </a:prstGeom>
            <a:solidFill>
              <a:srgbClr val="F4F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25AFEBFA-A44E-6845-C430-98BDDC018F55}"/>
                </a:ext>
              </a:extLst>
            </p:cNvPr>
            <p:cNvSpPr txBox="1"/>
            <p:nvPr/>
          </p:nvSpPr>
          <p:spPr>
            <a:xfrm>
              <a:off x="10012231" y="3011883"/>
              <a:ext cx="628854" cy="371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KBCloudyDay" panose="02000603000000000000" pitchFamily="2" charset="0"/>
                  <a:ea typeface="KBCloudyDay" panose="02000603000000000000" pitchFamily="2" charset="0"/>
                </a:rPr>
                <a:t>App</a:t>
              </a:r>
              <a:endParaRPr lang="pt-PT" dirty="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4CA20FF7-4489-3491-3ECE-0A303BD7BD92}"/>
              </a:ext>
            </a:extLst>
          </p:cNvPr>
          <p:cNvGrpSpPr/>
          <p:nvPr/>
        </p:nvGrpSpPr>
        <p:grpSpPr>
          <a:xfrm>
            <a:off x="5932117" y="1531062"/>
            <a:ext cx="2317710" cy="786939"/>
            <a:chOff x="5932117" y="1531062"/>
            <a:chExt cx="2317710" cy="786939"/>
          </a:xfrm>
        </p:grpSpPr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10ACDA5D-E743-5E27-FFF0-BC46892B1E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2117" y="1531062"/>
              <a:ext cx="2317710" cy="786939"/>
            </a:xfrm>
            <a:prstGeom prst="straightConnector1">
              <a:avLst/>
            </a:prstGeom>
            <a:ln w="38100">
              <a:solidFill>
                <a:srgbClr val="555D66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D378D6A8-E04B-780E-8E04-ED3315B79A41}"/>
                </a:ext>
              </a:extLst>
            </p:cNvPr>
            <p:cNvSpPr txBox="1"/>
            <p:nvPr/>
          </p:nvSpPr>
          <p:spPr>
            <a:xfrm rot="1069078">
              <a:off x="6482917" y="1656968"/>
              <a:ext cx="16799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Bluetooth</a:t>
              </a:r>
              <a:endParaRPr lang="pt-P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E23DFDB-3C41-5E91-AA71-D46520C38DE1}"/>
              </a:ext>
            </a:extLst>
          </p:cNvPr>
          <p:cNvGrpSpPr/>
          <p:nvPr/>
        </p:nvGrpSpPr>
        <p:grpSpPr>
          <a:xfrm>
            <a:off x="2512332" y="2763119"/>
            <a:ext cx="1200329" cy="1679948"/>
            <a:chOff x="2512332" y="2763119"/>
            <a:chExt cx="1200329" cy="1679948"/>
          </a:xfrm>
        </p:grpSpPr>
        <p:cxnSp>
          <p:nvCxnSpPr>
            <p:cNvPr id="1095" name="Straight Arrow Connector 1094">
              <a:extLst>
                <a:ext uri="{FF2B5EF4-FFF2-40B4-BE49-F238E27FC236}">
                  <a16:creationId xmlns:a16="http://schemas.microsoft.com/office/drawing/2014/main" id="{9B2E5DC3-2FC7-FC04-A010-C60829BEC57D}"/>
                </a:ext>
              </a:extLst>
            </p:cNvPr>
            <p:cNvCxnSpPr>
              <a:cxnSpLocks/>
            </p:cNvCxnSpPr>
            <p:nvPr/>
          </p:nvCxnSpPr>
          <p:spPr>
            <a:xfrm>
              <a:off x="2833950" y="3415280"/>
              <a:ext cx="369080" cy="464551"/>
            </a:xfrm>
            <a:prstGeom prst="straightConnector1">
              <a:avLst/>
            </a:prstGeom>
            <a:ln w="38100">
              <a:solidFill>
                <a:srgbClr val="555D66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4F4A63D0-2109-DD54-A5D9-F8CE3E4C214C}"/>
                </a:ext>
              </a:extLst>
            </p:cNvPr>
            <p:cNvSpPr txBox="1"/>
            <p:nvPr/>
          </p:nvSpPr>
          <p:spPr>
            <a:xfrm rot="3237267">
              <a:off x="2272523" y="3002928"/>
              <a:ext cx="167994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Serial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 Port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USB</a:t>
              </a:r>
              <a:endParaRPr lang="pt-P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6" name="Google Shape;18786;p90">
            <a:extLst>
              <a:ext uri="{FF2B5EF4-FFF2-40B4-BE49-F238E27FC236}">
                <a16:creationId xmlns:a16="http://schemas.microsoft.com/office/drawing/2014/main" id="{8710E4D8-A1E9-5A58-A782-B83C1983E1A6}"/>
              </a:ext>
            </a:extLst>
          </p:cNvPr>
          <p:cNvGrpSpPr/>
          <p:nvPr/>
        </p:nvGrpSpPr>
        <p:grpSpPr>
          <a:xfrm>
            <a:off x="7732734" y="4438461"/>
            <a:ext cx="1407858" cy="1352463"/>
            <a:chOff x="917088" y="2925706"/>
            <a:chExt cx="319722" cy="301320"/>
          </a:xfrm>
        </p:grpSpPr>
        <p:sp>
          <p:nvSpPr>
            <p:cNvPr id="1137" name="Google Shape;18787;p90">
              <a:extLst>
                <a:ext uri="{FF2B5EF4-FFF2-40B4-BE49-F238E27FC236}">
                  <a16:creationId xmlns:a16="http://schemas.microsoft.com/office/drawing/2014/main" id="{6742597B-D219-3C45-BBA9-A5367748488A}"/>
                </a:ext>
              </a:extLst>
            </p:cNvPr>
            <p:cNvSpPr/>
            <p:nvPr/>
          </p:nvSpPr>
          <p:spPr>
            <a:xfrm>
              <a:off x="952069" y="2999884"/>
              <a:ext cx="249734" cy="154707"/>
            </a:xfrm>
            <a:custGeom>
              <a:avLst/>
              <a:gdLst/>
              <a:ahLst/>
              <a:cxnLst/>
              <a:rect l="l" t="t" r="r" b="b"/>
              <a:pathLst>
                <a:path w="9595" h="5944" extrusionOk="0">
                  <a:moveTo>
                    <a:pt x="0" y="1"/>
                  </a:moveTo>
                  <a:lnTo>
                    <a:pt x="0" y="5943"/>
                  </a:lnTo>
                  <a:lnTo>
                    <a:pt x="9595" y="5943"/>
                  </a:lnTo>
                  <a:lnTo>
                    <a:pt x="9595" y="1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8788;p90">
              <a:extLst>
                <a:ext uri="{FF2B5EF4-FFF2-40B4-BE49-F238E27FC236}">
                  <a16:creationId xmlns:a16="http://schemas.microsoft.com/office/drawing/2014/main" id="{29A74CC0-8AB9-F8F6-9401-A3F4D948D23C}"/>
                </a:ext>
              </a:extLst>
            </p:cNvPr>
            <p:cNvSpPr/>
            <p:nvPr/>
          </p:nvSpPr>
          <p:spPr>
            <a:xfrm>
              <a:off x="921747" y="2930391"/>
              <a:ext cx="310378" cy="81804"/>
            </a:xfrm>
            <a:custGeom>
              <a:avLst/>
              <a:gdLst/>
              <a:ahLst/>
              <a:cxnLst/>
              <a:rect l="l" t="t" r="r" b="b"/>
              <a:pathLst>
                <a:path w="11925" h="3143" extrusionOk="0">
                  <a:moveTo>
                    <a:pt x="250" y="0"/>
                  </a:moveTo>
                  <a:cubicBezTo>
                    <a:pt x="113" y="0"/>
                    <a:pt x="0" y="109"/>
                    <a:pt x="0" y="247"/>
                  </a:cubicBezTo>
                  <a:lnTo>
                    <a:pt x="0" y="2892"/>
                  </a:lnTo>
                  <a:cubicBezTo>
                    <a:pt x="0" y="3030"/>
                    <a:pt x="113" y="3142"/>
                    <a:pt x="250" y="3142"/>
                  </a:cubicBezTo>
                  <a:lnTo>
                    <a:pt x="11675" y="3142"/>
                  </a:lnTo>
                  <a:cubicBezTo>
                    <a:pt x="11812" y="3142"/>
                    <a:pt x="11925" y="3030"/>
                    <a:pt x="11925" y="2892"/>
                  </a:cubicBezTo>
                  <a:lnTo>
                    <a:pt x="11925" y="247"/>
                  </a:lnTo>
                  <a:cubicBezTo>
                    <a:pt x="11925" y="109"/>
                    <a:pt x="11812" y="0"/>
                    <a:pt x="11675" y="0"/>
                  </a:cubicBez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8791;p90">
              <a:extLst>
                <a:ext uri="{FF2B5EF4-FFF2-40B4-BE49-F238E27FC236}">
                  <a16:creationId xmlns:a16="http://schemas.microsoft.com/office/drawing/2014/main" id="{1ABB792A-35AA-5BEE-45EC-A9DB3C3FA798}"/>
                </a:ext>
              </a:extLst>
            </p:cNvPr>
            <p:cNvSpPr/>
            <p:nvPr/>
          </p:nvSpPr>
          <p:spPr>
            <a:xfrm>
              <a:off x="1179732" y="2957303"/>
              <a:ext cx="29697" cy="29619"/>
            </a:xfrm>
            <a:custGeom>
              <a:avLst/>
              <a:gdLst/>
              <a:ahLst/>
              <a:cxnLst/>
              <a:rect l="l" t="t" r="r" b="b"/>
              <a:pathLst>
                <a:path w="1141" h="1138" extrusionOk="0">
                  <a:moveTo>
                    <a:pt x="570" y="1"/>
                  </a:moveTo>
                  <a:cubicBezTo>
                    <a:pt x="257" y="1"/>
                    <a:pt x="0" y="254"/>
                    <a:pt x="0" y="567"/>
                  </a:cubicBezTo>
                  <a:cubicBezTo>
                    <a:pt x="0" y="884"/>
                    <a:pt x="257" y="1137"/>
                    <a:pt x="570" y="1137"/>
                  </a:cubicBezTo>
                  <a:cubicBezTo>
                    <a:pt x="887" y="1137"/>
                    <a:pt x="1140" y="884"/>
                    <a:pt x="1140" y="567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8792;p90">
              <a:extLst>
                <a:ext uri="{FF2B5EF4-FFF2-40B4-BE49-F238E27FC236}">
                  <a16:creationId xmlns:a16="http://schemas.microsoft.com/office/drawing/2014/main" id="{BA3AFE78-798C-DE1C-8F81-757EA63B335F}"/>
                </a:ext>
              </a:extLst>
            </p:cNvPr>
            <p:cNvSpPr/>
            <p:nvPr/>
          </p:nvSpPr>
          <p:spPr>
            <a:xfrm>
              <a:off x="1129343" y="2957303"/>
              <a:ext cx="29697" cy="29619"/>
            </a:xfrm>
            <a:custGeom>
              <a:avLst/>
              <a:gdLst/>
              <a:ahLst/>
              <a:cxnLst/>
              <a:rect l="l" t="t" r="r" b="b"/>
              <a:pathLst>
                <a:path w="1141" h="1138" extrusionOk="0">
                  <a:moveTo>
                    <a:pt x="571" y="1"/>
                  </a:moveTo>
                  <a:cubicBezTo>
                    <a:pt x="258" y="1"/>
                    <a:pt x="1" y="254"/>
                    <a:pt x="1" y="567"/>
                  </a:cubicBezTo>
                  <a:cubicBezTo>
                    <a:pt x="1" y="884"/>
                    <a:pt x="258" y="1137"/>
                    <a:pt x="571" y="1137"/>
                  </a:cubicBezTo>
                  <a:cubicBezTo>
                    <a:pt x="888" y="1137"/>
                    <a:pt x="1141" y="884"/>
                    <a:pt x="1141" y="567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8793;p90">
              <a:extLst>
                <a:ext uri="{FF2B5EF4-FFF2-40B4-BE49-F238E27FC236}">
                  <a16:creationId xmlns:a16="http://schemas.microsoft.com/office/drawing/2014/main" id="{E04F8604-70D9-4809-C916-B4B055699CCF}"/>
                </a:ext>
              </a:extLst>
            </p:cNvPr>
            <p:cNvSpPr/>
            <p:nvPr/>
          </p:nvSpPr>
          <p:spPr>
            <a:xfrm>
              <a:off x="921747" y="3035516"/>
              <a:ext cx="310378" cy="81700"/>
            </a:xfrm>
            <a:custGeom>
              <a:avLst/>
              <a:gdLst/>
              <a:ahLst/>
              <a:cxnLst/>
              <a:rect l="l" t="t" r="r" b="b"/>
              <a:pathLst>
                <a:path w="11925" h="3139" extrusionOk="0">
                  <a:moveTo>
                    <a:pt x="250" y="0"/>
                  </a:moveTo>
                  <a:cubicBezTo>
                    <a:pt x="113" y="0"/>
                    <a:pt x="0" y="110"/>
                    <a:pt x="0" y="247"/>
                  </a:cubicBezTo>
                  <a:lnTo>
                    <a:pt x="0" y="2893"/>
                  </a:lnTo>
                  <a:cubicBezTo>
                    <a:pt x="0" y="3030"/>
                    <a:pt x="113" y="3139"/>
                    <a:pt x="250" y="3139"/>
                  </a:cubicBezTo>
                  <a:lnTo>
                    <a:pt x="11675" y="3139"/>
                  </a:lnTo>
                  <a:cubicBezTo>
                    <a:pt x="11812" y="3139"/>
                    <a:pt x="11925" y="3030"/>
                    <a:pt x="11925" y="2893"/>
                  </a:cubicBezTo>
                  <a:lnTo>
                    <a:pt x="11925" y="247"/>
                  </a:lnTo>
                  <a:cubicBezTo>
                    <a:pt x="11925" y="110"/>
                    <a:pt x="11812" y="0"/>
                    <a:pt x="11675" y="0"/>
                  </a:cubicBez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8796;p90">
              <a:extLst>
                <a:ext uri="{FF2B5EF4-FFF2-40B4-BE49-F238E27FC236}">
                  <a16:creationId xmlns:a16="http://schemas.microsoft.com/office/drawing/2014/main" id="{D101BDF5-B153-B489-4D3B-4B7B1CDE374E}"/>
                </a:ext>
              </a:extLst>
            </p:cNvPr>
            <p:cNvSpPr/>
            <p:nvPr/>
          </p:nvSpPr>
          <p:spPr>
            <a:xfrm>
              <a:off x="1179732" y="3062350"/>
              <a:ext cx="29697" cy="2969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7" y="0"/>
                    <a:pt x="0" y="254"/>
                    <a:pt x="0" y="570"/>
                  </a:cubicBezTo>
                  <a:cubicBezTo>
                    <a:pt x="0" y="884"/>
                    <a:pt x="257" y="1140"/>
                    <a:pt x="570" y="1140"/>
                  </a:cubicBezTo>
                  <a:cubicBezTo>
                    <a:pt x="887" y="1140"/>
                    <a:pt x="1140" y="884"/>
                    <a:pt x="1140" y="570"/>
                  </a:cubicBezTo>
                  <a:cubicBezTo>
                    <a:pt x="1140" y="254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8797;p90">
              <a:extLst>
                <a:ext uri="{FF2B5EF4-FFF2-40B4-BE49-F238E27FC236}">
                  <a16:creationId xmlns:a16="http://schemas.microsoft.com/office/drawing/2014/main" id="{2033E6B1-CB44-A143-17C6-9CEEA2DA8714}"/>
                </a:ext>
              </a:extLst>
            </p:cNvPr>
            <p:cNvSpPr/>
            <p:nvPr/>
          </p:nvSpPr>
          <p:spPr>
            <a:xfrm>
              <a:off x="1129343" y="3062350"/>
              <a:ext cx="29697" cy="2969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0"/>
                  </a:moveTo>
                  <a:cubicBezTo>
                    <a:pt x="258" y="0"/>
                    <a:pt x="1" y="254"/>
                    <a:pt x="1" y="570"/>
                  </a:cubicBezTo>
                  <a:cubicBezTo>
                    <a:pt x="1" y="884"/>
                    <a:pt x="258" y="1140"/>
                    <a:pt x="571" y="1140"/>
                  </a:cubicBezTo>
                  <a:cubicBezTo>
                    <a:pt x="888" y="1140"/>
                    <a:pt x="1141" y="884"/>
                    <a:pt x="1141" y="570"/>
                  </a:cubicBezTo>
                  <a:cubicBezTo>
                    <a:pt x="1141" y="254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8798;p90">
              <a:extLst>
                <a:ext uri="{FF2B5EF4-FFF2-40B4-BE49-F238E27FC236}">
                  <a16:creationId xmlns:a16="http://schemas.microsoft.com/office/drawing/2014/main" id="{F7E268F9-B5B5-72B8-D302-F1504B6383F5}"/>
                </a:ext>
              </a:extLst>
            </p:cNvPr>
            <p:cNvSpPr/>
            <p:nvPr/>
          </p:nvSpPr>
          <p:spPr>
            <a:xfrm>
              <a:off x="921747" y="3140563"/>
              <a:ext cx="310378" cy="81804"/>
            </a:xfrm>
            <a:custGeom>
              <a:avLst/>
              <a:gdLst/>
              <a:ahLst/>
              <a:cxnLst/>
              <a:rect l="l" t="t" r="r" b="b"/>
              <a:pathLst>
                <a:path w="11925" h="3143" extrusionOk="0">
                  <a:moveTo>
                    <a:pt x="250" y="0"/>
                  </a:moveTo>
                  <a:cubicBezTo>
                    <a:pt x="113" y="0"/>
                    <a:pt x="0" y="109"/>
                    <a:pt x="0" y="250"/>
                  </a:cubicBezTo>
                  <a:lnTo>
                    <a:pt x="0" y="2892"/>
                  </a:lnTo>
                  <a:cubicBezTo>
                    <a:pt x="0" y="3030"/>
                    <a:pt x="113" y="3142"/>
                    <a:pt x="250" y="3142"/>
                  </a:cubicBezTo>
                  <a:lnTo>
                    <a:pt x="11675" y="3142"/>
                  </a:lnTo>
                  <a:cubicBezTo>
                    <a:pt x="11812" y="3142"/>
                    <a:pt x="11921" y="3030"/>
                    <a:pt x="11925" y="2896"/>
                  </a:cubicBezTo>
                  <a:lnTo>
                    <a:pt x="11925" y="250"/>
                  </a:lnTo>
                  <a:cubicBezTo>
                    <a:pt x="11925" y="109"/>
                    <a:pt x="11812" y="0"/>
                    <a:pt x="11675" y="0"/>
                  </a:cubicBez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8801;p90">
              <a:extLst>
                <a:ext uri="{FF2B5EF4-FFF2-40B4-BE49-F238E27FC236}">
                  <a16:creationId xmlns:a16="http://schemas.microsoft.com/office/drawing/2014/main" id="{B28B0D1A-04B9-A8C7-CC93-91EF243D2EC8}"/>
                </a:ext>
              </a:extLst>
            </p:cNvPr>
            <p:cNvSpPr/>
            <p:nvPr/>
          </p:nvSpPr>
          <p:spPr>
            <a:xfrm>
              <a:off x="1179732" y="3167397"/>
              <a:ext cx="29697" cy="2969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7" y="0"/>
                    <a:pt x="0" y="257"/>
                    <a:pt x="0" y="570"/>
                  </a:cubicBezTo>
                  <a:cubicBezTo>
                    <a:pt x="0" y="887"/>
                    <a:pt x="257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7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8802;p90">
              <a:extLst>
                <a:ext uri="{FF2B5EF4-FFF2-40B4-BE49-F238E27FC236}">
                  <a16:creationId xmlns:a16="http://schemas.microsoft.com/office/drawing/2014/main" id="{70A137A5-A3D8-58FB-FFD3-96B8574B00BE}"/>
                </a:ext>
              </a:extLst>
            </p:cNvPr>
            <p:cNvSpPr/>
            <p:nvPr/>
          </p:nvSpPr>
          <p:spPr>
            <a:xfrm>
              <a:off x="1129343" y="3167397"/>
              <a:ext cx="29697" cy="2969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0"/>
                  </a:moveTo>
                  <a:cubicBezTo>
                    <a:pt x="258" y="0"/>
                    <a:pt x="1" y="257"/>
                    <a:pt x="1" y="570"/>
                  </a:cubicBezTo>
                  <a:cubicBezTo>
                    <a:pt x="1" y="887"/>
                    <a:pt x="258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7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8803;p90">
              <a:extLst>
                <a:ext uri="{FF2B5EF4-FFF2-40B4-BE49-F238E27FC236}">
                  <a16:creationId xmlns:a16="http://schemas.microsoft.com/office/drawing/2014/main" id="{F298224D-5E88-557C-0C1D-F5196FBEF3D1}"/>
                </a:ext>
              </a:extLst>
            </p:cNvPr>
            <p:cNvSpPr/>
            <p:nvPr/>
          </p:nvSpPr>
          <p:spPr>
            <a:xfrm>
              <a:off x="917088" y="2925706"/>
              <a:ext cx="319722" cy="301320"/>
            </a:xfrm>
            <a:custGeom>
              <a:avLst/>
              <a:gdLst/>
              <a:ahLst/>
              <a:cxnLst/>
              <a:rect l="l" t="t" r="r" b="b"/>
              <a:pathLst>
                <a:path w="12284" h="11577" extrusionOk="0">
                  <a:moveTo>
                    <a:pt x="10760" y="3502"/>
                  </a:moveTo>
                  <a:lnTo>
                    <a:pt x="10760" y="4040"/>
                  </a:lnTo>
                  <a:lnTo>
                    <a:pt x="2934" y="4040"/>
                  </a:lnTo>
                  <a:cubicBezTo>
                    <a:pt x="2695" y="4040"/>
                    <a:pt x="2695" y="4399"/>
                    <a:pt x="2934" y="4399"/>
                  </a:cubicBezTo>
                  <a:lnTo>
                    <a:pt x="11854" y="4399"/>
                  </a:lnTo>
                  <a:cubicBezTo>
                    <a:pt x="11892" y="4399"/>
                    <a:pt x="11924" y="4431"/>
                    <a:pt x="11924" y="4466"/>
                  </a:cubicBezTo>
                  <a:lnTo>
                    <a:pt x="11924" y="7112"/>
                  </a:lnTo>
                  <a:cubicBezTo>
                    <a:pt x="11924" y="7150"/>
                    <a:pt x="11892" y="7179"/>
                    <a:pt x="11854" y="7179"/>
                  </a:cubicBezTo>
                  <a:lnTo>
                    <a:pt x="429" y="7179"/>
                  </a:lnTo>
                  <a:cubicBezTo>
                    <a:pt x="391" y="7179"/>
                    <a:pt x="359" y="7150"/>
                    <a:pt x="359" y="7112"/>
                  </a:cubicBezTo>
                  <a:lnTo>
                    <a:pt x="359" y="4466"/>
                  </a:lnTo>
                  <a:cubicBezTo>
                    <a:pt x="359" y="4431"/>
                    <a:pt x="391" y="4399"/>
                    <a:pt x="429" y="4399"/>
                  </a:cubicBezTo>
                  <a:lnTo>
                    <a:pt x="2213" y="4399"/>
                  </a:lnTo>
                  <a:cubicBezTo>
                    <a:pt x="2456" y="4399"/>
                    <a:pt x="2456" y="4040"/>
                    <a:pt x="2213" y="4040"/>
                  </a:cubicBezTo>
                  <a:lnTo>
                    <a:pt x="1524" y="4040"/>
                  </a:lnTo>
                  <a:lnTo>
                    <a:pt x="1524" y="3502"/>
                  </a:lnTo>
                  <a:close/>
                  <a:moveTo>
                    <a:pt x="10760" y="7541"/>
                  </a:moveTo>
                  <a:lnTo>
                    <a:pt x="10760" y="8076"/>
                  </a:lnTo>
                  <a:lnTo>
                    <a:pt x="1524" y="8076"/>
                  </a:lnTo>
                  <a:lnTo>
                    <a:pt x="1524" y="7541"/>
                  </a:lnTo>
                  <a:close/>
                  <a:moveTo>
                    <a:pt x="429" y="1"/>
                  </a:moveTo>
                  <a:cubicBezTo>
                    <a:pt x="190" y="1"/>
                    <a:pt x="0" y="194"/>
                    <a:pt x="0" y="430"/>
                  </a:cubicBezTo>
                  <a:lnTo>
                    <a:pt x="0" y="3072"/>
                  </a:lnTo>
                  <a:cubicBezTo>
                    <a:pt x="0" y="3308"/>
                    <a:pt x="190" y="3502"/>
                    <a:pt x="429" y="3502"/>
                  </a:cubicBezTo>
                  <a:lnTo>
                    <a:pt x="1165" y="3502"/>
                  </a:lnTo>
                  <a:lnTo>
                    <a:pt x="1165" y="4037"/>
                  </a:lnTo>
                  <a:lnTo>
                    <a:pt x="429" y="4037"/>
                  </a:lnTo>
                  <a:cubicBezTo>
                    <a:pt x="190" y="4037"/>
                    <a:pt x="0" y="4230"/>
                    <a:pt x="0" y="4466"/>
                  </a:cubicBezTo>
                  <a:lnTo>
                    <a:pt x="0" y="7112"/>
                  </a:lnTo>
                  <a:cubicBezTo>
                    <a:pt x="0" y="7347"/>
                    <a:pt x="190" y="7537"/>
                    <a:pt x="429" y="7537"/>
                  </a:cubicBezTo>
                  <a:lnTo>
                    <a:pt x="1165" y="7537"/>
                  </a:lnTo>
                  <a:lnTo>
                    <a:pt x="1165" y="8076"/>
                  </a:lnTo>
                  <a:lnTo>
                    <a:pt x="429" y="8076"/>
                  </a:lnTo>
                  <a:cubicBezTo>
                    <a:pt x="190" y="8076"/>
                    <a:pt x="0" y="8266"/>
                    <a:pt x="0" y="8505"/>
                  </a:cubicBezTo>
                  <a:lnTo>
                    <a:pt x="0" y="11151"/>
                  </a:lnTo>
                  <a:cubicBezTo>
                    <a:pt x="0" y="11387"/>
                    <a:pt x="190" y="11577"/>
                    <a:pt x="429" y="11577"/>
                  </a:cubicBezTo>
                  <a:lnTo>
                    <a:pt x="5485" y="11577"/>
                  </a:lnTo>
                  <a:cubicBezTo>
                    <a:pt x="5725" y="11577"/>
                    <a:pt x="5725" y="11218"/>
                    <a:pt x="5485" y="11218"/>
                  </a:cubicBezTo>
                  <a:lnTo>
                    <a:pt x="429" y="11218"/>
                  </a:lnTo>
                  <a:cubicBezTo>
                    <a:pt x="391" y="11218"/>
                    <a:pt x="359" y="11186"/>
                    <a:pt x="359" y="11151"/>
                  </a:cubicBezTo>
                  <a:lnTo>
                    <a:pt x="359" y="8505"/>
                  </a:lnTo>
                  <a:cubicBezTo>
                    <a:pt x="359" y="8466"/>
                    <a:pt x="391" y="8438"/>
                    <a:pt x="429" y="8438"/>
                  </a:cubicBezTo>
                  <a:lnTo>
                    <a:pt x="11854" y="8438"/>
                  </a:lnTo>
                  <a:cubicBezTo>
                    <a:pt x="11892" y="8438"/>
                    <a:pt x="11924" y="8466"/>
                    <a:pt x="11924" y="8505"/>
                  </a:cubicBezTo>
                  <a:lnTo>
                    <a:pt x="11924" y="11151"/>
                  </a:lnTo>
                  <a:cubicBezTo>
                    <a:pt x="11924" y="11186"/>
                    <a:pt x="11892" y="11218"/>
                    <a:pt x="11854" y="11218"/>
                  </a:cubicBezTo>
                  <a:lnTo>
                    <a:pt x="6263" y="11218"/>
                  </a:lnTo>
                  <a:cubicBezTo>
                    <a:pt x="6020" y="11218"/>
                    <a:pt x="6020" y="11577"/>
                    <a:pt x="6263" y="11577"/>
                  </a:cubicBezTo>
                  <a:lnTo>
                    <a:pt x="11854" y="11577"/>
                  </a:lnTo>
                  <a:cubicBezTo>
                    <a:pt x="12090" y="11577"/>
                    <a:pt x="12283" y="11387"/>
                    <a:pt x="12283" y="11151"/>
                  </a:cubicBezTo>
                  <a:lnTo>
                    <a:pt x="12283" y="8505"/>
                  </a:lnTo>
                  <a:cubicBezTo>
                    <a:pt x="12283" y="8269"/>
                    <a:pt x="12090" y="8076"/>
                    <a:pt x="11854" y="8076"/>
                  </a:cubicBezTo>
                  <a:lnTo>
                    <a:pt x="11118" y="8076"/>
                  </a:lnTo>
                  <a:lnTo>
                    <a:pt x="11118" y="7541"/>
                  </a:lnTo>
                  <a:lnTo>
                    <a:pt x="11854" y="7541"/>
                  </a:lnTo>
                  <a:cubicBezTo>
                    <a:pt x="12090" y="7541"/>
                    <a:pt x="12283" y="7347"/>
                    <a:pt x="12283" y="7112"/>
                  </a:cubicBezTo>
                  <a:lnTo>
                    <a:pt x="12283" y="4469"/>
                  </a:lnTo>
                  <a:cubicBezTo>
                    <a:pt x="12283" y="4230"/>
                    <a:pt x="12090" y="4040"/>
                    <a:pt x="11854" y="4040"/>
                  </a:cubicBezTo>
                  <a:lnTo>
                    <a:pt x="11118" y="4040"/>
                  </a:lnTo>
                  <a:lnTo>
                    <a:pt x="11118" y="3505"/>
                  </a:lnTo>
                  <a:lnTo>
                    <a:pt x="11854" y="3502"/>
                  </a:lnTo>
                  <a:cubicBezTo>
                    <a:pt x="12090" y="3502"/>
                    <a:pt x="12283" y="3308"/>
                    <a:pt x="12283" y="3072"/>
                  </a:cubicBezTo>
                  <a:lnTo>
                    <a:pt x="12283" y="430"/>
                  </a:lnTo>
                  <a:cubicBezTo>
                    <a:pt x="12283" y="194"/>
                    <a:pt x="12090" y="1"/>
                    <a:pt x="11854" y="1"/>
                  </a:cubicBezTo>
                  <a:lnTo>
                    <a:pt x="10650" y="1"/>
                  </a:lnTo>
                  <a:cubicBezTo>
                    <a:pt x="10411" y="1"/>
                    <a:pt x="10411" y="360"/>
                    <a:pt x="10650" y="360"/>
                  </a:cubicBezTo>
                  <a:lnTo>
                    <a:pt x="11854" y="360"/>
                  </a:lnTo>
                  <a:cubicBezTo>
                    <a:pt x="11892" y="360"/>
                    <a:pt x="11924" y="391"/>
                    <a:pt x="11924" y="430"/>
                  </a:cubicBezTo>
                  <a:lnTo>
                    <a:pt x="11924" y="3072"/>
                  </a:lnTo>
                  <a:cubicBezTo>
                    <a:pt x="11924" y="3111"/>
                    <a:pt x="11892" y="3143"/>
                    <a:pt x="11854" y="3143"/>
                  </a:cubicBezTo>
                  <a:lnTo>
                    <a:pt x="429" y="3143"/>
                  </a:lnTo>
                  <a:cubicBezTo>
                    <a:pt x="391" y="3143"/>
                    <a:pt x="359" y="3111"/>
                    <a:pt x="359" y="3072"/>
                  </a:cubicBezTo>
                  <a:lnTo>
                    <a:pt x="359" y="430"/>
                  </a:lnTo>
                  <a:cubicBezTo>
                    <a:pt x="359" y="391"/>
                    <a:pt x="391" y="360"/>
                    <a:pt x="429" y="360"/>
                  </a:cubicBezTo>
                  <a:lnTo>
                    <a:pt x="9940" y="360"/>
                  </a:lnTo>
                  <a:cubicBezTo>
                    <a:pt x="10179" y="360"/>
                    <a:pt x="10179" y="1"/>
                    <a:pt x="99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8804;p90">
              <a:extLst>
                <a:ext uri="{FF2B5EF4-FFF2-40B4-BE49-F238E27FC236}">
                  <a16:creationId xmlns:a16="http://schemas.microsoft.com/office/drawing/2014/main" id="{92C12ADE-982B-8E2F-936F-55CE143F2DD3}"/>
                </a:ext>
              </a:extLst>
            </p:cNvPr>
            <p:cNvSpPr/>
            <p:nvPr/>
          </p:nvSpPr>
          <p:spPr>
            <a:xfrm>
              <a:off x="1175151" y="2952670"/>
              <a:ext cx="45522" cy="39015"/>
            </a:xfrm>
            <a:custGeom>
              <a:avLst/>
              <a:gdLst/>
              <a:ahLst/>
              <a:cxnLst/>
              <a:rect l="l" t="t" r="r" b="b"/>
              <a:pathLst>
                <a:path w="1749" h="1499" extrusionOk="0">
                  <a:moveTo>
                    <a:pt x="750" y="358"/>
                  </a:moveTo>
                  <a:cubicBezTo>
                    <a:pt x="1094" y="358"/>
                    <a:pt x="1270" y="777"/>
                    <a:pt x="1024" y="1023"/>
                  </a:cubicBezTo>
                  <a:cubicBezTo>
                    <a:pt x="945" y="1103"/>
                    <a:pt x="847" y="1138"/>
                    <a:pt x="752" y="1138"/>
                  </a:cubicBezTo>
                  <a:cubicBezTo>
                    <a:pt x="551" y="1138"/>
                    <a:pt x="359" y="981"/>
                    <a:pt x="359" y="745"/>
                  </a:cubicBezTo>
                  <a:cubicBezTo>
                    <a:pt x="359" y="531"/>
                    <a:pt x="531" y="358"/>
                    <a:pt x="750" y="358"/>
                  </a:cubicBezTo>
                  <a:close/>
                  <a:moveTo>
                    <a:pt x="754" y="0"/>
                  </a:moveTo>
                  <a:cubicBezTo>
                    <a:pt x="369" y="0"/>
                    <a:pt x="0" y="299"/>
                    <a:pt x="0" y="749"/>
                  </a:cubicBezTo>
                  <a:cubicBezTo>
                    <a:pt x="0" y="1160"/>
                    <a:pt x="334" y="1495"/>
                    <a:pt x="750" y="1498"/>
                  </a:cubicBezTo>
                  <a:cubicBezTo>
                    <a:pt x="1415" y="1498"/>
                    <a:pt x="1749" y="692"/>
                    <a:pt x="1277" y="221"/>
                  </a:cubicBezTo>
                  <a:cubicBezTo>
                    <a:pt x="1125" y="68"/>
                    <a:pt x="937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8805;p90">
              <a:extLst>
                <a:ext uri="{FF2B5EF4-FFF2-40B4-BE49-F238E27FC236}">
                  <a16:creationId xmlns:a16="http://schemas.microsoft.com/office/drawing/2014/main" id="{ED13F895-8156-ABC1-E290-C83070DD6683}"/>
                </a:ext>
              </a:extLst>
            </p:cNvPr>
            <p:cNvSpPr/>
            <p:nvPr/>
          </p:nvSpPr>
          <p:spPr>
            <a:xfrm>
              <a:off x="1124684" y="2952644"/>
              <a:ext cx="45548" cy="38911"/>
            </a:xfrm>
            <a:custGeom>
              <a:avLst/>
              <a:gdLst/>
              <a:ahLst/>
              <a:cxnLst/>
              <a:rect l="l" t="t" r="r" b="b"/>
              <a:pathLst>
                <a:path w="1750" h="1495" extrusionOk="0">
                  <a:moveTo>
                    <a:pt x="750" y="356"/>
                  </a:moveTo>
                  <a:cubicBezTo>
                    <a:pt x="964" y="356"/>
                    <a:pt x="1140" y="532"/>
                    <a:pt x="1140" y="746"/>
                  </a:cubicBezTo>
                  <a:cubicBezTo>
                    <a:pt x="1140" y="981"/>
                    <a:pt x="949" y="1136"/>
                    <a:pt x="750" y="1136"/>
                  </a:cubicBezTo>
                  <a:cubicBezTo>
                    <a:pt x="654" y="1136"/>
                    <a:pt x="555" y="1101"/>
                    <a:pt x="475" y="1021"/>
                  </a:cubicBezTo>
                  <a:cubicBezTo>
                    <a:pt x="229" y="778"/>
                    <a:pt x="402" y="356"/>
                    <a:pt x="750" y="356"/>
                  </a:cubicBezTo>
                  <a:close/>
                  <a:moveTo>
                    <a:pt x="750" y="0"/>
                  </a:moveTo>
                  <a:cubicBezTo>
                    <a:pt x="335" y="0"/>
                    <a:pt x="4" y="335"/>
                    <a:pt x="0" y="746"/>
                  </a:cubicBezTo>
                  <a:cubicBezTo>
                    <a:pt x="0" y="1196"/>
                    <a:pt x="369" y="1495"/>
                    <a:pt x="754" y="1495"/>
                  </a:cubicBezTo>
                  <a:cubicBezTo>
                    <a:pt x="938" y="1495"/>
                    <a:pt x="1125" y="1426"/>
                    <a:pt x="1278" y="1274"/>
                  </a:cubicBezTo>
                  <a:cubicBezTo>
                    <a:pt x="1749" y="802"/>
                    <a:pt x="1415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8806;p90">
              <a:extLst>
                <a:ext uri="{FF2B5EF4-FFF2-40B4-BE49-F238E27FC236}">
                  <a16:creationId xmlns:a16="http://schemas.microsoft.com/office/drawing/2014/main" id="{5F503B3C-7EE9-6202-091E-86C51C7D7B3A}"/>
                </a:ext>
              </a:extLst>
            </p:cNvPr>
            <p:cNvSpPr/>
            <p:nvPr/>
          </p:nvSpPr>
          <p:spPr>
            <a:xfrm>
              <a:off x="942621" y="2967376"/>
              <a:ext cx="171651" cy="9474"/>
            </a:xfrm>
            <a:custGeom>
              <a:avLst/>
              <a:gdLst/>
              <a:ahLst/>
              <a:cxnLst/>
              <a:rect l="l" t="t" r="r" b="b"/>
              <a:pathLst>
                <a:path w="6595" h="364" extrusionOk="0">
                  <a:moveTo>
                    <a:pt x="240" y="1"/>
                  </a:moveTo>
                  <a:cubicBezTo>
                    <a:pt x="1" y="1"/>
                    <a:pt x="1" y="363"/>
                    <a:pt x="240" y="363"/>
                  </a:cubicBezTo>
                  <a:lnTo>
                    <a:pt x="6352" y="363"/>
                  </a:lnTo>
                  <a:cubicBezTo>
                    <a:pt x="6594" y="363"/>
                    <a:pt x="6594" y="1"/>
                    <a:pt x="63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8807;p90">
              <a:extLst>
                <a:ext uri="{FF2B5EF4-FFF2-40B4-BE49-F238E27FC236}">
                  <a16:creationId xmlns:a16="http://schemas.microsoft.com/office/drawing/2014/main" id="{804212AC-F9A4-542E-9866-72931508DB62}"/>
                </a:ext>
              </a:extLst>
            </p:cNvPr>
            <p:cNvSpPr/>
            <p:nvPr/>
          </p:nvSpPr>
          <p:spPr>
            <a:xfrm>
              <a:off x="1175151" y="3057691"/>
              <a:ext cx="45522" cy="39015"/>
            </a:xfrm>
            <a:custGeom>
              <a:avLst/>
              <a:gdLst/>
              <a:ahLst/>
              <a:cxnLst/>
              <a:rect l="l" t="t" r="r" b="b"/>
              <a:pathLst>
                <a:path w="1749" h="1499" extrusionOk="0">
                  <a:moveTo>
                    <a:pt x="750" y="359"/>
                  </a:moveTo>
                  <a:cubicBezTo>
                    <a:pt x="1094" y="359"/>
                    <a:pt x="1270" y="778"/>
                    <a:pt x="1024" y="1024"/>
                  </a:cubicBezTo>
                  <a:cubicBezTo>
                    <a:pt x="944" y="1104"/>
                    <a:pt x="846" y="1140"/>
                    <a:pt x="750" y="1140"/>
                  </a:cubicBezTo>
                  <a:cubicBezTo>
                    <a:pt x="550" y="1140"/>
                    <a:pt x="359" y="985"/>
                    <a:pt x="359" y="749"/>
                  </a:cubicBezTo>
                  <a:cubicBezTo>
                    <a:pt x="359" y="535"/>
                    <a:pt x="535" y="362"/>
                    <a:pt x="750" y="362"/>
                  </a:cubicBezTo>
                  <a:lnTo>
                    <a:pt x="750" y="359"/>
                  </a:lnTo>
                  <a:close/>
                  <a:moveTo>
                    <a:pt x="754" y="1"/>
                  </a:moveTo>
                  <a:cubicBezTo>
                    <a:pt x="369" y="1"/>
                    <a:pt x="0" y="299"/>
                    <a:pt x="0" y="749"/>
                  </a:cubicBezTo>
                  <a:cubicBezTo>
                    <a:pt x="0" y="1165"/>
                    <a:pt x="334" y="1495"/>
                    <a:pt x="750" y="1499"/>
                  </a:cubicBezTo>
                  <a:cubicBezTo>
                    <a:pt x="1415" y="1499"/>
                    <a:pt x="1749" y="693"/>
                    <a:pt x="1277" y="222"/>
                  </a:cubicBezTo>
                  <a:cubicBezTo>
                    <a:pt x="1125" y="69"/>
                    <a:pt x="937" y="1"/>
                    <a:pt x="7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8808;p90">
              <a:extLst>
                <a:ext uri="{FF2B5EF4-FFF2-40B4-BE49-F238E27FC236}">
                  <a16:creationId xmlns:a16="http://schemas.microsoft.com/office/drawing/2014/main" id="{4E0BFC34-3DF3-6A93-2453-962689A13109}"/>
                </a:ext>
              </a:extLst>
            </p:cNvPr>
            <p:cNvSpPr/>
            <p:nvPr/>
          </p:nvSpPr>
          <p:spPr>
            <a:xfrm>
              <a:off x="1124762" y="3057691"/>
              <a:ext cx="45548" cy="39015"/>
            </a:xfrm>
            <a:custGeom>
              <a:avLst/>
              <a:gdLst/>
              <a:ahLst/>
              <a:cxnLst/>
              <a:rect l="l" t="t" r="r" b="b"/>
              <a:pathLst>
                <a:path w="1750" h="1499" extrusionOk="0">
                  <a:moveTo>
                    <a:pt x="750" y="359"/>
                  </a:moveTo>
                  <a:cubicBezTo>
                    <a:pt x="1095" y="359"/>
                    <a:pt x="1271" y="778"/>
                    <a:pt x="1025" y="1024"/>
                  </a:cubicBezTo>
                  <a:cubicBezTo>
                    <a:pt x="945" y="1104"/>
                    <a:pt x="847" y="1140"/>
                    <a:pt x="751" y="1140"/>
                  </a:cubicBezTo>
                  <a:cubicBezTo>
                    <a:pt x="551" y="1140"/>
                    <a:pt x="360" y="985"/>
                    <a:pt x="360" y="749"/>
                  </a:cubicBezTo>
                  <a:cubicBezTo>
                    <a:pt x="360" y="535"/>
                    <a:pt x="536" y="362"/>
                    <a:pt x="750" y="362"/>
                  </a:cubicBezTo>
                  <a:lnTo>
                    <a:pt x="750" y="359"/>
                  </a:lnTo>
                  <a:close/>
                  <a:moveTo>
                    <a:pt x="754" y="1"/>
                  </a:moveTo>
                  <a:cubicBezTo>
                    <a:pt x="370" y="1"/>
                    <a:pt x="1" y="299"/>
                    <a:pt x="1" y="749"/>
                  </a:cubicBezTo>
                  <a:cubicBezTo>
                    <a:pt x="1" y="1165"/>
                    <a:pt x="335" y="1495"/>
                    <a:pt x="750" y="1499"/>
                  </a:cubicBezTo>
                  <a:cubicBezTo>
                    <a:pt x="1415" y="1499"/>
                    <a:pt x="1750" y="693"/>
                    <a:pt x="1278" y="222"/>
                  </a:cubicBezTo>
                  <a:cubicBezTo>
                    <a:pt x="1126" y="69"/>
                    <a:pt x="938" y="1"/>
                    <a:pt x="7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8809;p90">
              <a:extLst>
                <a:ext uri="{FF2B5EF4-FFF2-40B4-BE49-F238E27FC236}">
                  <a16:creationId xmlns:a16="http://schemas.microsoft.com/office/drawing/2014/main" id="{F4F82659-B8BC-FBA6-2EF6-324CA5539E0F}"/>
                </a:ext>
              </a:extLst>
            </p:cNvPr>
            <p:cNvSpPr/>
            <p:nvPr/>
          </p:nvSpPr>
          <p:spPr>
            <a:xfrm>
              <a:off x="944183" y="3072501"/>
              <a:ext cx="170090" cy="9370"/>
            </a:xfrm>
            <a:custGeom>
              <a:avLst/>
              <a:gdLst/>
              <a:ahLst/>
              <a:cxnLst/>
              <a:rect l="l" t="t" r="r" b="b"/>
              <a:pathLst>
                <a:path w="6535" h="360" extrusionOk="0">
                  <a:moveTo>
                    <a:pt x="180" y="1"/>
                  </a:moveTo>
                  <a:cubicBezTo>
                    <a:pt x="81" y="1"/>
                    <a:pt x="0" y="82"/>
                    <a:pt x="0" y="180"/>
                  </a:cubicBezTo>
                  <a:cubicBezTo>
                    <a:pt x="0" y="279"/>
                    <a:pt x="81" y="360"/>
                    <a:pt x="180" y="360"/>
                  </a:cubicBezTo>
                  <a:lnTo>
                    <a:pt x="6292" y="360"/>
                  </a:lnTo>
                  <a:cubicBezTo>
                    <a:pt x="6534" y="360"/>
                    <a:pt x="6534" y="1"/>
                    <a:pt x="62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8810;p90">
              <a:extLst>
                <a:ext uri="{FF2B5EF4-FFF2-40B4-BE49-F238E27FC236}">
                  <a16:creationId xmlns:a16="http://schemas.microsoft.com/office/drawing/2014/main" id="{616BC3AA-559F-B10A-C3D5-0BD7604D6BE4}"/>
                </a:ext>
              </a:extLst>
            </p:cNvPr>
            <p:cNvSpPr/>
            <p:nvPr/>
          </p:nvSpPr>
          <p:spPr>
            <a:xfrm>
              <a:off x="1168540" y="3162738"/>
              <a:ext cx="45548" cy="39015"/>
            </a:xfrm>
            <a:custGeom>
              <a:avLst/>
              <a:gdLst/>
              <a:ahLst/>
              <a:cxnLst/>
              <a:rect l="l" t="t" r="r" b="b"/>
              <a:pathLst>
                <a:path w="1750" h="1499" extrusionOk="0">
                  <a:moveTo>
                    <a:pt x="1003" y="360"/>
                  </a:moveTo>
                  <a:cubicBezTo>
                    <a:pt x="1099" y="360"/>
                    <a:pt x="1196" y="395"/>
                    <a:pt x="1274" y="475"/>
                  </a:cubicBezTo>
                  <a:cubicBezTo>
                    <a:pt x="1521" y="721"/>
                    <a:pt x="1348" y="1140"/>
                    <a:pt x="1000" y="1140"/>
                  </a:cubicBezTo>
                  <a:cubicBezTo>
                    <a:pt x="785" y="1140"/>
                    <a:pt x="613" y="964"/>
                    <a:pt x="613" y="749"/>
                  </a:cubicBezTo>
                  <a:lnTo>
                    <a:pt x="609" y="749"/>
                  </a:lnTo>
                  <a:cubicBezTo>
                    <a:pt x="609" y="516"/>
                    <a:pt x="803" y="360"/>
                    <a:pt x="1003" y="360"/>
                  </a:cubicBezTo>
                  <a:close/>
                  <a:moveTo>
                    <a:pt x="996" y="1"/>
                  </a:moveTo>
                  <a:cubicBezTo>
                    <a:pt x="812" y="1"/>
                    <a:pt x="625" y="69"/>
                    <a:pt x="472" y="221"/>
                  </a:cubicBezTo>
                  <a:cubicBezTo>
                    <a:pt x="1" y="693"/>
                    <a:pt x="335" y="1498"/>
                    <a:pt x="1004" y="1498"/>
                  </a:cubicBezTo>
                  <a:cubicBezTo>
                    <a:pt x="1415" y="1495"/>
                    <a:pt x="1749" y="1161"/>
                    <a:pt x="1749" y="749"/>
                  </a:cubicBezTo>
                  <a:cubicBezTo>
                    <a:pt x="1749" y="299"/>
                    <a:pt x="1381" y="1"/>
                    <a:pt x="9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8811;p90">
              <a:extLst>
                <a:ext uri="{FF2B5EF4-FFF2-40B4-BE49-F238E27FC236}">
                  <a16:creationId xmlns:a16="http://schemas.microsoft.com/office/drawing/2014/main" id="{E8426A91-97C6-0562-FF97-6CB2C42831F2}"/>
                </a:ext>
              </a:extLst>
            </p:cNvPr>
            <p:cNvSpPr/>
            <p:nvPr/>
          </p:nvSpPr>
          <p:spPr>
            <a:xfrm>
              <a:off x="1118177" y="3162738"/>
              <a:ext cx="45548" cy="39015"/>
            </a:xfrm>
            <a:custGeom>
              <a:avLst/>
              <a:gdLst/>
              <a:ahLst/>
              <a:cxnLst/>
              <a:rect l="l" t="t" r="r" b="b"/>
              <a:pathLst>
                <a:path w="1750" h="1499" extrusionOk="0">
                  <a:moveTo>
                    <a:pt x="1003" y="360"/>
                  </a:moveTo>
                  <a:cubicBezTo>
                    <a:pt x="1099" y="360"/>
                    <a:pt x="1196" y="395"/>
                    <a:pt x="1274" y="475"/>
                  </a:cubicBezTo>
                  <a:cubicBezTo>
                    <a:pt x="1521" y="721"/>
                    <a:pt x="1348" y="1140"/>
                    <a:pt x="1000" y="1140"/>
                  </a:cubicBezTo>
                  <a:cubicBezTo>
                    <a:pt x="785" y="1140"/>
                    <a:pt x="609" y="964"/>
                    <a:pt x="609" y="749"/>
                  </a:cubicBezTo>
                  <a:cubicBezTo>
                    <a:pt x="609" y="516"/>
                    <a:pt x="803" y="360"/>
                    <a:pt x="1003" y="360"/>
                  </a:cubicBezTo>
                  <a:close/>
                  <a:moveTo>
                    <a:pt x="996" y="1"/>
                  </a:moveTo>
                  <a:cubicBezTo>
                    <a:pt x="812" y="1"/>
                    <a:pt x="625" y="69"/>
                    <a:pt x="472" y="221"/>
                  </a:cubicBezTo>
                  <a:cubicBezTo>
                    <a:pt x="1" y="693"/>
                    <a:pt x="335" y="1498"/>
                    <a:pt x="1003" y="1498"/>
                  </a:cubicBezTo>
                  <a:cubicBezTo>
                    <a:pt x="1415" y="1495"/>
                    <a:pt x="1749" y="1161"/>
                    <a:pt x="1749" y="749"/>
                  </a:cubicBezTo>
                  <a:cubicBezTo>
                    <a:pt x="1749" y="299"/>
                    <a:pt x="1380" y="1"/>
                    <a:pt x="9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8812;p90">
              <a:extLst>
                <a:ext uri="{FF2B5EF4-FFF2-40B4-BE49-F238E27FC236}">
                  <a16:creationId xmlns:a16="http://schemas.microsoft.com/office/drawing/2014/main" id="{43FAC52D-A9A3-59B3-B60B-2A3BEF6C88D0}"/>
                </a:ext>
              </a:extLst>
            </p:cNvPr>
            <p:cNvSpPr/>
            <p:nvPr/>
          </p:nvSpPr>
          <p:spPr>
            <a:xfrm>
              <a:off x="942543" y="3177548"/>
              <a:ext cx="170064" cy="9370"/>
            </a:xfrm>
            <a:custGeom>
              <a:avLst/>
              <a:gdLst/>
              <a:ahLst/>
              <a:cxnLst/>
              <a:rect l="l" t="t" r="r" b="b"/>
              <a:pathLst>
                <a:path w="6534" h="360" extrusionOk="0">
                  <a:moveTo>
                    <a:pt x="243" y="1"/>
                  </a:moveTo>
                  <a:cubicBezTo>
                    <a:pt x="0" y="1"/>
                    <a:pt x="0" y="360"/>
                    <a:pt x="243" y="360"/>
                  </a:cubicBezTo>
                  <a:lnTo>
                    <a:pt x="6355" y="360"/>
                  </a:lnTo>
                  <a:cubicBezTo>
                    <a:pt x="6453" y="360"/>
                    <a:pt x="6534" y="279"/>
                    <a:pt x="6534" y="180"/>
                  </a:cubicBezTo>
                  <a:cubicBezTo>
                    <a:pt x="6534" y="82"/>
                    <a:pt x="6453" y="1"/>
                    <a:pt x="63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8813;p90">
              <a:extLst>
                <a:ext uri="{FF2B5EF4-FFF2-40B4-BE49-F238E27FC236}">
                  <a16:creationId xmlns:a16="http://schemas.microsoft.com/office/drawing/2014/main" id="{4545810B-5A11-EE77-F41D-1DFFC4DD892D}"/>
                </a:ext>
              </a:extLst>
            </p:cNvPr>
            <p:cNvSpPr/>
            <p:nvPr/>
          </p:nvSpPr>
          <p:spPr>
            <a:xfrm>
              <a:off x="942621" y="3087337"/>
              <a:ext cx="26314" cy="9370"/>
            </a:xfrm>
            <a:custGeom>
              <a:avLst/>
              <a:gdLst/>
              <a:ahLst/>
              <a:cxnLst/>
              <a:rect l="l" t="t" r="r" b="b"/>
              <a:pathLst>
                <a:path w="1011" h="360" extrusionOk="0">
                  <a:moveTo>
                    <a:pt x="243" y="1"/>
                  </a:moveTo>
                  <a:cubicBezTo>
                    <a:pt x="1" y="1"/>
                    <a:pt x="1" y="360"/>
                    <a:pt x="243" y="360"/>
                  </a:cubicBezTo>
                  <a:lnTo>
                    <a:pt x="771" y="360"/>
                  </a:lnTo>
                  <a:cubicBezTo>
                    <a:pt x="1010" y="360"/>
                    <a:pt x="1010" y="1"/>
                    <a:pt x="7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FC318C88-1C90-D726-BC14-1D23F70CA19C}"/>
              </a:ext>
            </a:extLst>
          </p:cNvPr>
          <p:cNvGrpSpPr/>
          <p:nvPr/>
        </p:nvGrpSpPr>
        <p:grpSpPr>
          <a:xfrm>
            <a:off x="9220983" y="5001802"/>
            <a:ext cx="1400970" cy="494239"/>
            <a:chOff x="9220983" y="5001802"/>
            <a:chExt cx="1400970" cy="494239"/>
          </a:xfrm>
        </p:grpSpPr>
        <p:sp>
          <p:nvSpPr>
            <p:cNvPr id="1168" name="Rectangle: Rounded Corners 1167">
              <a:extLst>
                <a:ext uri="{FF2B5EF4-FFF2-40B4-BE49-F238E27FC236}">
                  <a16:creationId xmlns:a16="http://schemas.microsoft.com/office/drawing/2014/main" id="{36F5BCD8-F1DB-4BFD-0155-D3BF9A0A57AF}"/>
                </a:ext>
              </a:extLst>
            </p:cNvPr>
            <p:cNvSpPr/>
            <p:nvPr/>
          </p:nvSpPr>
          <p:spPr>
            <a:xfrm>
              <a:off x="9220983" y="5001802"/>
              <a:ext cx="1259323" cy="494239"/>
            </a:xfrm>
            <a:prstGeom prst="roundRect">
              <a:avLst/>
            </a:prstGeom>
            <a:solidFill>
              <a:srgbClr val="F4F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2FE2AEAC-E542-53D0-27AC-199080895DC9}"/>
                </a:ext>
              </a:extLst>
            </p:cNvPr>
            <p:cNvSpPr txBox="1"/>
            <p:nvPr/>
          </p:nvSpPr>
          <p:spPr>
            <a:xfrm>
              <a:off x="9226834" y="5081790"/>
              <a:ext cx="1395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KBCloudyDay" panose="02000603000000000000" pitchFamily="2" charset="0"/>
                  <a:ea typeface="KBCloudyDay" panose="02000603000000000000" pitchFamily="2" charset="0"/>
                </a:rPr>
                <a:t>Servidor</a:t>
              </a:r>
              <a:endParaRPr lang="pt-PT" dirty="0"/>
            </a:p>
          </p:txBody>
        </p:sp>
      </p:grpSp>
      <p:cxnSp>
        <p:nvCxnSpPr>
          <p:cNvPr id="1170" name="Straight Arrow Connector 1169">
            <a:extLst>
              <a:ext uri="{FF2B5EF4-FFF2-40B4-BE49-F238E27FC236}">
                <a16:creationId xmlns:a16="http://schemas.microsoft.com/office/drawing/2014/main" id="{C1317851-EB0D-DA71-9A64-BEAB5EEC706D}"/>
              </a:ext>
            </a:extLst>
          </p:cNvPr>
          <p:cNvCxnSpPr>
            <a:cxnSpLocks/>
          </p:cNvCxnSpPr>
          <p:nvPr/>
        </p:nvCxnSpPr>
        <p:spPr>
          <a:xfrm flipH="1" flipV="1">
            <a:off x="5681638" y="5527681"/>
            <a:ext cx="1804443" cy="1295"/>
          </a:xfrm>
          <a:prstGeom prst="straightConnector1">
            <a:avLst/>
          </a:prstGeom>
          <a:ln w="38100">
            <a:solidFill>
              <a:srgbClr val="555D66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F7867E43-9017-710F-DF50-B2AAFD3586A4}"/>
              </a:ext>
            </a:extLst>
          </p:cNvPr>
          <p:cNvCxnSpPr>
            <a:cxnSpLocks/>
          </p:cNvCxnSpPr>
          <p:nvPr/>
        </p:nvCxnSpPr>
        <p:spPr>
          <a:xfrm flipV="1">
            <a:off x="8624658" y="3655595"/>
            <a:ext cx="370469" cy="629844"/>
          </a:xfrm>
          <a:prstGeom prst="straightConnector1">
            <a:avLst/>
          </a:prstGeom>
          <a:ln w="38100">
            <a:solidFill>
              <a:srgbClr val="555D66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65CBA629-0FBD-16BE-A0B6-39743CA265D6}"/>
              </a:ext>
            </a:extLst>
          </p:cNvPr>
          <p:cNvGrpSpPr/>
          <p:nvPr/>
        </p:nvGrpSpPr>
        <p:grpSpPr>
          <a:xfrm>
            <a:off x="1977731" y="1887493"/>
            <a:ext cx="3123264" cy="4095806"/>
            <a:chOff x="1977731" y="1887493"/>
            <a:chExt cx="3123264" cy="4095806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2E743074-46BD-B583-4359-2134E790FFDE}"/>
                </a:ext>
              </a:extLst>
            </p:cNvPr>
            <p:cNvGrpSpPr/>
            <p:nvPr/>
          </p:nvGrpSpPr>
          <p:grpSpPr>
            <a:xfrm>
              <a:off x="2652248" y="2313457"/>
              <a:ext cx="861691" cy="818014"/>
              <a:chOff x="2604710" y="2294343"/>
              <a:chExt cx="949109" cy="919252"/>
            </a:xfrm>
          </p:grpSpPr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D9E9D549-A0E6-0ABA-E5D9-FD349A51C96B}"/>
                  </a:ext>
                </a:extLst>
              </p:cNvPr>
              <p:cNvSpPr/>
              <p:nvPr/>
            </p:nvSpPr>
            <p:spPr>
              <a:xfrm rot="2629907">
                <a:off x="2985304" y="2294343"/>
                <a:ext cx="463520" cy="400134"/>
              </a:xfrm>
              <a:prstGeom prst="roundRect">
                <a:avLst/>
              </a:prstGeom>
              <a:solidFill>
                <a:srgbClr val="C1C6CC"/>
              </a:solidFill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2" name="Flowchart: Terminator 1041">
                <a:extLst>
                  <a:ext uri="{FF2B5EF4-FFF2-40B4-BE49-F238E27FC236}">
                    <a16:creationId xmlns:a16="http://schemas.microsoft.com/office/drawing/2014/main" id="{60195051-78AE-5DAA-79CA-3FC1D59F4552}"/>
                  </a:ext>
                </a:extLst>
              </p:cNvPr>
              <p:cNvSpPr/>
              <p:nvPr/>
            </p:nvSpPr>
            <p:spPr>
              <a:xfrm rot="2627588">
                <a:off x="3120912" y="2343357"/>
                <a:ext cx="432907" cy="57679"/>
              </a:xfrm>
              <a:prstGeom prst="flowChartTerminator">
                <a:avLst/>
              </a:prstGeom>
              <a:solidFill>
                <a:srgbClr val="C1C6CC"/>
              </a:solidFill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3" name="Rectangle: Rounded Corners 1042">
                <a:extLst>
                  <a:ext uri="{FF2B5EF4-FFF2-40B4-BE49-F238E27FC236}">
                    <a16:creationId xmlns:a16="http://schemas.microsoft.com/office/drawing/2014/main" id="{FC21C429-3DF8-1F9D-E589-BDA71A24D382}"/>
                  </a:ext>
                </a:extLst>
              </p:cNvPr>
              <p:cNvSpPr/>
              <p:nvPr/>
            </p:nvSpPr>
            <p:spPr>
              <a:xfrm rot="2629907">
                <a:off x="2604710" y="2479951"/>
                <a:ext cx="566510" cy="733644"/>
              </a:xfrm>
              <a:prstGeom prst="roundRect">
                <a:avLst/>
              </a:prstGeom>
              <a:solidFill>
                <a:srgbClr val="8BA9C5"/>
              </a:solidFill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437C3FBA-4299-11A1-C1D2-5A89085FB70A}"/>
                    </a:ext>
                  </a:extLst>
                </p14:cNvPr>
                <p14:cNvContentPartPr/>
                <p14:nvPr/>
              </p14:nvContentPartPr>
              <p14:xfrm>
                <a:off x="1977731" y="3037502"/>
                <a:ext cx="743040" cy="244980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437C3FBA-4299-11A1-C1D2-5A89085FB7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14731" y="2974502"/>
                  <a:ext cx="868680" cy="2575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79" name="Arc 1178">
              <a:extLst>
                <a:ext uri="{FF2B5EF4-FFF2-40B4-BE49-F238E27FC236}">
                  <a16:creationId xmlns:a16="http://schemas.microsoft.com/office/drawing/2014/main" id="{900DDB64-830E-CB40-8462-1882EA11CB85}"/>
                </a:ext>
              </a:extLst>
            </p:cNvPr>
            <p:cNvSpPr/>
            <p:nvPr/>
          </p:nvSpPr>
          <p:spPr>
            <a:xfrm rot="13057494">
              <a:off x="2181994" y="1887493"/>
              <a:ext cx="2758883" cy="4095806"/>
            </a:xfrm>
            <a:prstGeom prst="arc">
              <a:avLst>
                <a:gd name="adj1" fmla="val 16333956"/>
                <a:gd name="adj2" fmla="val 499765"/>
              </a:avLst>
            </a:prstGeom>
            <a:ln w="19050">
              <a:solidFill>
                <a:srgbClr val="697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80" name="Arc 1179">
              <a:extLst>
                <a:ext uri="{FF2B5EF4-FFF2-40B4-BE49-F238E27FC236}">
                  <a16:creationId xmlns:a16="http://schemas.microsoft.com/office/drawing/2014/main" id="{927FF5CE-0C71-0705-9F07-46C2E8108730}"/>
                </a:ext>
              </a:extLst>
            </p:cNvPr>
            <p:cNvSpPr/>
            <p:nvPr/>
          </p:nvSpPr>
          <p:spPr>
            <a:xfrm rot="13046262">
              <a:off x="2384732" y="2320331"/>
              <a:ext cx="2716263" cy="3553310"/>
            </a:xfrm>
            <a:prstGeom prst="arc">
              <a:avLst>
                <a:gd name="adj1" fmla="val 16333956"/>
                <a:gd name="adj2" fmla="val 499765"/>
              </a:avLst>
            </a:prstGeom>
            <a:ln w="19050">
              <a:solidFill>
                <a:srgbClr val="697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EE5A21D3-F8A4-3287-AFE0-5DA24073D9F2}"/>
              </a:ext>
            </a:extLst>
          </p:cNvPr>
          <p:cNvGrpSpPr/>
          <p:nvPr/>
        </p:nvGrpSpPr>
        <p:grpSpPr>
          <a:xfrm>
            <a:off x="8886672" y="1612982"/>
            <a:ext cx="1040024" cy="1908182"/>
            <a:chOff x="8886672" y="1612982"/>
            <a:chExt cx="1040024" cy="1908182"/>
          </a:xfrm>
        </p:grpSpPr>
        <p:grpSp>
          <p:nvGrpSpPr>
            <p:cNvPr id="249" name="Google Shape;8384;p84">
              <a:extLst>
                <a:ext uri="{FF2B5EF4-FFF2-40B4-BE49-F238E27FC236}">
                  <a16:creationId xmlns:a16="http://schemas.microsoft.com/office/drawing/2014/main" id="{AF402280-1DA3-7905-F049-13C82D9386BC}"/>
                </a:ext>
              </a:extLst>
            </p:cNvPr>
            <p:cNvGrpSpPr/>
            <p:nvPr/>
          </p:nvGrpSpPr>
          <p:grpSpPr>
            <a:xfrm rot="774009">
              <a:off x="8905062" y="1612982"/>
              <a:ext cx="1021634" cy="1908182"/>
              <a:chOff x="2586876" y="2283117"/>
              <a:chExt cx="205605" cy="356828"/>
            </a:xfrm>
          </p:grpSpPr>
          <p:sp>
            <p:nvSpPr>
              <p:cNvPr id="251" name="Google Shape;8386;p84">
                <a:extLst>
                  <a:ext uri="{FF2B5EF4-FFF2-40B4-BE49-F238E27FC236}">
                    <a16:creationId xmlns:a16="http://schemas.microsoft.com/office/drawing/2014/main" id="{98EE5647-FA8D-BFCA-6E37-071F2B356017}"/>
                  </a:ext>
                </a:extLst>
              </p:cNvPr>
              <p:cNvSpPr/>
              <p:nvPr/>
            </p:nvSpPr>
            <p:spPr>
              <a:xfrm>
                <a:off x="2592089" y="2309233"/>
                <a:ext cx="196167" cy="283666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10829" extrusionOk="0">
                    <a:moveTo>
                      <a:pt x="6652" y="0"/>
                    </a:moveTo>
                    <a:lnTo>
                      <a:pt x="1" y="799"/>
                    </a:lnTo>
                    <a:lnTo>
                      <a:pt x="1" y="10031"/>
                    </a:lnTo>
                    <a:lnTo>
                      <a:pt x="6652" y="10829"/>
                    </a:lnTo>
                    <a:lnTo>
                      <a:pt x="6652" y="0"/>
                    </a:lnTo>
                    <a:close/>
                  </a:path>
                </a:pathLst>
              </a:custGeom>
              <a:solidFill>
                <a:srgbClr val="8BA9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8388;p84">
                <a:extLst>
                  <a:ext uri="{FF2B5EF4-FFF2-40B4-BE49-F238E27FC236}">
                    <a16:creationId xmlns:a16="http://schemas.microsoft.com/office/drawing/2014/main" id="{B38A8837-DB59-3888-B59A-25627C1204AF}"/>
                  </a:ext>
                </a:extLst>
              </p:cNvPr>
              <p:cNvSpPr/>
              <p:nvPr/>
            </p:nvSpPr>
            <p:spPr>
              <a:xfrm>
                <a:off x="2745408" y="2288303"/>
                <a:ext cx="41860" cy="41860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98" extrusionOk="0">
                    <a:moveTo>
                      <a:pt x="1" y="1"/>
                    </a:moveTo>
                    <a:lnTo>
                      <a:pt x="799" y="1598"/>
                    </a:lnTo>
                    <a:lnTo>
                      <a:pt x="1597" y="1598"/>
                    </a:lnTo>
                    <a:lnTo>
                      <a:pt x="1597" y="799"/>
                    </a:lnTo>
                    <a:cubicBezTo>
                      <a:pt x="1597" y="357"/>
                      <a:pt x="1238" y="1"/>
                      <a:pt x="799" y="1"/>
                    </a:cubicBezTo>
                    <a:close/>
                  </a:path>
                </a:pathLst>
              </a:custGeom>
              <a:solidFill>
                <a:srgbClr val="E2E8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8389;p84">
                <a:extLst>
                  <a:ext uri="{FF2B5EF4-FFF2-40B4-BE49-F238E27FC236}">
                    <a16:creationId xmlns:a16="http://schemas.microsoft.com/office/drawing/2014/main" id="{72589B81-5753-7024-7168-BBA7D2081D35}"/>
                  </a:ext>
                </a:extLst>
              </p:cNvPr>
              <p:cNvSpPr/>
              <p:nvPr/>
            </p:nvSpPr>
            <p:spPr>
              <a:xfrm>
                <a:off x="2592089" y="2571969"/>
                <a:ext cx="195179" cy="62763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2396" extrusionOk="0">
                    <a:moveTo>
                      <a:pt x="1" y="1"/>
                    </a:moveTo>
                    <a:lnTo>
                      <a:pt x="1" y="1597"/>
                    </a:lnTo>
                    <a:cubicBezTo>
                      <a:pt x="4" y="2039"/>
                      <a:pt x="360" y="2396"/>
                      <a:pt x="799" y="2396"/>
                    </a:cubicBezTo>
                    <a:lnTo>
                      <a:pt x="5854" y="2396"/>
                    </a:lnTo>
                    <a:cubicBezTo>
                      <a:pt x="6296" y="2396"/>
                      <a:pt x="6652" y="2036"/>
                      <a:pt x="6652" y="1597"/>
                    </a:cubicBezTo>
                    <a:lnTo>
                      <a:pt x="6652" y="1"/>
                    </a:lnTo>
                    <a:close/>
                  </a:path>
                </a:pathLst>
              </a:custGeom>
              <a:solidFill>
                <a:srgbClr val="C8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8390;p84">
                <a:extLst>
                  <a:ext uri="{FF2B5EF4-FFF2-40B4-BE49-F238E27FC236}">
                    <a16:creationId xmlns:a16="http://schemas.microsoft.com/office/drawing/2014/main" id="{410508D6-6B8F-B6A9-2652-15BA48C476A5}"/>
                  </a:ext>
                </a:extLst>
              </p:cNvPr>
              <p:cNvSpPr/>
              <p:nvPr/>
            </p:nvSpPr>
            <p:spPr>
              <a:xfrm>
                <a:off x="2592089" y="2288072"/>
                <a:ext cx="196328" cy="42091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1598" extrusionOk="0">
                    <a:moveTo>
                      <a:pt x="799" y="1"/>
                    </a:moveTo>
                    <a:cubicBezTo>
                      <a:pt x="357" y="1"/>
                      <a:pt x="1" y="357"/>
                      <a:pt x="1" y="799"/>
                    </a:cubicBezTo>
                    <a:lnTo>
                      <a:pt x="1" y="1598"/>
                    </a:lnTo>
                    <a:lnTo>
                      <a:pt x="6652" y="1598"/>
                    </a:lnTo>
                    <a:lnTo>
                      <a:pt x="6652" y="799"/>
                    </a:lnTo>
                    <a:cubicBezTo>
                      <a:pt x="6652" y="357"/>
                      <a:pt x="6292" y="1"/>
                      <a:pt x="5854" y="1"/>
                    </a:cubicBezTo>
                    <a:close/>
                  </a:path>
                </a:pathLst>
              </a:custGeom>
              <a:solidFill>
                <a:srgbClr val="C8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8" name="Google Shape;8391;p84">
                <a:extLst>
                  <a:ext uri="{FF2B5EF4-FFF2-40B4-BE49-F238E27FC236}">
                    <a16:creationId xmlns:a16="http://schemas.microsoft.com/office/drawing/2014/main" id="{A43AD32D-A036-D9BD-A5E4-564C1994ACCD}"/>
                  </a:ext>
                </a:extLst>
              </p:cNvPr>
              <p:cNvSpPr/>
              <p:nvPr/>
            </p:nvSpPr>
            <p:spPr>
              <a:xfrm>
                <a:off x="2679161" y="2592872"/>
                <a:ext cx="20930" cy="20956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00" extrusionOk="0">
                    <a:moveTo>
                      <a:pt x="401" y="1"/>
                    </a:moveTo>
                    <a:cubicBezTo>
                      <a:pt x="182" y="1"/>
                      <a:pt x="1" y="179"/>
                      <a:pt x="1" y="398"/>
                    </a:cubicBezTo>
                    <a:cubicBezTo>
                      <a:pt x="1" y="621"/>
                      <a:pt x="182" y="799"/>
                      <a:pt x="401" y="799"/>
                    </a:cubicBezTo>
                    <a:cubicBezTo>
                      <a:pt x="621" y="799"/>
                      <a:pt x="799" y="621"/>
                      <a:pt x="799" y="398"/>
                    </a:cubicBezTo>
                    <a:cubicBezTo>
                      <a:pt x="799" y="179"/>
                      <a:pt x="621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8392;p84">
                <a:extLst>
                  <a:ext uri="{FF2B5EF4-FFF2-40B4-BE49-F238E27FC236}">
                    <a16:creationId xmlns:a16="http://schemas.microsoft.com/office/drawing/2014/main" id="{1785875E-E9FC-C80E-7CB9-FD683C70933B}"/>
                  </a:ext>
                </a:extLst>
              </p:cNvPr>
              <p:cNvSpPr/>
              <p:nvPr/>
            </p:nvSpPr>
            <p:spPr>
              <a:xfrm>
                <a:off x="2586876" y="2283117"/>
                <a:ext cx="205605" cy="356828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622" extrusionOk="0">
                    <a:moveTo>
                      <a:pt x="6851" y="398"/>
                    </a:moveTo>
                    <a:cubicBezTo>
                      <a:pt x="7183" y="398"/>
                      <a:pt x="7451" y="665"/>
                      <a:pt x="7451" y="997"/>
                    </a:cubicBezTo>
                    <a:lnTo>
                      <a:pt x="7451" y="1597"/>
                    </a:lnTo>
                    <a:lnTo>
                      <a:pt x="398" y="1597"/>
                    </a:lnTo>
                    <a:lnTo>
                      <a:pt x="398" y="997"/>
                    </a:lnTo>
                    <a:cubicBezTo>
                      <a:pt x="398" y="668"/>
                      <a:pt x="666" y="398"/>
                      <a:pt x="998" y="398"/>
                    </a:cubicBezTo>
                    <a:close/>
                    <a:moveTo>
                      <a:pt x="7447" y="1994"/>
                    </a:moveTo>
                    <a:lnTo>
                      <a:pt x="7447" y="10829"/>
                    </a:lnTo>
                    <a:lnTo>
                      <a:pt x="1793" y="10829"/>
                    </a:lnTo>
                    <a:cubicBezTo>
                      <a:pt x="1529" y="10829"/>
                      <a:pt x="1529" y="11226"/>
                      <a:pt x="1793" y="11226"/>
                    </a:cubicBezTo>
                    <a:lnTo>
                      <a:pt x="7447" y="11226"/>
                    </a:lnTo>
                    <a:lnTo>
                      <a:pt x="7447" y="12624"/>
                    </a:lnTo>
                    <a:cubicBezTo>
                      <a:pt x="7447" y="12953"/>
                      <a:pt x="7180" y="13221"/>
                      <a:pt x="6851" y="13221"/>
                    </a:cubicBezTo>
                    <a:lnTo>
                      <a:pt x="998" y="13221"/>
                    </a:lnTo>
                    <a:cubicBezTo>
                      <a:pt x="666" y="13221"/>
                      <a:pt x="398" y="12953"/>
                      <a:pt x="398" y="12621"/>
                    </a:cubicBezTo>
                    <a:lnTo>
                      <a:pt x="398" y="11226"/>
                    </a:lnTo>
                    <a:lnTo>
                      <a:pt x="998" y="11226"/>
                    </a:lnTo>
                    <a:cubicBezTo>
                      <a:pt x="1108" y="11226"/>
                      <a:pt x="1197" y="11137"/>
                      <a:pt x="1197" y="11028"/>
                    </a:cubicBezTo>
                    <a:cubicBezTo>
                      <a:pt x="1197" y="10918"/>
                      <a:pt x="1108" y="10829"/>
                      <a:pt x="998" y="10829"/>
                    </a:cubicBezTo>
                    <a:lnTo>
                      <a:pt x="398" y="10829"/>
                    </a:lnTo>
                    <a:lnTo>
                      <a:pt x="398" y="1994"/>
                    </a:lnTo>
                    <a:close/>
                    <a:moveTo>
                      <a:pt x="998" y="0"/>
                    </a:moveTo>
                    <a:cubicBezTo>
                      <a:pt x="446" y="0"/>
                      <a:pt x="1" y="446"/>
                      <a:pt x="1" y="997"/>
                    </a:cubicBezTo>
                    <a:lnTo>
                      <a:pt x="1" y="12624"/>
                    </a:lnTo>
                    <a:cubicBezTo>
                      <a:pt x="1" y="13173"/>
                      <a:pt x="446" y="13622"/>
                      <a:pt x="998" y="13622"/>
                    </a:cubicBezTo>
                    <a:lnTo>
                      <a:pt x="6851" y="13622"/>
                    </a:lnTo>
                    <a:cubicBezTo>
                      <a:pt x="7403" y="13622"/>
                      <a:pt x="7848" y="13173"/>
                      <a:pt x="7848" y="12624"/>
                    </a:cubicBezTo>
                    <a:lnTo>
                      <a:pt x="7848" y="997"/>
                    </a:lnTo>
                    <a:cubicBezTo>
                      <a:pt x="7848" y="446"/>
                      <a:pt x="7403" y="0"/>
                      <a:pt x="685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8393;p84">
                <a:extLst>
                  <a:ext uri="{FF2B5EF4-FFF2-40B4-BE49-F238E27FC236}">
                    <a16:creationId xmlns:a16="http://schemas.microsoft.com/office/drawing/2014/main" id="{DBB2DDA7-9A8F-D890-5E9C-F43EEF5B6DDF}"/>
                  </a:ext>
                </a:extLst>
              </p:cNvPr>
              <p:cNvSpPr/>
              <p:nvPr/>
            </p:nvSpPr>
            <p:spPr>
              <a:xfrm>
                <a:off x="2682671" y="2304020"/>
                <a:ext cx="33137" cy="1045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99" extrusionOk="0">
                    <a:moveTo>
                      <a:pt x="267" y="1"/>
                    </a:moveTo>
                    <a:cubicBezTo>
                      <a:pt x="0" y="1"/>
                      <a:pt x="0" y="398"/>
                      <a:pt x="267" y="398"/>
                    </a:cubicBezTo>
                    <a:lnTo>
                      <a:pt x="1062" y="398"/>
                    </a:lnTo>
                    <a:cubicBezTo>
                      <a:pt x="1176" y="398"/>
                      <a:pt x="1265" y="309"/>
                      <a:pt x="1265" y="199"/>
                    </a:cubicBezTo>
                    <a:cubicBezTo>
                      <a:pt x="1265" y="90"/>
                      <a:pt x="1176" y="1"/>
                      <a:pt x="10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8394;p84">
                <a:extLst>
                  <a:ext uri="{FF2B5EF4-FFF2-40B4-BE49-F238E27FC236}">
                    <a16:creationId xmlns:a16="http://schemas.microsoft.com/office/drawing/2014/main" id="{C3DAD308-309D-CB49-D940-146A0AE645B5}"/>
                  </a:ext>
                </a:extLst>
              </p:cNvPr>
              <p:cNvSpPr/>
              <p:nvPr/>
            </p:nvSpPr>
            <p:spPr>
              <a:xfrm>
                <a:off x="2668657" y="2587581"/>
                <a:ext cx="36752" cy="3148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202" extrusionOk="0">
                    <a:moveTo>
                      <a:pt x="798" y="399"/>
                    </a:moveTo>
                    <a:cubicBezTo>
                      <a:pt x="901" y="399"/>
                      <a:pt x="1001" y="479"/>
                      <a:pt x="1001" y="600"/>
                    </a:cubicBezTo>
                    <a:cubicBezTo>
                      <a:pt x="1001" y="710"/>
                      <a:pt x="912" y="803"/>
                      <a:pt x="802" y="803"/>
                    </a:cubicBezTo>
                    <a:lnTo>
                      <a:pt x="802" y="799"/>
                    </a:lnTo>
                    <a:cubicBezTo>
                      <a:pt x="624" y="799"/>
                      <a:pt x="535" y="583"/>
                      <a:pt x="659" y="457"/>
                    </a:cubicBezTo>
                    <a:cubicBezTo>
                      <a:pt x="699" y="417"/>
                      <a:pt x="749" y="399"/>
                      <a:pt x="798" y="399"/>
                    </a:cubicBezTo>
                    <a:close/>
                    <a:moveTo>
                      <a:pt x="802" y="1"/>
                    </a:moveTo>
                    <a:cubicBezTo>
                      <a:pt x="268" y="1"/>
                      <a:pt x="1" y="645"/>
                      <a:pt x="378" y="1025"/>
                    </a:cubicBezTo>
                    <a:cubicBezTo>
                      <a:pt x="499" y="1147"/>
                      <a:pt x="649" y="1202"/>
                      <a:pt x="797" y="1202"/>
                    </a:cubicBezTo>
                    <a:cubicBezTo>
                      <a:pt x="1105" y="1202"/>
                      <a:pt x="1402" y="962"/>
                      <a:pt x="1402" y="600"/>
                    </a:cubicBezTo>
                    <a:cubicBezTo>
                      <a:pt x="1402" y="268"/>
                      <a:pt x="1131" y="1"/>
                      <a:pt x="80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8395;p84">
                <a:extLst>
                  <a:ext uri="{FF2B5EF4-FFF2-40B4-BE49-F238E27FC236}">
                    <a16:creationId xmlns:a16="http://schemas.microsoft.com/office/drawing/2014/main" id="{43411FAA-ADB6-B68C-D864-5EC15D5C0C53}"/>
                  </a:ext>
                </a:extLst>
              </p:cNvPr>
              <p:cNvSpPr/>
              <p:nvPr/>
            </p:nvSpPr>
            <p:spPr>
              <a:xfrm>
                <a:off x="2663549" y="2304020"/>
                <a:ext cx="10426" cy="10452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99" extrusionOk="0">
                    <a:moveTo>
                      <a:pt x="199" y="1"/>
                    </a:moveTo>
                    <a:cubicBezTo>
                      <a:pt x="89" y="1"/>
                      <a:pt x="0" y="90"/>
                      <a:pt x="0" y="199"/>
                    </a:cubicBezTo>
                    <a:cubicBezTo>
                      <a:pt x="0" y="309"/>
                      <a:pt x="89" y="398"/>
                      <a:pt x="199" y="398"/>
                    </a:cubicBezTo>
                    <a:cubicBezTo>
                      <a:pt x="309" y="398"/>
                      <a:pt x="398" y="309"/>
                      <a:pt x="398" y="199"/>
                    </a:cubicBezTo>
                    <a:cubicBezTo>
                      <a:pt x="398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D913D775-B1BF-8710-65CF-8A9E40CE15FB}"/>
                </a:ext>
              </a:extLst>
            </p:cNvPr>
            <p:cNvGrpSpPr/>
            <p:nvPr/>
          </p:nvGrpSpPr>
          <p:grpSpPr>
            <a:xfrm rot="816437">
              <a:off x="9080781" y="2174579"/>
              <a:ext cx="772173" cy="385973"/>
              <a:chOff x="8492469" y="1970261"/>
              <a:chExt cx="1648227" cy="1024980"/>
            </a:xfrm>
          </p:grpSpPr>
          <p:sp>
            <p:nvSpPr>
              <p:cNvPr id="1186" name="Rectangle: Rounded Corners 1185">
                <a:extLst>
                  <a:ext uri="{FF2B5EF4-FFF2-40B4-BE49-F238E27FC236}">
                    <a16:creationId xmlns:a16="http://schemas.microsoft.com/office/drawing/2014/main" id="{6AC69E59-5A93-3322-29FF-EFB8C26146A0}"/>
                  </a:ext>
                </a:extLst>
              </p:cNvPr>
              <p:cNvSpPr/>
              <p:nvPr/>
            </p:nvSpPr>
            <p:spPr>
              <a:xfrm>
                <a:off x="9398768" y="1970261"/>
                <a:ext cx="741928" cy="1016532"/>
              </a:xfrm>
              <a:prstGeom prst="roundRect">
                <a:avLst/>
              </a:prstGeom>
              <a:solidFill>
                <a:srgbClr val="697D90"/>
              </a:solidFill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87" name="Rectangle: Rounded Corners 1186">
                <a:extLst>
                  <a:ext uri="{FF2B5EF4-FFF2-40B4-BE49-F238E27FC236}">
                    <a16:creationId xmlns:a16="http://schemas.microsoft.com/office/drawing/2014/main" id="{AB39ACA2-CD2D-8F43-B86E-CC15E7F51743}"/>
                  </a:ext>
                </a:extLst>
              </p:cNvPr>
              <p:cNvSpPr/>
              <p:nvPr/>
            </p:nvSpPr>
            <p:spPr>
              <a:xfrm>
                <a:off x="8492469" y="1978710"/>
                <a:ext cx="741926" cy="1016531"/>
              </a:xfrm>
              <a:prstGeom prst="roundRect">
                <a:avLst/>
              </a:prstGeom>
              <a:solidFill>
                <a:srgbClr val="F4F9FF"/>
              </a:solidFill>
              <a:ln>
                <a:solidFill>
                  <a:srgbClr val="555D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7D440DEA-B09A-40CF-EA04-7A7CA8901F0A}"/>
                </a:ext>
              </a:extLst>
            </p:cNvPr>
            <p:cNvSpPr txBox="1"/>
            <p:nvPr/>
          </p:nvSpPr>
          <p:spPr>
            <a:xfrm rot="785791">
              <a:off x="9066842" y="1928347"/>
              <a:ext cx="85904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Recent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  <p:sp>
          <p:nvSpPr>
            <p:cNvPr id="1190" name="Rectangle: Rounded Corners 1189">
              <a:extLst>
                <a:ext uri="{FF2B5EF4-FFF2-40B4-BE49-F238E27FC236}">
                  <a16:creationId xmlns:a16="http://schemas.microsoft.com/office/drawing/2014/main" id="{A29DADE6-8AE7-13C9-61DD-A89C034C76DA}"/>
                </a:ext>
              </a:extLst>
            </p:cNvPr>
            <p:cNvSpPr/>
            <p:nvPr/>
          </p:nvSpPr>
          <p:spPr>
            <a:xfrm rot="816437">
              <a:off x="8987006" y="2634933"/>
              <a:ext cx="786312" cy="190212"/>
            </a:xfrm>
            <a:prstGeom prst="roundRect">
              <a:avLst/>
            </a:prstGeom>
            <a:solidFill>
              <a:srgbClr val="B9D2E6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91" name="Rectangle: Rounded Corners 1190">
              <a:extLst>
                <a:ext uri="{FF2B5EF4-FFF2-40B4-BE49-F238E27FC236}">
                  <a16:creationId xmlns:a16="http://schemas.microsoft.com/office/drawing/2014/main" id="{4BB39CAA-365B-28F3-E87C-E0C2D20E21E2}"/>
                </a:ext>
              </a:extLst>
            </p:cNvPr>
            <p:cNvSpPr/>
            <p:nvPr/>
          </p:nvSpPr>
          <p:spPr>
            <a:xfrm rot="816437">
              <a:off x="8935088" y="2857686"/>
              <a:ext cx="786312" cy="177330"/>
            </a:xfrm>
            <a:prstGeom prst="roundRect">
              <a:avLst/>
            </a:prstGeom>
            <a:solidFill>
              <a:srgbClr val="B9D2E6"/>
            </a:solidFill>
            <a:ln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C15D50D7-D381-CBA6-20DF-55D18D87E9F3}"/>
                </a:ext>
              </a:extLst>
            </p:cNvPr>
            <p:cNvSpPr txBox="1"/>
            <p:nvPr/>
          </p:nvSpPr>
          <p:spPr>
            <a:xfrm rot="785791">
              <a:off x="8927911" y="2612586"/>
              <a:ext cx="85904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KBCloudyDay" panose="02000603000000000000" pitchFamily="2" charset="0"/>
                  <a:ea typeface="KBCloudyDay" panose="02000603000000000000" pitchFamily="2" charset="0"/>
                </a:rPr>
                <a:t>Start new</a:t>
              </a:r>
              <a:endParaRPr lang="pt-PT" sz="900" dirty="0"/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EF7E12F9-369B-5491-A2D2-007D3FF8C038}"/>
                </a:ext>
              </a:extLst>
            </p:cNvPr>
            <p:cNvSpPr txBox="1"/>
            <p:nvPr/>
          </p:nvSpPr>
          <p:spPr>
            <a:xfrm rot="785791">
              <a:off x="8886672" y="2846613"/>
              <a:ext cx="85904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KBCloudyDay" panose="02000603000000000000" pitchFamily="2" charset="0"/>
                  <a:ea typeface="KBCloudyDay" panose="02000603000000000000" pitchFamily="2" charset="0"/>
                </a:rPr>
                <a:t>Program</a:t>
              </a:r>
              <a:endParaRPr lang="pt-PT" sz="900" dirty="0"/>
            </a:p>
          </p:txBody>
        </p:sp>
        <p:pic>
          <p:nvPicPr>
            <p:cNvPr id="1195" name="Picture 16" descr="Bar graph - Free business icons">
              <a:extLst>
                <a:ext uri="{FF2B5EF4-FFF2-40B4-BE49-F238E27FC236}">
                  <a16:creationId xmlns:a16="http://schemas.microsoft.com/office/drawing/2014/main" id="{6C638A3D-783D-2337-E89C-00B4F01B2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7716">
              <a:off x="9523549" y="2265371"/>
              <a:ext cx="299881" cy="29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6" name="Picture 16" descr="Bar graph - Free business icons">
              <a:extLst>
                <a:ext uri="{FF2B5EF4-FFF2-40B4-BE49-F238E27FC236}">
                  <a16:creationId xmlns:a16="http://schemas.microsoft.com/office/drawing/2014/main" id="{97563A69-98CD-CBE5-87F6-EDBBC404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7716">
              <a:off x="9108835" y="2164330"/>
              <a:ext cx="299881" cy="29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3DCFCBDB-6BDC-87C8-4FCF-81603E8228FC}"/>
              </a:ext>
            </a:extLst>
          </p:cNvPr>
          <p:cNvGrpSpPr/>
          <p:nvPr/>
        </p:nvGrpSpPr>
        <p:grpSpPr>
          <a:xfrm>
            <a:off x="3488076" y="4290885"/>
            <a:ext cx="2191873" cy="1702763"/>
            <a:chOff x="3488076" y="4290885"/>
            <a:chExt cx="2191873" cy="1702763"/>
          </a:xfrm>
        </p:grpSpPr>
        <p:grpSp>
          <p:nvGrpSpPr>
            <p:cNvPr id="1202" name="Group 1201">
              <a:extLst>
                <a:ext uri="{FF2B5EF4-FFF2-40B4-BE49-F238E27FC236}">
                  <a16:creationId xmlns:a16="http://schemas.microsoft.com/office/drawing/2014/main" id="{FCCC7212-8A81-C383-3E10-5714A902794C}"/>
                </a:ext>
              </a:extLst>
            </p:cNvPr>
            <p:cNvGrpSpPr/>
            <p:nvPr/>
          </p:nvGrpSpPr>
          <p:grpSpPr>
            <a:xfrm>
              <a:off x="3488076" y="4290885"/>
              <a:ext cx="1962299" cy="1702763"/>
              <a:chOff x="3488076" y="4290885"/>
              <a:chExt cx="1962299" cy="1702763"/>
            </a:xfrm>
          </p:grpSpPr>
          <p:grpSp>
            <p:nvGrpSpPr>
              <p:cNvPr id="1073" name="Google Shape;19523;p90">
                <a:extLst>
                  <a:ext uri="{FF2B5EF4-FFF2-40B4-BE49-F238E27FC236}">
                    <a16:creationId xmlns:a16="http://schemas.microsoft.com/office/drawing/2014/main" id="{02F8EF46-2C98-4856-10B5-47458E47E764}"/>
                  </a:ext>
                </a:extLst>
              </p:cNvPr>
              <p:cNvGrpSpPr/>
              <p:nvPr/>
            </p:nvGrpSpPr>
            <p:grpSpPr>
              <a:xfrm>
                <a:off x="3488076" y="4290885"/>
                <a:ext cx="1962299" cy="1702763"/>
                <a:chOff x="7927125" y="2879846"/>
                <a:chExt cx="364515" cy="383619"/>
              </a:xfrm>
            </p:grpSpPr>
            <p:sp>
              <p:nvSpPr>
                <p:cNvPr id="1084" name="Google Shape;19534;p90">
                  <a:extLst>
                    <a:ext uri="{FF2B5EF4-FFF2-40B4-BE49-F238E27FC236}">
                      <a16:creationId xmlns:a16="http://schemas.microsoft.com/office/drawing/2014/main" id="{EE76A020-99F6-8247-FDD3-63B438530FD2}"/>
                    </a:ext>
                  </a:extLst>
                </p:cNvPr>
                <p:cNvSpPr/>
                <p:nvPr/>
              </p:nvSpPr>
              <p:spPr>
                <a:xfrm>
                  <a:off x="8089773" y="2978255"/>
                  <a:ext cx="34643" cy="3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1258" extrusionOk="0">
                      <a:moveTo>
                        <a:pt x="663" y="1"/>
                      </a:moveTo>
                      <a:cubicBezTo>
                        <a:pt x="622" y="1"/>
                        <a:pt x="581" y="22"/>
                        <a:pt x="560" y="65"/>
                      </a:cubicBezTo>
                      <a:lnTo>
                        <a:pt x="1" y="1258"/>
                      </a:lnTo>
                      <a:lnTo>
                        <a:pt x="1331" y="1258"/>
                      </a:lnTo>
                      <a:lnTo>
                        <a:pt x="768" y="68"/>
                      </a:lnTo>
                      <a:cubicBezTo>
                        <a:pt x="748" y="23"/>
                        <a:pt x="705" y="1"/>
                        <a:pt x="663" y="1"/>
                      </a:cubicBezTo>
                      <a:close/>
                    </a:path>
                  </a:pathLst>
                </a:custGeom>
                <a:solidFill>
                  <a:srgbClr val="697D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19545;p90">
                  <a:extLst>
                    <a:ext uri="{FF2B5EF4-FFF2-40B4-BE49-F238E27FC236}">
                      <a16:creationId xmlns:a16="http://schemas.microsoft.com/office/drawing/2014/main" id="{A5948A12-BC73-3AD2-8CFC-601A523E15C3}"/>
                    </a:ext>
                  </a:extLst>
                </p:cNvPr>
                <p:cNvSpPr/>
                <p:nvPr/>
              </p:nvSpPr>
              <p:spPr>
                <a:xfrm>
                  <a:off x="8072829" y="3182493"/>
                  <a:ext cx="69728" cy="48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862" extrusionOk="0">
                      <a:moveTo>
                        <a:pt x="1" y="1"/>
                      </a:moveTo>
                      <a:lnTo>
                        <a:pt x="1" y="1862"/>
                      </a:lnTo>
                      <a:lnTo>
                        <a:pt x="2678" y="1862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solidFill>
                  <a:srgbClr val="C8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9547;p90">
                  <a:extLst>
                    <a:ext uri="{FF2B5EF4-FFF2-40B4-BE49-F238E27FC236}">
                      <a16:creationId xmlns:a16="http://schemas.microsoft.com/office/drawing/2014/main" id="{DAE30D59-DE3A-79E5-09D4-177020C3A734}"/>
                    </a:ext>
                  </a:extLst>
                </p:cNvPr>
                <p:cNvSpPr/>
                <p:nvPr/>
              </p:nvSpPr>
              <p:spPr>
                <a:xfrm>
                  <a:off x="8038134" y="3229291"/>
                  <a:ext cx="139117" cy="2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5" h="1106" extrusionOk="0">
                      <a:moveTo>
                        <a:pt x="412" y="1"/>
                      </a:moveTo>
                      <a:cubicBezTo>
                        <a:pt x="183" y="1"/>
                        <a:pt x="0" y="184"/>
                        <a:pt x="0" y="412"/>
                      </a:cubicBezTo>
                      <a:lnTo>
                        <a:pt x="0" y="694"/>
                      </a:lnTo>
                      <a:cubicBezTo>
                        <a:pt x="0" y="919"/>
                        <a:pt x="183" y="1105"/>
                        <a:pt x="412" y="1105"/>
                      </a:cubicBezTo>
                      <a:lnTo>
                        <a:pt x="4933" y="1105"/>
                      </a:lnTo>
                      <a:cubicBezTo>
                        <a:pt x="5158" y="1105"/>
                        <a:pt x="5345" y="919"/>
                        <a:pt x="5345" y="694"/>
                      </a:cubicBezTo>
                      <a:lnTo>
                        <a:pt x="5345" y="412"/>
                      </a:lnTo>
                      <a:cubicBezTo>
                        <a:pt x="5345" y="184"/>
                        <a:pt x="5158" y="1"/>
                        <a:pt x="4933" y="1"/>
                      </a:cubicBezTo>
                      <a:close/>
                    </a:path>
                  </a:pathLst>
                </a:custGeom>
                <a:solidFill>
                  <a:srgbClr val="D0DA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9548;p90">
                  <a:extLst>
                    <a:ext uri="{FF2B5EF4-FFF2-40B4-BE49-F238E27FC236}">
                      <a16:creationId xmlns:a16="http://schemas.microsoft.com/office/drawing/2014/main" id="{DD3B19E1-BE92-CD85-7EE6-FEB9FA690A32}"/>
                    </a:ext>
                  </a:extLst>
                </p:cNvPr>
                <p:cNvSpPr/>
                <p:nvPr/>
              </p:nvSpPr>
              <p:spPr>
                <a:xfrm>
                  <a:off x="8038134" y="3236162"/>
                  <a:ext cx="139117" cy="21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5" h="842" extrusionOk="0">
                      <a:moveTo>
                        <a:pt x="28" y="0"/>
                      </a:moveTo>
                      <a:cubicBezTo>
                        <a:pt x="11" y="46"/>
                        <a:pt x="0" y="99"/>
                        <a:pt x="0" y="148"/>
                      </a:cubicBezTo>
                      <a:lnTo>
                        <a:pt x="0" y="430"/>
                      </a:lnTo>
                      <a:cubicBezTo>
                        <a:pt x="0" y="658"/>
                        <a:pt x="183" y="841"/>
                        <a:pt x="412" y="841"/>
                      </a:cubicBezTo>
                      <a:lnTo>
                        <a:pt x="4933" y="841"/>
                      </a:lnTo>
                      <a:cubicBezTo>
                        <a:pt x="5158" y="841"/>
                        <a:pt x="5345" y="658"/>
                        <a:pt x="5345" y="430"/>
                      </a:cubicBezTo>
                      <a:lnTo>
                        <a:pt x="5345" y="148"/>
                      </a:lnTo>
                      <a:cubicBezTo>
                        <a:pt x="5345" y="99"/>
                        <a:pt x="5334" y="46"/>
                        <a:pt x="5317" y="0"/>
                      </a:cubicBezTo>
                      <a:cubicBezTo>
                        <a:pt x="5257" y="159"/>
                        <a:pt x="5102" y="264"/>
                        <a:pt x="4933" y="264"/>
                      </a:cubicBezTo>
                      <a:lnTo>
                        <a:pt x="412" y="264"/>
                      </a:lnTo>
                      <a:cubicBezTo>
                        <a:pt x="239" y="264"/>
                        <a:pt x="88" y="159"/>
                        <a:pt x="28" y="0"/>
                      </a:cubicBezTo>
                      <a:close/>
                    </a:path>
                  </a:pathLst>
                </a:custGeom>
                <a:solidFill>
                  <a:srgbClr val="C8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19549;p90">
                  <a:extLst>
                    <a:ext uri="{FF2B5EF4-FFF2-40B4-BE49-F238E27FC236}">
                      <a16:creationId xmlns:a16="http://schemas.microsoft.com/office/drawing/2014/main" id="{A04FF393-85BC-5811-17B5-BDF2A7A472F0}"/>
                    </a:ext>
                  </a:extLst>
                </p:cNvPr>
                <p:cNvSpPr/>
                <p:nvPr/>
              </p:nvSpPr>
              <p:spPr>
                <a:xfrm>
                  <a:off x="7932723" y="3125077"/>
                  <a:ext cx="353245" cy="6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337" extrusionOk="0">
                      <a:moveTo>
                        <a:pt x="0" y="1"/>
                      </a:moveTo>
                      <a:lnTo>
                        <a:pt x="0" y="1848"/>
                      </a:lnTo>
                      <a:cubicBezTo>
                        <a:pt x="0" y="2119"/>
                        <a:pt x="222" y="2337"/>
                        <a:pt x="489" y="2337"/>
                      </a:cubicBezTo>
                      <a:lnTo>
                        <a:pt x="13082" y="2337"/>
                      </a:lnTo>
                      <a:cubicBezTo>
                        <a:pt x="13353" y="2337"/>
                        <a:pt x="13571" y="2119"/>
                        <a:pt x="13571" y="1848"/>
                      </a:cubicBezTo>
                      <a:lnTo>
                        <a:pt x="13571" y="1"/>
                      </a:lnTo>
                      <a:close/>
                    </a:path>
                  </a:pathLst>
                </a:custGeom>
                <a:solidFill>
                  <a:srgbClr val="C8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19551;p90">
                  <a:extLst>
                    <a:ext uri="{FF2B5EF4-FFF2-40B4-BE49-F238E27FC236}">
                      <a16:creationId xmlns:a16="http://schemas.microsoft.com/office/drawing/2014/main" id="{EB34784B-36B3-64DD-040E-B06E42CFA71B}"/>
                    </a:ext>
                  </a:extLst>
                </p:cNvPr>
                <p:cNvSpPr/>
                <p:nvPr/>
              </p:nvSpPr>
              <p:spPr>
                <a:xfrm>
                  <a:off x="8100132" y="3149725"/>
                  <a:ext cx="16501" cy="1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33" extrusionOk="0">
                      <a:moveTo>
                        <a:pt x="289" y="0"/>
                      </a:moveTo>
                      <a:cubicBezTo>
                        <a:pt x="0" y="0"/>
                        <a:pt x="0" y="433"/>
                        <a:pt x="289" y="433"/>
                      </a:cubicBezTo>
                      <a:lnTo>
                        <a:pt x="419" y="433"/>
                      </a:lnTo>
                      <a:cubicBezTo>
                        <a:pt x="535" y="433"/>
                        <a:pt x="634" y="334"/>
                        <a:pt x="634" y="215"/>
                      </a:cubicBezTo>
                      <a:cubicBezTo>
                        <a:pt x="634" y="95"/>
                        <a:pt x="535" y="0"/>
                        <a:pt x="419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9552;p90">
                  <a:extLst>
                    <a:ext uri="{FF2B5EF4-FFF2-40B4-BE49-F238E27FC236}">
                      <a16:creationId xmlns:a16="http://schemas.microsoft.com/office/drawing/2014/main" id="{319CFEC6-BC7A-3C67-F290-E718E5AC2A6B}"/>
                    </a:ext>
                  </a:extLst>
                </p:cNvPr>
                <p:cNvSpPr/>
                <p:nvPr/>
              </p:nvSpPr>
              <p:spPr>
                <a:xfrm>
                  <a:off x="7927125" y="2879846"/>
                  <a:ext cx="364515" cy="38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5" h="14739" extrusionOk="0">
                      <a:moveTo>
                        <a:pt x="6915" y="4127"/>
                      </a:moveTo>
                      <a:lnTo>
                        <a:pt x="7235" y="4813"/>
                      </a:lnTo>
                      <a:lnTo>
                        <a:pt x="6591" y="4813"/>
                      </a:lnTo>
                      <a:lnTo>
                        <a:pt x="6915" y="4127"/>
                      </a:lnTo>
                      <a:close/>
                      <a:moveTo>
                        <a:pt x="7439" y="5243"/>
                      </a:moveTo>
                      <a:lnTo>
                        <a:pt x="7625" y="5637"/>
                      </a:lnTo>
                      <a:lnTo>
                        <a:pt x="6200" y="5637"/>
                      </a:lnTo>
                      <a:lnTo>
                        <a:pt x="6387" y="5243"/>
                      </a:lnTo>
                      <a:close/>
                      <a:moveTo>
                        <a:pt x="4255" y="3765"/>
                      </a:moveTo>
                      <a:lnTo>
                        <a:pt x="5036" y="4908"/>
                      </a:lnTo>
                      <a:lnTo>
                        <a:pt x="4511" y="5436"/>
                      </a:lnTo>
                      <a:cubicBezTo>
                        <a:pt x="4385" y="5566"/>
                        <a:pt x="4399" y="5700"/>
                        <a:pt x="4399" y="5806"/>
                      </a:cubicBezTo>
                      <a:lnTo>
                        <a:pt x="3678" y="5806"/>
                      </a:lnTo>
                      <a:cubicBezTo>
                        <a:pt x="3678" y="5707"/>
                        <a:pt x="3692" y="5566"/>
                        <a:pt x="3565" y="5436"/>
                      </a:cubicBezTo>
                      <a:lnTo>
                        <a:pt x="3041" y="4908"/>
                      </a:lnTo>
                      <a:lnTo>
                        <a:pt x="3822" y="3765"/>
                      </a:lnTo>
                      <a:lnTo>
                        <a:pt x="3822" y="4669"/>
                      </a:lnTo>
                      <a:lnTo>
                        <a:pt x="3822" y="4673"/>
                      </a:lnTo>
                      <a:cubicBezTo>
                        <a:pt x="3558" y="4704"/>
                        <a:pt x="3579" y="5098"/>
                        <a:pt x="3847" y="5102"/>
                      </a:cubicBezTo>
                      <a:lnTo>
                        <a:pt x="4219" y="5102"/>
                      </a:lnTo>
                      <a:cubicBezTo>
                        <a:pt x="4480" y="5098"/>
                        <a:pt x="4511" y="4718"/>
                        <a:pt x="4255" y="4673"/>
                      </a:cubicBezTo>
                      <a:lnTo>
                        <a:pt x="4255" y="3765"/>
                      </a:lnTo>
                      <a:close/>
                      <a:moveTo>
                        <a:pt x="4800" y="6238"/>
                      </a:moveTo>
                      <a:cubicBezTo>
                        <a:pt x="4811" y="6238"/>
                        <a:pt x="4818" y="6249"/>
                        <a:pt x="4818" y="6259"/>
                      </a:cubicBezTo>
                      <a:lnTo>
                        <a:pt x="4818" y="6456"/>
                      </a:lnTo>
                      <a:cubicBezTo>
                        <a:pt x="4818" y="6467"/>
                        <a:pt x="4811" y="6474"/>
                        <a:pt x="4800" y="6474"/>
                      </a:cubicBezTo>
                      <a:lnTo>
                        <a:pt x="3277" y="6474"/>
                      </a:lnTo>
                      <a:cubicBezTo>
                        <a:pt x="3266" y="6474"/>
                        <a:pt x="3259" y="6467"/>
                        <a:pt x="3259" y="6456"/>
                      </a:cubicBezTo>
                      <a:lnTo>
                        <a:pt x="3259" y="6259"/>
                      </a:lnTo>
                      <a:cubicBezTo>
                        <a:pt x="3259" y="6249"/>
                        <a:pt x="3266" y="6238"/>
                        <a:pt x="3277" y="6238"/>
                      </a:cubicBezTo>
                      <a:close/>
                      <a:moveTo>
                        <a:pt x="4399" y="6907"/>
                      </a:moveTo>
                      <a:lnTo>
                        <a:pt x="4399" y="7473"/>
                      </a:lnTo>
                      <a:lnTo>
                        <a:pt x="3678" y="7473"/>
                      </a:lnTo>
                      <a:lnTo>
                        <a:pt x="3678" y="6907"/>
                      </a:lnTo>
                      <a:close/>
                      <a:moveTo>
                        <a:pt x="4598" y="7906"/>
                      </a:moveTo>
                      <a:cubicBezTo>
                        <a:pt x="4648" y="7906"/>
                        <a:pt x="4684" y="7950"/>
                        <a:pt x="4684" y="8001"/>
                      </a:cubicBezTo>
                      <a:lnTo>
                        <a:pt x="4638" y="9201"/>
                      </a:lnTo>
                      <a:lnTo>
                        <a:pt x="3442" y="9201"/>
                      </a:lnTo>
                      <a:lnTo>
                        <a:pt x="3396" y="8001"/>
                      </a:lnTo>
                      <a:cubicBezTo>
                        <a:pt x="3393" y="7950"/>
                        <a:pt x="3432" y="7906"/>
                        <a:pt x="3482" y="7906"/>
                      </a:cubicBezTo>
                      <a:cubicBezTo>
                        <a:pt x="3484" y="7906"/>
                        <a:pt x="3486" y="7906"/>
                        <a:pt x="3488" y="7906"/>
                      </a:cubicBezTo>
                      <a:lnTo>
                        <a:pt x="4592" y="7906"/>
                      </a:lnTo>
                      <a:cubicBezTo>
                        <a:pt x="4594" y="7906"/>
                        <a:pt x="4596" y="7906"/>
                        <a:pt x="4598" y="7906"/>
                      </a:cubicBezTo>
                      <a:close/>
                      <a:moveTo>
                        <a:pt x="6696" y="6069"/>
                      </a:moveTo>
                      <a:lnTo>
                        <a:pt x="6696" y="9201"/>
                      </a:lnTo>
                      <a:lnTo>
                        <a:pt x="6077" y="9201"/>
                      </a:lnTo>
                      <a:lnTo>
                        <a:pt x="6077" y="6069"/>
                      </a:lnTo>
                      <a:close/>
                      <a:moveTo>
                        <a:pt x="7748" y="6069"/>
                      </a:moveTo>
                      <a:lnTo>
                        <a:pt x="7748" y="9201"/>
                      </a:lnTo>
                      <a:lnTo>
                        <a:pt x="7129" y="9201"/>
                      </a:lnTo>
                      <a:lnTo>
                        <a:pt x="7129" y="6069"/>
                      </a:lnTo>
                      <a:close/>
                      <a:moveTo>
                        <a:pt x="10817" y="2551"/>
                      </a:moveTo>
                      <a:lnTo>
                        <a:pt x="10817" y="3536"/>
                      </a:lnTo>
                      <a:lnTo>
                        <a:pt x="10468" y="3536"/>
                      </a:lnTo>
                      <a:cubicBezTo>
                        <a:pt x="10180" y="3536"/>
                        <a:pt x="10180" y="3965"/>
                        <a:pt x="10468" y="3969"/>
                      </a:cubicBezTo>
                      <a:lnTo>
                        <a:pt x="10817" y="3969"/>
                      </a:lnTo>
                      <a:lnTo>
                        <a:pt x="10817" y="4951"/>
                      </a:lnTo>
                      <a:lnTo>
                        <a:pt x="10468" y="4951"/>
                      </a:lnTo>
                      <a:cubicBezTo>
                        <a:pt x="10180" y="4951"/>
                        <a:pt x="10180" y="5383"/>
                        <a:pt x="10468" y="5383"/>
                      </a:cubicBezTo>
                      <a:lnTo>
                        <a:pt x="10817" y="5383"/>
                      </a:lnTo>
                      <a:lnTo>
                        <a:pt x="10817" y="6369"/>
                      </a:lnTo>
                      <a:lnTo>
                        <a:pt x="10468" y="6369"/>
                      </a:lnTo>
                      <a:cubicBezTo>
                        <a:pt x="10180" y="6369"/>
                        <a:pt x="10180" y="6798"/>
                        <a:pt x="10468" y="6798"/>
                      </a:cubicBezTo>
                      <a:lnTo>
                        <a:pt x="10817" y="6798"/>
                      </a:lnTo>
                      <a:lnTo>
                        <a:pt x="10817" y="7783"/>
                      </a:lnTo>
                      <a:lnTo>
                        <a:pt x="10468" y="7783"/>
                      </a:lnTo>
                      <a:cubicBezTo>
                        <a:pt x="10180" y="7783"/>
                        <a:pt x="10180" y="8216"/>
                        <a:pt x="10468" y="8216"/>
                      </a:cubicBezTo>
                      <a:lnTo>
                        <a:pt x="10817" y="8216"/>
                      </a:lnTo>
                      <a:lnTo>
                        <a:pt x="10817" y="9201"/>
                      </a:lnTo>
                      <a:lnTo>
                        <a:pt x="9145" y="9201"/>
                      </a:lnTo>
                      <a:lnTo>
                        <a:pt x="9145" y="2551"/>
                      </a:lnTo>
                      <a:close/>
                      <a:moveTo>
                        <a:pt x="12491" y="1499"/>
                      </a:moveTo>
                      <a:cubicBezTo>
                        <a:pt x="12534" y="1499"/>
                        <a:pt x="12565" y="1531"/>
                        <a:pt x="12565" y="1573"/>
                      </a:cubicBezTo>
                      <a:lnTo>
                        <a:pt x="12565" y="9201"/>
                      </a:lnTo>
                      <a:lnTo>
                        <a:pt x="11249" y="9201"/>
                      </a:lnTo>
                      <a:lnTo>
                        <a:pt x="11249" y="2460"/>
                      </a:lnTo>
                      <a:cubicBezTo>
                        <a:pt x="11249" y="2273"/>
                        <a:pt x="11098" y="2118"/>
                        <a:pt x="10908" y="2118"/>
                      </a:cubicBezTo>
                      <a:lnTo>
                        <a:pt x="9050" y="2118"/>
                      </a:lnTo>
                      <a:cubicBezTo>
                        <a:pt x="8864" y="2118"/>
                        <a:pt x="8713" y="2273"/>
                        <a:pt x="8713" y="2460"/>
                      </a:cubicBezTo>
                      <a:lnTo>
                        <a:pt x="8713" y="9201"/>
                      </a:lnTo>
                      <a:lnTo>
                        <a:pt x="8185" y="9201"/>
                      </a:lnTo>
                      <a:lnTo>
                        <a:pt x="8185" y="5851"/>
                      </a:lnTo>
                      <a:cubicBezTo>
                        <a:pt x="8185" y="5820"/>
                        <a:pt x="8178" y="5788"/>
                        <a:pt x="8164" y="5760"/>
                      </a:cubicBezTo>
                      <a:lnTo>
                        <a:pt x="7214" y="3747"/>
                      </a:lnTo>
                      <a:cubicBezTo>
                        <a:pt x="7154" y="3621"/>
                        <a:pt x="7034" y="3557"/>
                        <a:pt x="6915" y="3557"/>
                      </a:cubicBezTo>
                      <a:cubicBezTo>
                        <a:pt x="6795" y="3557"/>
                        <a:pt x="6675" y="3621"/>
                        <a:pt x="6616" y="3747"/>
                      </a:cubicBezTo>
                      <a:lnTo>
                        <a:pt x="5669" y="5760"/>
                      </a:lnTo>
                      <a:cubicBezTo>
                        <a:pt x="5655" y="5788"/>
                        <a:pt x="5648" y="5820"/>
                        <a:pt x="5648" y="5851"/>
                      </a:cubicBezTo>
                      <a:lnTo>
                        <a:pt x="5648" y="9201"/>
                      </a:lnTo>
                      <a:lnTo>
                        <a:pt x="5071" y="9201"/>
                      </a:lnTo>
                      <a:lnTo>
                        <a:pt x="5117" y="8015"/>
                      </a:lnTo>
                      <a:cubicBezTo>
                        <a:pt x="5124" y="7811"/>
                        <a:pt x="5011" y="7625"/>
                        <a:pt x="4832" y="7530"/>
                      </a:cubicBezTo>
                      <a:lnTo>
                        <a:pt x="4832" y="6907"/>
                      </a:lnTo>
                      <a:cubicBezTo>
                        <a:pt x="5067" y="6889"/>
                        <a:pt x="5250" y="6692"/>
                        <a:pt x="5250" y="6456"/>
                      </a:cubicBezTo>
                      <a:lnTo>
                        <a:pt x="5250" y="6259"/>
                      </a:lnTo>
                      <a:cubicBezTo>
                        <a:pt x="5250" y="6020"/>
                        <a:pt x="5067" y="5827"/>
                        <a:pt x="4832" y="5809"/>
                      </a:cubicBezTo>
                      <a:lnTo>
                        <a:pt x="4832" y="5732"/>
                      </a:lnTo>
                      <a:lnTo>
                        <a:pt x="5359" y="5193"/>
                      </a:lnTo>
                      <a:cubicBezTo>
                        <a:pt x="5493" y="5056"/>
                        <a:pt x="5511" y="4845"/>
                        <a:pt x="5405" y="4687"/>
                      </a:cubicBezTo>
                      <a:lnTo>
                        <a:pt x="4269" y="3022"/>
                      </a:lnTo>
                      <a:cubicBezTo>
                        <a:pt x="4212" y="2940"/>
                        <a:pt x="4124" y="2898"/>
                        <a:pt x="4036" y="2898"/>
                      </a:cubicBezTo>
                      <a:cubicBezTo>
                        <a:pt x="3949" y="2898"/>
                        <a:pt x="3861" y="2940"/>
                        <a:pt x="3804" y="3022"/>
                      </a:cubicBezTo>
                      <a:lnTo>
                        <a:pt x="2671" y="4687"/>
                      </a:lnTo>
                      <a:cubicBezTo>
                        <a:pt x="2562" y="4845"/>
                        <a:pt x="2583" y="5056"/>
                        <a:pt x="2717" y="5193"/>
                      </a:cubicBezTo>
                      <a:lnTo>
                        <a:pt x="3245" y="5732"/>
                      </a:lnTo>
                      <a:lnTo>
                        <a:pt x="3245" y="5809"/>
                      </a:lnTo>
                      <a:cubicBezTo>
                        <a:pt x="3006" y="5823"/>
                        <a:pt x="2823" y="6020"/>
                        <a:pt x="2823" y="6259"/>
                      </a:cubicBezTo>
                      <a:lnTo>
                        <a:pt x="2823" y="6456"/>
                      </a:lnTo>
                      <a:cubicBezTo>
                        <a:pt x="2823" y="6692"/>
                        <a:pt x="3006" y="6889"/>
                        <a:pt x="3245" y="6907"/>
                      </a:cubicBezTo>
                      <a:lnTo>
                        <a:pt x="3245" y="7530"/>
                      </a:lnTo>
                      <a:cubicBezTo>
                        <a:pt x="3062" y="7625"/>
                        <a:pt x="2953" y="7811"/>
                        <a:pt x="2960" y="8015"/>
                      </a:cubicBezTo>
                      <a:lnTo>
                        <a:pt x="3006" y="9201"/>
                      </a:lnTo>
                      <a:lnTo>
                        <a:pt x="1433" y="9201"/>
                      </a:lnTo>
                      <a:lnTo>
                        <a:pt x="1436" y="1573"/>
                      </a:lnTo>
                      <a:cubicBezTo>
                        <a:pt x="1436" y="1531"/>
                        <a:pt x="1468" y="1499"/>
                        <a:pt x="1510" y="1499"/>
                      </a:cubicBezTo>
                      <a:close/>
                      <a:moveTo>
                        <a:pt x="13572" y="9634"/>
                      </a:moveTo>
                      <a:lnTo>
                        <a:pt x="13572" y="11259"/>
                      </a:lnTo>
                      <a:cubicBezTo>
                        <a:pt x="13572" y="11410"/>
                        <a:pt x="13448" y="11534"/>
                        <a:pt x="13297" y="11534"/>
                      </a:cubicBezTo>
                      <a:lnTo>
                        <a:pt x="704" y="11534"/>
                      </a:lnTo>
                      <a:cubicBezTo>
                        <a:pt x="557" y="11534"/>
                        <a:pt x="434" y="11410"/>
                        <a:pt x="434" y="11259"/>
                      </a:cubicBezTo>
                      <a:lnTo>
                        <a:pt x="434" y="9634"/>
                      </a:lnTo>
                      <a:close/>
                      <a:moveTo>
                        <a:pt x="8062" y="11966"/>
                      </a:moveTo>
                      <a:lnTo>
                        <a:pt x="8062" y="13205"/>
                      </a:lnTo>
                      <a:lnTo>
                        <a:pt x="5813" y="13205"/>
                      </a:lnTo>
                      <a:lnTo>
                        <a:pt x="5813" y="11966"/>
                      </a:lnTo>
                      <a:close/>
                      <a:moveTo>
                        <a:pt x="704" y="0"/>
                      </a:moveTo>
                      <a:cubicBezTo>
                        <a:pt x="317" y="0"/>
                        <a:pt x="1" y="317"/>
                        <a:pt x="1" y="704"/>
                      </a:cubicBezTo>
                      <a:lnTo>
                        <a:pt x="1" y="11259"/>
                      </a:lnTo>
                      <a:cubicBezTo>
                        <a:pt x="1" y="11650"/>
                        <a:pt x="317" y="11963"/>
                        <a:pt x="704" y="11963"/>
                      </a:cubicBezTo>
                      <a:lnTo>
                        <a:pt x="5384" y="11963"/>
                      </a:lnTo>
                      <a:lnTo>
                        <a:pt x="5384" y="13201"/>
                      </a:lnTo>
                      <a:lnTo>
                        <a:pt x="4680" y="13201"/>
                      </a:lnTo>
                      <a:cubicBezTo>
                        <a:pt x="4332" y="13201"/>
                        <a:pt x="4054" y="13483"/>
                        <a:pt x="4051" y="13828"/>
                      </a:cubicBezTo>
                      <a:lnTo>
                        <a:pt x="4051" y="14113"/>
                      </a:lnTo>
                      <a:cubicBezTo>
                        <a:pt x="4054" y="14457"/>
                        <a:pt x="4332" y="14739"/>
                        <a:pt x="4680" y="14739"/>
                      </a:cubicBezTo>
                      <a:lnTo>
                        <a:pt x="6411" y="14739"/>
                      </a:lnTo>
                      <a:cubicBezTo>
                        <a:pt x="6531" y="14739"/>
                        <a:pt x="6630" y="14640"/>
                        <a:pt x="6630" y="14521"/>
                      </a:cubicBezTo>
                      <a:cubicBezTo>
                        <a:pt x="6630" y="14401"/>
                        <a:pt x="6531" y="14306"/>
                        <a:pt x="6411" y="14306"/>
                      </a:cubicBezTo>
                      <a:lnTo>
                        <a:pt x="4680" y="14306"/>
                      </a:lnTo>
                      <a:cubicBezTo>
                        <a:pt x="4571" y="14306"/>
                        <a:pt x="4483" y="14218"/>
                        <a:pt x="4483" y="14113"/>
                      </a:cubicBezTo>
                      <a:lnTo>
                        <a:pt x="4483" y="13828"/>
                      </a:lnTo>
                      <a:cubicBezTo>
                        <a:pt x="4483" y="13722"/>
                        <a:pt x="4571" y="13634"/>
                        <a:pt x="4680" y="13634"/>
                      </a:cubicBezTo>
                      <a:lnTo>
                        <a:pt x="9202" y="13634"/>
                      </a:lnTo>
                      <a:cubicBezTo>
                        <a:pt x="9307" y="13634"/>
                        <a:pt x="9395" y="13722"/>
                        <a:pt x="9395" y="13828"/>
                      </a:cubicBezTo>
                      <a:lnTo>
                        <a:pt x="9395" y="14113"/>
                      </a:lnTo>
                      <a:cubicBezTo>
                        <a:pt x="9395" y="14218"/>
                        <a:pt x="9307" y="14306"/>
                        <a:pt x="9202" y="14306"/>
                      </a:cubicBezTo>
                      <a:lnTo>
                        <a:pt x="7421" y="14306"/>
                      </a:lnTo>
                      <a:cubicBezTo>
                        <a:pt x="7133" y="14306"/>
                        <a:pt x="7133" y="14739"/>
                        <a:pt x="7421" y="14739"/>
                      </a:cubicBezTo>
                      <a:lnTo>
                        <a:pt x="9202" y="14739"/>
                      </a:lnTo>
                      <a:cubicBezTo>
                        <a:pt x="9546" y="14739"/>
                        <a:pt x="9828" y="14457"/>
                        <a:pt x="9828" y="14113"/>
                      </a:cubicBezTo>
                      <a:lnTo>
                        <a:pt x="9828" y="13828"/>
                      </a:lnTo>
                      <a:cubicBezTo>
                        <a:pt x="9828" y="13483"/>
                        <a:pt x="9546" y="13201"/>
                        <a:pt x="9202" y="13201"/>
                      </a:cubicBezTo>
                      <a:lnTo>
                        <a:pt x="8498" y="13201"/>
                      </a:lnTo>
                      <a:lnTo>
                        <a:pt x="8498" y="11966"/>
                      </a:lnTo>
                      <a:lnTo>
                        <a:pt x="13301" y="11966"/>
                      </a:lnTo>
                      <a:cubicBezTo>
                        <a:pt x="13691" y="11966"/>
                        <a:pt x="14004" y="11650"/>
                        <a:pt x="14004" y="11263"/>
                      </a:cubicBezTo>
                      <a:lnTo>
                        <a:pt x="14004" y="6379"/>
                      </a:lnTo>
                      <a:cubicBezTo>
                        <a:pt x="14004" y="6235"/>
                        <a:pt x="13897" y="6163"/>
                        <a:pt x="13790" y="6163"/>
                      </a:cubicBezTo>
                      <a:cubicBezTo>
                        <a:pt x="13682" y="6163"/>
                        <a:pt x="13575" y="6235"/>
                        <a:pt x="13575" y="6379"/>
                      </a:cubicBezTo>
                      <a:lnTo>
                        <a:pt x="13575" y="9201"/>
                      </a:lnTo>
                      <a:lnTo>
                        <a:pt x="13002" y="9201"/>
                      </a:lnTo>
                      <a:lnTo>
                        <a:pt x="13002" y="1573"/>
                      </a:lnTo>
                      <a:cubicBezTo>
                        <a:pt x="13002" y="1291"/>
                        <a:pt x="12776" y="1066"/>
                        <a:pt x="12498" y="1066"/>
                      </a:cubicBezTo>
                      <a:lnTo>
                        <a:pt x="1510" y="1066"/>
                      </a:lnTo>
                      <a:cubicBezTo>
                        <a:pt x="1232" y="1066"/>
                        <a:pt x="1007" y="1291"/>
                        <a:pt x="1007" y="1573"/>
                      </a:cubicBezTo>
                      <a:lnTo>
                        <a:pt x="1007" y="9201"/>
                      </a:lnTo>
                      <a:lnTo>
                        <a:pt x="434" y="9201"/>
                      </a:lnTo>
                      <a:lnTo>
                        <a:pt x="434" y="704"/>
                      </a:lnTo>
                      <a:cubicBezTo>
                        <a:pt x="434" y="553"/>
                        <a:pt x="557" y="433"/>
                        <a:pt x="708" y="433"/>
                      </a:cubicBezTo>
                      <a:lnTo>
                        <a:pt x="13297" y="433"/>
                      </a:lnTo>
                      <a:cubicBezTo>
                        <a:pt x="13448" y="433"/>
                        <a:pt x="13572" y="553"/>
                        <a:pt x="13572" y="704"/>
                      </a:cubicBezTo>
                      <a:lnTo>
                        <a:pt x="13572" y="5373"/>
                      </a:lnTo>
                      <a:cubicBezTo>
                        <a:pt x="13572" y="5489"/>
                        <a:pt x="13667" y="5587"/>
                        <a:pt x="13786" y="5587"/>
                      </a:cubicBezTo>
                      <a:cubicBezTo>
                        <a:pt x="13906" y="5587"/>
                        <a:pt x="14004" y="5489"/>
                        <a:pt x="14004" y="5373"/>
                      </a:cubicBezTo>
                      <a:lnTo>
                        <a:pt x="14004" y="704"/>
                      </a:lnTo>
                      <a:cubicBezTo>
                        <a:pt x="14004" y="317"/>
                        <a:pt x="13688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4" name="Google Shape;19524;p90">
                  <a:extLst>
                    <a:ext uri="{FF2B5EF4-FFF2-40B4-BE49-F238E27FC236}">
                      <a16:creationId xmlns:a16="http://schemas.microsoft.com/office/drawing/2014/main" id="{B293A2C9-1661-1AEE-1856-80A45625A5D5}"/>
                    </a:ext>
                  </a:extLst>
                </p:cNvPr>
                <p:cNvSpPr/>
                <p:nvPr/>
              </p:nvSpPr>
              <p:spPr>
                <a:xfrm>
                  <a:off x="7939115" y="2891896"/>
                  <a:ext cx="342410" cy="228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9290" extrusionOk="0">
                      <a:moveTo>
                        <a:pt x="489" y="1"/>
                      </a:moveTo>
                      <a:cubicBezTo>
                        <a:pt x="222" y="1"/>
                        <a:pt x="0" y="219"/>
                        <a:pt x="0" y="490"/>
                      </a:cubicBezTo>
                      <a:lnTo>
                        <a:pt x="0" y="9290"/>
                      </a:lnTo>
                      <a:lnTo>
                        <a:pt x="13571" y="9290"/>
                      </a:lnTo>
                      <a:lnTo>
                        <a:pt x="13571" y="490"/>
                      </a:lnTo>
                      <a:cubicBezTo>
                        <a:pt x="13571" y="219"/>
                        <a:pt x="13353" y="1"/>
                        <a:pt x="13082" y="1"/>
                      </a:cubicBezTo>
                      <a:close/>
                    </a:path>
                  </a:pathLst>
                </a:custGeom>
                <a:solidFill>
                  <a:srgbClr val="8BA9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201" name="Rectangle: Top Corners Rounded 1200">
                <a:extLst>
                  <a:ext uri="{FF2B5EF4-FFF2-40B4-BE49-F238E27FC236}">
                    <a16:creationId xmlns:a16="http://schemas.microsoft.com/office/drawing/2014/main" id="{2143D8F7-07BE-AF72-268F-4B310A5853C2}"/>
                  </a:ext>
                </a:extLst>
              </p:cNvPr>
              <p:cNvSpPr/>
              <p:nvPr/>
            </p:nvSpPr>
            <p:spPr>
              <a:xfrm>
                <a:off x="3556738" y="4340505"/>
                <a:ext cx="1834806" cy="185967"/>
              </a:xfrm>
              <a:prstGeom prst="round2SameRect">
                <a:avLst/>
              </a:prstGeom>
              <a:solidFill>
                <a:srgbClr val="7C9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1198" name="Picture 16" descr="Bar graph - Free business icons">
                <a:extLst>
                  <a:ext uri="{FF2B5EF4-FFF2-40B4-BE49-F238E27FC236}">
                    <a16:creationId xmlns:a16="http://schemas.microsoft.com/office/drawing/2014/main" id="{5179929C-C5D2-CA2A-199B-8FB0E3ABF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5773" y="4608470"/>
                <a:ext cx="621349" cy="621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9" name="Picture 16" descr="Bar graph - Free business icons">
                <a:extLst>
                  <a:ext uri="{FF2B5EF4-FFF2-40B4-BE49-F238E27FC236}">
                    <a16:creationId xmlns:a16="http://schemas.microsoft.com/office/drawing/2014/main" id="{DCDE5C72-393B-C39F-DA67-1105EA363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498" y="4583698"/>
                <a:ext cx="664914" cy="664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9E01F769-42DC-8EB0-DAA0-8098F36DADA5}"/>
                </a:ext>
              </a:extLst>
            </p:cNvPr>
            <p:cNvSpPr txBox="1"/>
            <p:nvPr/>
          </p:nvSpPr>
          <p:spPr>
            <a:xfrm>
              <a:off x="4820901" y="4315126"/>
              <a:ext cx="85904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KBCloudyDay" panose="02000603000000000000" pitchFamily="2" charset="0"/>
                  <a:ea typeface="KBCloudyDay" panose="02000603000000000000" pitchFamily="2" charset="0"/>
                </a:rPr>
                <a:t>Import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97266D9B-73CA-97F8-E264-9938B4D45DEE}"/>
              </a:ext>
            </a:extLst>
          </p:cNvPr>
          <p:cNvGrpSpPr/>
          <p:nvPr/>
        </p:nvGrpSpPr>
        <p:grpSpPr>
          <a:xfrm>
            <a:off x="3237680" y="3967966"/>
            <a:ext cx="1318178" cy="494239"/>
            <a:chOff x="3237680" y="3967966"/>
            <a:chExt cx="1318178" cy="494239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44976504-4E34-B58B-1746-7A3D198290B1}"/>
                </a:ext>
              </a:extLst>
            </p:cNvPr>
            <p:cNvSpPr/>
            <p:nvPr/>
          </p:nvSpPr>
          <p:spPr>
            <a:xfrm>
              <a:off x="3237680" y="3967966"/>
              <a:ext cx="1269132" cy="494239"/>
            </a:xfrm>
            <a:prstGeom prst="roundRect">
              <a:avLst/>
            </a:prstGeom>
            <a:solidFill>
              <a:srgbClr val="F4F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873E6B5-03DB-B4AB-5B4A-7F6F8D00D5FF}"/>
                </a:ext>
              </a:extLst>
            </p:cNvPr>
            <p:cNvSpPr txBox="1"/>
            <p:nvPr/>
          </p:nvSpPr>
          <p:spPr>
            <a:xfrm>
              <a:off x="3286726" y="4047954"/>
              <a:ext cx="12691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KBCloudyDay" panose="02000603000000000000" pitchFamily="2" charset="0"/>
                  <a:ea typeface="KBCloudyDay" panose="02000603000000000000" pitchFamily="2" charset="0"/>
                </a:rPr>
                <a:t>Browser</a:t>
              </a:r>
              <a:endParaRPr lang="pt-PT" dirty="0"/>
            </a:p>
          </p:txBody>
        </p:sp>
      </p:grpSp>
      <p:sp>
        <p:nvSpPr>
          <p:cNvPr id="1219" name="Rectangle: Rounded Corners 1218">
            <a:extLst>
              <a:ext uri="{FF2B5EF4-FFF2-40B4-BE49-F238E27FC236}">
                <a16:creationId xmlns:a16="http://schemas.microsoft.com/office/drawing/2014/main" id="{8BD8AD9A-2A81-1D44-D3EB-35438379652B}"/>
              </a:ext>
            </a:extLst>
          </p:cNvPr>
          <p:cNvSpPr/>
          <p:nvPr/>
        </p:nvSpPr>
        <p:spPr>
          <a:xfrm>
            <a:off x="4071879" y="2895441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Guarda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dados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ficheiro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20" name="Rectangle: Rounded Corners 1219">
            <a:extLst>
              <a:ext uri="{FF2B5EF4-FFF2-40B4-BE49-F238E27FC236}">
                <a16:creationId xmlns:a16="http://schemas.microsoft.com/office/drawing/2014/main" id="{8B34127E-D655-73B1-48B6-F485EE35394C}"/>
              </a:ext>
            </a:extLst>
          </p:cNvPr>
          <p:cNvSpPr/>
          <p:nvPr/>
        </p:nvSpPr>
        <p:spPr>
          <a:xfrm>
            <a:off x="3476782" y="2892080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1</a:t>
            </a:r>
          </a:p>
        </p:txBody>
      </p:sp>
      <p:sp>
        <p:nvSpPr>
          <p:cNvPr id="1221" name="Rectangle: Rounded Corners 1220">
            <a:extLst>
              <a:ext uri="{FF2B5EF4-FFF2-40B4-BE49-F238E27FC236}">
                <a16:creationId xmlns:a16="http://schemas.microsoft.com/office/drawing/2014/main" id="{B0A2D8C6-AA05-CC7E-BDCA-4B6DAEF007BF}"/>
              </a:ext>
            </a:extLst>
          </p:cNvPr>
          <p:cNvSpPr/>
          <p:nvPr/>
        </p:nvSpPr>
        <p:spPr>
          <a:xfrm>
            <a:off x="4066747" y="3438700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Inicia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terminar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treinos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22" name="Rectangle: Rounded Corners 1221">
            <a:extLst>
              <a:ext uri="{FF2B5EF4-FFF2-40B4-BE49-F238E27FC236}">
                <a16:creationId xmlns:a16="http://schemas.microsoft.com/office/drawing/2014/main" id="{7561E24D-054B-7A6E-6BF2-B5457D580AF4}"/>
              </a:ext>
            </a:extLst>
          </p:cNvPr>
          <p:cNvSpPr/>
          <p:nvPr/>
        </p:nvSpPr>
        <p:spPr>
          <a:xfrm>
            <a:off x="3472147" y="3435339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2</a:t>
            </a:r>
          </a:p>
        </p:txBody>
      </p:sp>
      <p:sp>
        <p:nvSpPr>
          <p:cNvPr id="1223" name="Rectangle: Rounded Corners 1222">
            <a:extLst>
              <a:ext uri="{FF2B5EF4-FFF2-40B4-BE49-F238E27FC236}">
                <a16:creationId xmlns:a16="http://schemas.microsoft.com/office/drawing/2014/main" id="{5B277A07-5CE5-3144-6C68-A635B9A784AD}"/>
              </a:ext>
            </a:extLst>
          </p:cNvPr>
          <p:cNvSpPr/>
          <p:nvPr/>
        </p:nvSpPr>
        <p:spPr>
          <a:xfrm>
            <a:off x="4062112" y="3981959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Limpa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o SD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ao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enviar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ficheiros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1136A3F4-EF0A-587C-EE93-134D56796EB0}"/>
              </a:ext>
            </a:extLst>
          </p:cNvPr>
          <p:cNvSpPr/>
          <p:nvPr/>
        </p:nvSpPr>
        <p:spPr>
          <a:xfrm>
            <a:off x="3467015" y="3978598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3</a:t>
            </a:r>
          </a:p>
        </p:txBody>
      </p:sp>
      <p:sp>
        <p:nvSpPr>
          <p:cNvPr id="1230" name="Rectangle: Rounded Corners 1229">
            <a:extLst>
              <a:ext uri="{FF2B5EF4-FFF2-40B4-BE49-F238E27FC236}">
                <a16:creationId xmlns:a16="http://schemas.microsoft.com/office/drawing/2014/main" id="{486622DD-2EED-603A-08ED-3096CEAA90F5}"/>
              </a:ext>
            </a:extLst>
          </p:cNvPr>
          <p:cNvSpPr/>
          <p:nvPr/>
        </p:nvSpPr>
        <p:spPr>
          <a:xfrm>
            <a:off x="7198750" y="3788024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Recebe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dados de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tamanho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menor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31" name="Rectangle: Rounded Corners 1230">
            <a:extLst>
              <a:ext uri="{FF2B5EF4-FFF2-40B4-BE49-F238E27FC236}">
                <a16:creationId xmlns:a16="http://schemas.microsoft.com/office/drawing/2014/main" id="{5714C930-3FA4-5063-801B-D5C2FB1A032C}"/>
              </a:ext>
            </a:extLst>
          </p:cNvPr>
          <p:cNvSpPr/>
          <p:nvPr/>
        </p:nvSpPr>
        <p:spPr>
          <a:xfrm>
            <a:off x="6603653" y="3784663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1</a:t>
            </a:r>
          </a:p>
        </p:txBody>
      </p:sp>
      <p:sp>
        <p:nvSpPr>
          <p:cNvPr id="1232" name="Rectangle: Rounded Corners 1231">
            <a:extLst>
              <a:ext uri="{FF2B5EF4-FFF2-40B4-BE49-F238E27FC236}">
                <a16:creationId xmlns:a16="http://schemas.microsoft.com/office/drawing/2014/main" id="{0C778A76-0C89-AB23-6A9B-338214501C1D}"/>
              </a:ext>
            </a:extLst>
          </p:cNvPr>
          <p:cNvSpPr/>
          <p:nvPr/>
        </p:nvSpPr>
        <p:spPr>
          <a:xfrm>
            <a:off x="7193618" y="4331283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Inicia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e termina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treinos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33" name="Rectangle: Rounded Corners 1232">
            <a:extLst>
              <a:ext uri="{FF2B5EF4-FFF2-40B4-BE49-F238E27FC236}">
                <a16:creationId xmlns:a16="http://schemas.microsoft.com/office/drawing/2014/main" id="{E8EFD40A-0E07-99C0-BF03-3518920B5E62}"/>
              </a:ext>
            </a:extLst>
          </p:cNvPr>
          <p:cNvSpPr/>
          <p:nvPr/>
        </p:nvSpPr>
        <p:spPr>
          <a:xfrm>
            <a:off x="6599018" y="4327922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2</a:t>
            </a:r>
          </a:p>
        </p:txBody>
      </p:sp>
      <p:sp>
        <p:nvSpPr>
          <p:cNvPr id="1234" name="Rectangle: Rounded Corners 1233">
            <a:extLst>
              <a:ext uri="{FF2B5EF4-FFF2-40B4-BE49-F238E27FC236}">
                <a16:creationId xmlns:a16="http://schemas.microsoft.com/office/drawing/2014/main" id="{7297ADE8-CFB9-6FF8-E33D-70E3BF175B88}"/>
              </a:ext>
            </a:extLst>
          </p:cNvPr>
          <p:cNvSpPr/>
          <p:nvPr/>
        </p:nvSpPr>
        <p:spPr>
          <a:xfrm>
            <a:off x="7188983" y="4874542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Resume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mais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recente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35" name="Rectangle: Rounded Corners 1234">
            <a:extLst>
              <a:ext uri="{FF2B5EF4-FFF2-40B4-BE49-F238E27FC236}">
                <a16:creationId xmlns:a16="http://schemas.microsoft.com/office/drawing/2014/main" id="{BDCCD3F8-D6B6-95AE-262F-9A8FA5CF0D65}"/>
              </a:ext>
            </a:extLst>
          </p:cNvPr>
          <p:cNvSpPr/>
          <p:nvPr/>
        </p:nvSpPr>
        <p:spPr>
          <a:xfrm>
            <a:off x="6593886" y="4871181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3</a:t>
            </a:r>
          </a:p>
        </p:txBody>
      </p:sp>
      <p:sp>
        <p:nvSpPr>
          <p:cNvPr id="1236" name="Rectangle: Rounded Corners 1235">
            <a:extLst>
              <a:ext uri="{FF2B5EF4-FFF2-40B4-BE49-F238E27FC236}">
                <a16:creationId xmlns:a16="http://schemas.microsoft.com/office/drawing/2014/main" id="{7216DA16-3A84-C236-1495-A948A767E71E}"/>
              </a:ext>
            </a:extLst>
          </p:cNvPr>
          <p:cNvSpPr/>
          <p:nvPr/>
        </p:nvSpPr>
        <p:spPr>
          <a:xfrm>
            <a:off x="6645408" y="2400343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Apresentarestatísticas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37" name="Rectangle: Rounded Corners 1236">
            <a:extLst>
              <a:ext uri="{FF2B5EF4-FFF2-40B4-BE49-F238E27FC236}">
                <a16:creationId xmlns:a16="http://schemas.microsoft.com/office/drawing/2014/main" id="{54EE6612-DB7D-0E1D-F265-E5B279CC89A1}"/>
              </a:ext>
            </a:extLst>
          </p:cNvPr>
          <p:cNvSpPr/>
          <p:nvPr/>
        </p:nvSpPr>
        <p:spPr>
          <a:xfrm>
            <a:off x="6050311" y="2396982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1</a:t>
            </a:r>
          </a:p>
        </p:txBody>
      </p:sp>
      <p:sp>
        <p:nvSpPr>
          <p:cNvPr id="1238" name="Rectangle: Rounded Corners 1237">
            <a:extLst>
              <a:ext uri="{FF2B5EF4-FFF2-40B4-BE49-F238E27FC236}">
                <a16:creationId xmlns:a16="http://schemas.microsoft.com/office/drawing/2014/main" id="{D7634290-4E07-5FDC-733F-8057127688B5}"/>
              </a:ext>
            </a:extLst>
          </p:cNvPr>
          <p:cNvSpPr/>
          <p:nvPr/>
        </p:nvSpPr>
        <p:spPr>
          <a:xfrm>
            <a:off x="6640276" y="2943602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Guarda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dados no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servidor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39" name="Rectangle: Rounded Corners 1238">
            <a:extLst>
              <a:ext uri="{FF2B5EF4-FFF2-40B4-BE49-F238E27FC236}">
                <a16:creationId xmlns:a16="http://schemas.microsoft.com/office/drawing/2014/main" id="{C93171F3-AB0F-87BE-EAF9-28FF208F754C}"/>
              </a:ext>
            </a:extLst>
          </p:cNvPr>
          <p:cNvSpPr/>
          <p:nvPr/>
        </p:nvSpPr>
        <p:spPr>
          <a:xfrm>
            <a:off x="6045676" y="2940241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2</a:t>
            </a: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5298FA-1D4B-19C6-9C49-7A2E45A0009D}"/>
              </a:ext>
            </a:extLst>
          </p:cNvPr>
          <p:cNvSpPr/>
          <p:nvPr/>
        </p:nvSpPr>
        <p:spPr>
          <a:xfrm>
            <a:off x="6635641" y="3486861"/>
            <a:ext cx="4022707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Permite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escolher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ficheiros</a:t>
            </a:r>
            <a:r>
              <a:rPr lang="en-US" sz="1600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receber</a:t>
            </a:r>
            <a:endParaRPr lang="en-US" sz="1600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9C12B2E6-0078-EB6C-5089-16AD39F46A0F}"/>
              </a:ext>
            </a:extLst>
          </p:cNvPr>
          <p:cNvSpPr/>
          <p:nvPr/>
        </p:nvSpPr>
        <p:spPr>
          <a:xfrm>
            <a:off x="6040544" y="3483500"/>
            <a:ext cx="485642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71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1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1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1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200"/>
                            </p:stCondLst>
                            <p:childTnLst>
                              <p:par>
                                <p:cTn id="1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700"/>
                            </p:stCondLst>
                            <p:childTnLst>
                              <p:par>
                                <p:cTn id="1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200"/>
                            </p:stCondLst>
                            <p:childTnLst>
                              <p:par>
                                <p:cTn id="1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400"/>
                            </p:stCondLst>
                            <p:childTnLst>
                              <p:par>
                                <p:cTn id="2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900"/>
                            </p:stCondLst>
                            <p:childTnLst>
                              <p:par>
                                <p:cTn id="2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900"/>
                            </p:stCondLst>
                            <p:childTnLst>
                              <p:par>
                                <p:cTn id="2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400"/>
                            </p:stCondLst>
                            <p:childTnLst>
                              <p:par>
                                <p:cTn id="2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900"/>
                            </p:stCondLst>
                            <p:childTnLst>
                              <p:par>
                                <p:cTn id="2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0" animBg="1"/>
      <p:bldP spid="1219" grpId="1" animBg="1"/>
      <p:bldP spid="1220" grpId="0" animBg="1"/>
      <p:bldP spid="1220" grpId="1" animBg="1"/>
      <p:bldP spid="1221" grpId="0" animBg="1"/>
      <p:bldP spid="1221" grpId="1" animBg="1"/>
      <p:bldP spid="1222" grpId="0" animBg="1"/>
      <p:bldP spid="1222" grpId="1" animBg="1"/>
      <p:bldP spid="1223" grpId="0" animBg="1"/>
      <p:bldP spid="1223" grpId="1" animBg="1"/>
      <p:bldP spid="1224" grpId="0" animBg="1"/>
      <p:bldP spid="1224" grpId="1" animBg="1"/>
      <p:bldP spid="1230" grpId="0" animBg="1"/>
      <p:bldP spid="1230" grpId="1" animBg="1"/>
      <p:bldP spid="1231" grpId="0" animBg="1"/>
      <p:bldP spid="1231" grpId="1" animBg="1"/>
      <p:bldP spid="1232" grpId="0" animBg="1"/>
      <p:bldP spid="1232" grpId="1" animBg="1"/>
      <p:bldP spid="1233" grpId="0" animBg="1"/>
      <p:bldP spid="1233" grpId="1" animBg="1"/>
      <p:bldP spid="1234" grpId="0" animBg="1"/>
      <p:bldP spid="1234" grpId="1" animBg="1"/>
      <p:bldP spid="1235" grpId="0" animBg="1"/>
      <p:bldP spid="1235" grpId="1" animBg="1"/>
      <p:bldP spid="1236" grpId="0" animBg="1"/>
      <p:bldP spid="1236" grpId="1" animBg="1"/>
      <p:bldP spid="1237" grpId="0" animBg="1"/>
      <p:bldP spid="1237" grpId="1" animBg="1"/>
      <p:bldP spid="1238" grpId="0" animBg="1"/>
      <p:bldP spid="1238" grpId="1" animBg="1"/>
      <p:bldP spid="1239" grpId="0" animBg="1"/>
      <p:bldP spid="1239" grpId="1" animBg="1"/>
      <p:bldP spid="1240" grpId="0" animBg="1"/>
      <p:bldP spid="1240" grpId="1" animBg="1"/>
      <p:bldP spid="1241" grpId="0" animBg="1"/>
      <p:bldP spid="12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1064622" y="473852"/>
            <a:ext cx="3819430" cy="553790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547857" y="941376"/>
            <a:ext cx="3701046" cy="553790"/>
          </a:xfrm>
          <a:prstGeom prst="roundRect">
            <a:avLst>
              <a:gd name="adj" fmla="val 16667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275721" y="322828"/>
            <a:ext cx="477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Estilo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Livre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54F64F-3BEF-2BF3-E424-0A076CEC871B}"/>
              </a:ext>
            </a:extLst>
          </p:cNvPr>
          <p:cNvGrpSpPr/>
          <p:nvPr/>
        </p:nvGrpSpPr>
        <p:grpSpPr>
          <a:xfrm>
            <a:off x="1592191" y="1633878"/>
            <a:ext cx="8911762" cy="4793925"/>
            <a:chOff x="1592191" y="1633878"/>
            <a:chExt cx="8911762" cy="47939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06D280-7CFC-4612-9010-439B985C9997}"/>
                </a:ext>
              </a:extLst>
            </p:cNvPr>
            <p:cNvSpPr/>
            <p:nvPr/>
          </p:nvSpPr>
          <p:spPr>
            <a:xfrm>
              <a:off x="1592191" y="1633878"/>
              <a:ext cx="8911762" cy="4793925"/>
            </a:xfrm>
            <a:prstGeom prst="roundRect">
              <a:avLst>
                <a:gd name="adj" fmla="val 6806"/>
              </a:avLst>
            </a:prstGeom>
            <a:solidFill>
              <a:srgbClr val="CDEA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1607EA-161D-1CDC-5543-FCBE89D3A861}"/>
                </a:ext>
              </a:extLst>
            </p:cNvPr>
            <p:cNvSpPr/>
            <p:nvPr/>
          </p:nvSpPr>
          <p:spPr>
            <a:xfrm>
              <a:off x="1744591" y="3952819"/>
              <a:ext cx="8585895" cy="169784"/>
            </a:xfrm>
            <a:prstGeom prst="roundRect">
              <a:avLst>
                <a:gd name="adj" fmla="val 6806"/>
              </a:avLst>
            </a:prstGeom>
            <a:solidFill>
              <a:srgbClr val="CDEA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2">
              <a:extLst>
                <a:ext uri="{FF2B5EF4-FFF2-40B4-BE49-F238E27FC236}">
                  <a16:creationId xmlns:a16="http://schemas.microsoft.com/office/drawing/2014/main" id="{29C2EEE1-C9E7-B612-814E-D852F618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5149" y="1860997"/>
              <a:ext cx="8367964" cy="4318076"/>
            </a:xfrm>
            <a:prstGeom prst="rect">
              <a:avLst/>
            </a:prstGeom>
          </p:spPr>
        </p:pic>
        <p:sp>
          <p:nvSpPr>
            <p:cNvPr id="19" name="Chaveta à esquerda 3">
              <a:extLst>
                <a:ext uri="{FF2B5EF4-FFF2-40B4-BE49-F238E27FC236}">
                  <a16:creationId xmlns:a16="http://schemas.microsoft.com/office/drawing/2014/main" id="{384ECE1B-1F9E-3185-1C84-7466EDD43BD0}"/>
                </a:ext>
              </a:extLst>
            </p:cNvPr>
            <p:cNvSpPr/>
            <p:nvPr/>
          </p:nvSpPr>
          <p:spPr>
            <a:xfrm rot="16200000">
              <a:off x="2741035" y="2403332"/>
              <a:ext cx="121913" cy="1264112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7C9AB2"/>
                </a:solidFill>
              </a:endParaRPr>
            </a:p>
          </p:txBody>
        </p:sp>
        <p:sp>
          <p:nvSpPr>
            <p:cNvPr id="20" name="CaixaDeTexto 4">
              <a:extLst>
                <a:ext uri="{FF2B5EF4-FFF2-40B4-BE49-F238E27FC236}">
                  <a16:creationId xmlns:a16="http://schemas.microsoft.com/office/drawing/2014/main" id="{62C50A31-6EAB-C62E-429F-2B0ADD34BA69}"/>
                </a:ext>
              </a:extLst>
            </p:cNvPr>
            <p:cNvSpPr txBox="1"/>
            <p:nvPr/>
          </p:nvSpPr>
          <p:spPr>
            <a:xfrm>
              <a:off x="2510780" y="3073533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7C9AB2"/>
                  </a:solidFill>
                </a:rPr>
                <a:t>Andar</a:t>
              </a:r>
              <a:endParaRPr lang="pt-PT" sz="2800" b="1" dirty="0">
                <a:solidFill>
                  <a:srgbClr val="7C9AB2"/>
                </a:solidFill>
              </a:endParaRPr>
            </a:p>
          </p:txBody>
        </p:sp>
        <p:sp>
          <p:nvSpPr>
            <p:cNvPr id="21" name="Chaveta à esquerda 20">
              <a:extLst>
                <a:ext uri="{FF2B5EF4-FFF2-40B4-BE49-F238E27FC236}">
                  <a16:creationId xmlns:a16="http://schemas.microsoft.com/office/drawing/2014/main" id="{3F184DA1-4BB9-5E54-A594-400018097DC0}"/>
                </a:ext>
              </a:extLst>
            </p:cNvPr>
            <p:cNvSpPr/>
            <p:nvPr/>
          </p:nvSpPr>
          <p:spPr>
            <a:xfrm rot="16200000">
              <a:off x="8709613" y="2356288"/>
              <a:ext cx="174942" cy="1332470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7C9AB2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DF81051-E5F5-205D-F092-426926E5BD2A}"/>
                </a:ext>
              </a:extLst>
            </p:cNvPr>
            <p:cNvSpPr txBox="1"/>
            <p:nvPr/>
          </p:nvSpPr>
          <p:spPr>
            <a:xfrm>
              <a:off x="8460837" y="3031522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7C9AB2"/>
                  </a:solidFill>
                </a:rPr>
                <a:t>Andar</a:t>
              </a:r>
              <a:endParaRPr lang="pt-PT" sz="2800" b="1" dirty="0">
                <a:solidFill>
                  <a:srgbClr val="7C9AB2"/>
                </a:solidFill>
              </a:endParaRPr>
            </a:p>
          </p:txBody>
        </p:sp>
        <p:sp>
          <p:nvSpPr>
            <p:cNvPr id="23" name="Chaveta à esquerda 22">
              <a:extLst>
                <a:ext uri="{FF2B5EF4-FFF2-40B4-BE49-F238E27FC236}">
                  <a16:creationId xmlns:a16="http://schemas.microsoft.com/office/drawing/2014/main" id="{8C4A5585-1A5C-DEA2-D95E-6790663F852B}"/>
                </a:ext>
              </a:extLst>
            </p:cNvPr>
            <p:cNvSpPr/>
            <p:nvPr/>
          </p:nvSpPr>
          <p:spPr>
            <a:xfrm rot="16200000">
              <a:off x="7256228" y="2463555"/>
              <a:ext cx="179919" cy="1367759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7C9AB2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803CA57-15B3-8F3B-358F-AA25F2B30CE7}"/>
                </a:ext>
              </a:extLst>
            </p:cNvPr>
            <p:cNvSpPr txBox="1"/>
            <p:nvPr/>
          </p:nvSpPr>
          <p:spPr>
            <a:xfrm>
              <a:off x="6993595" y="3194475"/>
              <a:ext cx="769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7C9AB2"/>
                  </a:solidFill>
                </a:rPr>
                <a:t>Nadar</a:t>
              </a:r>
              <a:endParaRPr lang="pt-PT" sz="2800" b="1" dirty="0">
                <a:solidFill>
                  <a:srgbClr val="7C9AB2"/>
                </a:solidFill>
              </a:endParaRPr>
            </a:p>
          </p:txBody>
        </p:sp>
        <p:sp>
          <p:nvSpPr>
            <p:cNvPr id="25" name="Chaveta à esquerda 26">
              <a:extLst>
                <a:ext uri="{FF2B5EF4-FFF2-40B4-BE49-F238E27FC236}">
                  <a16:creationId xmlns:a16="http://schemas.microsoft.com/office/drawing/2014/main" id="{84316C39-0C2F-0BDA-0219-AA8B0E7DEA4F}"/>
                </a:ext>
              </a:extLst>
            </p:cNvPr>
            <p:cNvSpPr/>
            <p:nvPr/>
          </p:nvSpPr>
          <p:spPr>
            <a:xfrm rot="16200000">
              <a:off x="4711196" y="1887123"/>
              <a:ext cx="213812" cy="2554517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7C9AB2"/>
                </a:solidFill>
              </a:endParaRPr>
            </a:p>
          </p:txBody>
        </p:sp>
        <p:sp>
          <p:nvSpPr>
            <p:cNvPr id="26" name="CaixaDeTexto 27">
              <a:extLst>
                <a:ext uri="{FF2B5EF4-FFF2-40B4-BE49-F238E27FC236}">
                  <a16:creationId xmlns:a16="http://schemas.microsoft.com/office/drawing/2014/main" id="{EA2341BD-47B1-0CD5-D253-C504A1CA6AEC}"/>
                </a:ext>
              </a:extLst>
            </p:cNvPr>
            <p:cNvSpPr txBox="1"/>
            <p:nvPr/>
          </p:nvSpPr>
          <p:spPr>
            <a:xfrm>
              <a:off x="4434103" y="3204042"/>
              <a:ext cx="769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7C9AB2"/>
                  </a:solidFill>
                </a:rPr>
                <a:t>Nadar</a:t>
              </a:r>
              <a:endParaRPr lang="pt-PT" sz="2800" b="1" dirty="0">
                <a:solidFill>
                  <a:srgbClr val="7C9AB2"/>
                </a:solidFill>
              </a:endParaRPr>
            </a:p>
          </p:txBody>
        </p:sp>
        <p:sp>
          <p:nvSpPr>
            <p:cNvPr id="27" name="CaixaDeTexto 28">
              <a:extLst>
                <a:ext uri="{FF2B5EF4-FFF2-40B4-BE49-F238E27FC236}">
                  <a16:creationId xmlns:a16="http://schemas.microsoft.com/office/drawing/2014/main" id="{ED1093D8-ADCE-0369-C533-B4F212805EED}"/>
                </a:ext>
              </a:extLst>
            </p:cNvPr>
            <p:cNvSpPr txBox="1"/>
            <p:nvPr/>
          </p:nvSpPr>
          <p:spPr>
            <a:xfrm rot="18873523">
              <a:off x="6268882" y="1957580"/>
              <a:ext cx="649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7C9AB2"/>
                  </a:solidFill>
                </a:rPr>
                <a:t>Virar</a:t>
              </a:r>
              <a:endParaRPr lang="pt-PT" sz="2800" b="1" dirty="0">
                <a:solidFill>
                  <a:srgbClr val="7C9AB2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87FB534-1D8B-D1C7-FE6A-406DFACC25DE}"/>
                </a:ext>
              </a:extLst>
            </p:cNvPr>
            <p:cNvSpPr/>
            <p:nvPr/>
          </p:nvSpPr>
          <p:spPr>
            <a:xfrm>
              <a:off x="1736233" y="3919431"/>
              <a:ext cx="8585895" cy="169784"/>
            </a:xfrm>
            <a:prstGeom prst="roundRect">
              <a:avLst>
                <a:gd name="adj" fmla="val 6806"/>
              </a:avLst>
            </a:prstGeom>
            <a:solidFill>
              <a:srgbClr val="CDEA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9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6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6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1064622" y="473852"/>
            <a:ext cx="3819430" cy="553790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547857" y="941376"/>
            <a:ext cx="3701046" cy="553790"/>
          </a:xfrm>
          <a:prstGeom prst="roundRect">
            <a:avLst>
              <a:gd name="adj" fmla="val 16667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275721" y="322828"/>
            <a:ext cx="477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Estilo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</a:t>
            </a:r>
            <a:r>
              <a:rPr lang="en-US" sz="7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Peito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95A4886-5824-9130-31F8-28EBA1F48E2D}"/>
              </a:ext>
            </a:extLst>
          </p:cNvPr>
          <p:cNvGrpSpPr/>
          <p:nvPr/>
        </p:nvGrpSpPr>
        <p:grpSpPr>
          <a:xfrm>
            <a:off x="1592191" y="1633878"/>
            <a:ext cx="8911762" cy="4793925"/>
            <a:chOff x="1592191" y="1633878"/>
            <a:chExt cx="8911762" cy="47939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06D280-7CFC-4612-9010-439B985C9997}"/>
                </a:ext>
              </a:extLst>
            </p:cNvPr>
            <p:cNvSpPr/>
            <p:nvPr/>
          </p:nvSpPr>
          <p:spPr>
            <a:xfrm>
              <a:off x="1592191" y="1633878"/>
              <a:ext cx="8911762" cy="4793925"/>
            </a:xfrm>
            <a:prstGeom prst="roundRect">
              <a:avLst>
                <a:gd name="adj" fmla="val 6806"/>
              </a:avLst>
            </a:prstGeom>
            <a:solidFill>
              <a:srgbClr val="CDEA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517C715-7B7B-F914-6B21-39DEC1725E21}"/>
                </a:ext>
              </a:extLst>
            </p:cNvPr>
            <p:cNvGrpSpPr/>
            <p:nvPr/>
          </p:nvGrpSpPr>
          <p:grpSpPr>
            <a:xfrm>
              <a:off x="1744591" y="1732483"/>
              <a:ext cx="8585895" cy="4460723"/>
              <a:chOff x="1744591" y="1732483"/>
              <a:chExt cx="8585895" cy="4460723"/>
            </a:xfrm>
          </p:grpSpPr>
          <p:grpSp>
            <p:nvGrpSpPr>
              <p:cNvPr id="2" name="Agrupar 16">
                <a:extLst>
                  <a:ext uri="{FF2B5EF4-FFF2-40B4-BE49-F238E27FC236}">
                    <a16:creationId xmlns:a16="http://schemas.microsoft.com/office/drawing/2014/main" id="{318F81EE-079C-9C4E-E72A-4712F8348780}"/>
                  </a:ext>
                </a:extLst>
              </p:cNvPr>
              <p:cNvGrpSpPr/>
              <p:nvPr/>
            </p:nvGrpSpPr>
            <p:grpSpPr>
              <a:xfrm>
                <a:off x="1861514" y="1732483"/>
                <a:ext cx="8334750" cy="4460723"/>
                <a:chOff x="1098901" y="992954"/>
                <a:chExt cx="9994200" cy="5439219"/>
              </a:xfrm>
            </p:grpSpPr>
            <p:pic>
              <p:nvPicPr>
                <p:cNvPr id="4" name="Imagem 5">
                  <a:extLst>
                    <a:ext uri="{FF2B5EF4-FFF2-40B4-BE49-F238E27FC236}">
                      <a16:creationId xmlns:a16="http://schemas.microsoft.com/office/drawing/2014/main" id="{7EEBE4C1-94FD-D97F-6B19-A8465769C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98901" y="1166892"/>
                  <a:ext cx="9994200" cy="5265281"/>
                </a:xfrm>
                <a:prstGeom prst="rect">
                  <a:avLst/>
                </a:prstGeom>
                <a:ln w="38100">
                  <a:noFill/>
                </a:ln>
              </p:spPr>
            </p:pic>
            <p:sp>
              <p:nvSpPr>
                <p:cNvPr id="5" name="Chaveta à esquerda 6">
                  <a:extLst>
                    <a:ext uri="{FF2B5EF4-FFF2-40B4-BE49-F238E27FC236}">
                      <a16:creationId xmlns:a16="http://schemas.microsoft.com/office/drawing/2014/main" id="{99BEDDCA-46FE-AE81-07C4-B4EB32920382}"/>
                    </a:ext>
                  </a:extLst>
                </p:cNvPr>
                <p:cNvSpPr/>
                <p:nvPr/>
              </p:nvSpPr>
              <p:spPr>
                <a:xfrm rot="16200000">
                  <a:off x="2288237" y="1661310"/>
                  <a:ext cx="208550" cy="1865169"/>
                </a:xfrm>
                <a:prstGeom prst="leftBrac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" name="Chaveta à esquerda 7">
                  <a:extLst>
                    <a:ext uri="{FF2B5EF4-FFF2-40B4-BE49-F238E27FC236}">
                      <a16:creationId xmlns:a16="http://schemas.microsoft.com/office/drawing/2014/main" id="{27C53EC1-6335-28A3-CDE0-211D314510EE}"/>
                    </a:ext>
                  </a:extLst>
                </p:cNvPr>
                <p:cNvSpPr/>
                <p:nvPr/>
              </p:nvSpPr>
              <p:spPr>
                <a:xfrm rot="16200000">
                  <a:off x="4238264" y="1959184"/>
                  <a:ext cx="208550" cy="1865169"/>
                </a:xfrm>
                <a:prstGeom prst="leftBrac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" name="Chaveta à esquerda 8">
                  <a:extLst>
                    <a:ext uri="{FF2B5EF4-FFF2-40B4-BE49-F238E27FC236}">
                      <a16:creationId xmlns:a16="http://schemas.microsoft.com/office/drawing/2014/main" id="{ACD2C60A-1F4B-ECFA-CCD7-644F4BD9B26F}"/>
                    </a:ext>
                  </a:extLst>
                </p:cNvPr>
                <p:cNvSpPr/>
                <p:nvPr/>
              </p:nvSpPr>
              <p:spPr>
                <a:xfrm rot="16200000">
                  <a:off x="6645490" y="1959184"/>
                  <a:ext cx="208550" cy="1865169"/>
                </a:xfrm>
                <a:prstGeom prst="leftBrac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" name="Chaveta à esquerda 9">
                  <a:extLst>
                    <a:ext uri="{FF2B5EF4-FFF2-40B4-BE49-F238E27FC236}">
                      <a16:creationId xmlns:a16="http://schemas.microsoft.com/office/drawing/2014/main" id="{C80871FA-A387-8EDC-8ED2-0E12912C9514}"/>
                    </a:ext>
                  </a:extLst>
                </p:cNvPr>
                <p:cNvSpPr/>
                <p:nvPr/>
              </p:nvSpPr>
              <p:spPr>
                <a:xfrm rot="16200000">
                  <a:off x="8585125" y="1671335"/>
                  <a:ext cx="208550" cy="1865169"/>
                </a:xfrm>
                <a:prstGeom prst="leftBrac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CaixaDeTexto 11">
                  <a:extLst>
                    <a:ext uri="{FF2B5EF4-FFF2-40B4-BE49-F238E27FC236}">
                      <a16:creationId xmlns:a16="http://schemas.microsoft.com/office/drawing/2014/main" id="{F57E140A-671A-796E-83DC-6F1B0F0FBDAD}"/>
                    </a:ext>
                  </a:extLst>
                </p:cNvPr>
                <p:cNvSpPr txBox="1"/>
                <p:nvPr/>
              </p:nvSpPr>
              <p:spPr>
                <a:xfrm>
                  <a:off x="1981510" y="2668757"/>
                  <a:ext cx="919179" cy="4503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PT" b="1" dirty="0">
                      <a:solidFill>
                        <a:srgbClr val="7C9AB2"/>
                      </a:solidFill>
                    </a:rPr>
                    <a:t>Andar</a:t>
                  </a:r>
                  <a:endParaRPr lang="pt-PT" sz="2800" b="1" dirty="0">
                    <a:solidFill>
                      <a:srgbClr val="7C9AB2"/>
                    </a:solidFill>
                  </a:endParaRPr>
                </a:p>
              </p:txBody>
            </p:sp>
            <p:sp>
              <p:nvSpPr>
                <p:cNvPr id="14" name="CaixaDeTexto 12">
                  <a:extLst>
                    <a:ext uri="{FF2B5EF4-FFF2-40B4-BE49-F238E27FC236}">
                      <a16:creationId xmlns:a16="http://schemas.microsoft.com/office/drawing/2014/main" id="{E5EC7E9A-7555-D753-4E05-F9EE112B688A}"/>
                    </a:ext>
                  </a:extLst>
                </p:cNvPr>
                <p:cNvSpPr txBox="1"/>
                <p:nvPr/>
              </p:nvSpPr>
              <p:spPr>
                <a:xfrm>
                  <a:off x="8306045" y="2643541"/>
                  <a:ext cx="919179" cy="4503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PT" b="1" dirty="0">
                      <a:solidFill>
                        <a:srgbClr val="7C9AB2"/>
                      </a:solidFill>
                    </a:rPr>
                    <a:t>Andar</a:t>
                  </a:r>
                  <a:endParaRPr lang="pt-PT" sz="2800" b="1" dirty="0">
                    <a:solidFill>
                      <a:srgbClr val="7C9AB2"/>
                    </a:solidFill>
                  </a:endParaRPr>
                </a:p>
              </p:txBody>
            </p:sp>
            <p:sp>
              <p:nvSpPr>
                <p:cNvPr id="15" name="CaixaDeTexto 13">
                  <a:extLst>
                    <a:ext uri="{FF2B5EF4-FFF2-40B4-BE49-F238E27FC236}">
                      <a16:creationId xmlns:a16="http://schemas.microsoft.com/office/drawing/2014/main" id="{856C6BE0-A395-720A-CA87-3BB1DC3BF7B9}"/>
                    </a:ext>
                  </a:extLst>
                </p:cNvPr>
                <p:cNvSpPr txBox="1"/>
                <p:nvPr/>
              </p:nvSpPr>
              <p:spPr>
                <a:xfrm rot="18873523">
                  <a:off x="5354062" y="1167374"/>
                  <a:ext cx="791705" cy="442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PT" b="1" dirty="0">
                      <a:solidFill>
                        <a:srgbClr val="7C9AB2"/>
                      </a:solidFill>
                    </a:rPr>
                    <a:t>Virar</a:t>
                  </a:r>
                  <a:endParaRPr lang="pt-PT" sz="2800" b="1" dirty="0">
                    <a:solidFill>
                      <a:srgbClr val="7C9AB2"/>
                    </a:solidFill>
                  </a:endParaRPr>
                </a:p>
              </p:txBody>
            </p:sp>
            <p:sp>
              <p:nvSpPr>
                <p:cNvPr id="16" name="CaixaDeTexto 14">
                  <a:extLst>
                    <a:ext uri="{FF2B5EF4-FFF2-40B4-BE49-F238E27FC236}">
                      <a16:creationId xmlns:a16="http://schemas.microsoft.com/office/drawing/2014/main" id="{15F3F45E-CB71-6D26-38EC-177C9A38DCE1}"/>
                    </a:ext>
                  </a:extLst>
                </p:cNvPr>
                <p:cNvSpPr txBox="1"/>
                <p:nvPr/>
              </p:nvSpPr>
              <p:spPr>
                <a:xfrm>
                  <a:off x="6345886" y="2927136"/>
                  <a:ext cx="923023" cy="4503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PT" b="1" dirty="0">
                      <a:solidFill>
                        <a:srgbClr val="7C9AB2"/>
                      </a:solidFill>
                    </a:rPr>
                    <a:t>Nadar</a:t>
                  </a:r>
                  <a:endParaRPr lang="pt-PT" sz="2800" b="1" dirty="0">
                    <a:solidFill>
                      <a:srgbClr val="7C9AB2"/>
                    </a:solidFill>
                  </a:endParaRPr>
                </a:p>
              </p:txBody>
            </p:sp>
            <p:sp>
              <p:nvSpPr>
                <p:cNvPr id="17" name="CaixaDeTexto 15">
                  <a:extLst>
                    <a:ext uri="{FF2B5EF4-FFF2-40B4-BE49-F238E27FC236}">
                      <a16:creationId xmlns:a16="http://schemas.microsoft.com/office/drawing/2014/main" id="{5CB37CCC-3F7E-A276-C203-3620D0CB68F3}"/>
                    </a:ext>
                  </a:extLst>
                </p:cNvPr>
                <p:cNvSpPr txBox="1"/>
                <p:nvPr/>
              </p:nvSpPr>
              <p:spPr>
                <a:xfrm>
                  <a:off x="3939265" y="2927136"/>
                  <a:ext cx="923023" cy="4503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PT" b="1" dirty="0">
                      <a:solidFill>
                        <a:srgbClr val="7C9AB2"/>
                      </a:solidFill>
                    </a:rPr>
                    <a:t>Nadar</a:t>
                  </a:r>
                  <a:endParaRPr lang="pt-PT" sz="2800" b="1" dirty="0">
                    <a:solidFill>
                      <a:srgbClr val="7C9AB2"/>
                    </a:solidFill>
                  </a:endParaRPr>
                </a:p>
              </p:txBody>
            </p:sp>
          </p:grp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11607EA-161D-1CDC-5543-FCBE89D3A861}"/>
                  </a:ext>
                </a:extLst>
              </p:cNvPr>
              <p:cNvSpPr/>
              <p:nvPr/>
            </p:nvSpPr>
            <p:spPr>
              <a:xfrm>
                <a:off x="1744591" y="3952819"/>
                <a:ext cx="8585895" cy="169784"/>
              </a:xfrm>
              <a:prstGeom prst="roundRect">
                <a:avLst>
                  <a:gd name="adj" fmla="val 6806"/>
                </a:avLst>
              </a:prstGeom>
              <a:solidFill>
                <a:srgbClr val="CDEA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7" name="Chaveta à esquerda 3">
              <a:extLst>
                <a:ext uri="{FF2B5EF4-FFF2-40B4-BE49-F238E27FC236}">
                  <a16:creationId xmlns:a16="http://schemas.microsoft.com/office/drawing/2014/main" id="{523EC18E-B15A-A5DC-08B8-90809E1EEB73}"/>
                </a:ext>
              </a:extLst>
            </p:cNvPr>
            <p:cNvSpPr/>
            <p:nvPr/>
          </p:nvSpPr>
          <p:spPr>
            <a:xfrm rot="16200000">
              <a:off x="2840265" y="2376945"/>
              <a:ext cx="153914" cy="1365190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68" name="Chaveta à esquerda 20">
              <a:extLst>
                <a:ext uri="{FF2B5EF4-FFF2-40B4-BE49-F238E27FC236}">
                  <a16:creationId xmlns:a16="http://schemas.microsoft.com/office/drawing/2014/main" id="{B67B7233-2B59-14D1-0E1D-1E3FC02C723D}"/>
                </a:ext>
              </a:extLst>
            </p:cNvPr>
            <p:cNvSpPr/>
            <p:nvPr/>
          </p:nvSpPr>
          <p:spPr>
            <a:xfrm rot="16200000">
              <a:off x="8090929" y="2302195"/>
              <a:ext cx="171601" cy="1586736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0" name="Chaveta à esquerda 22">
              <a:extLst>
                <a:ext uri="{FF2B5EF4-FFF2-40B4-BE49-F238E27FC236}">
                  <a16:creationId xmlns:a16="http://schemas.microsoft.com/office/drawing/2014/main" id="{848E3289-2A9D-A252-BB68-DB197643B5C4}"/>
                </a:ext>
              </a:extLst>
            </p:cNvPr>
            <p:cNvSpPr/>
            <p:nvPr/>
          </p:nvSpPr>
          <p:spPr>
            <a:xfrm rot="16200000">
              <a:off x="6442726" y="2588909"/>
              <a:ext cx="151601" cy="1360932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6" name="Chaveta à esquerda 26">
              <a:extLst>
                <a:ext uri="{FF2B5EF4-FFF2-40B4-BE49-F238E27FC236}">
                  <a16:creationId xmlns:a16="http://schemas.microsoft.com/office/drawing/2014/main" id="{95B729C5-7E04-40DA-D462-D943E5DBBC95}"/>
                </a:ext>
              </a:extLst>
            </p:cNvPr>
            <p:cNvSpPr/>
            <p:nvPr/>
          </p:nvSpPr>
          <p:spPr>
            <a:xfrm rot="16200000">
              <a:off x="4500783" y="2495790"/>
              <a:ext cx="115743" cy="1534463"/>
            </a:xfrm>
            <a:prstGeom prst="leftBrace">
              <a:avLst/>
            </a:prstGeom>
            <a:ln w="28575">
              <a:solidFill>
                <a:srgbClr val="7C9A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024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6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6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602355" y="645566"/>
            <a:ext cx="8778532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75772" y="1113090"/>
            <a:ext cx="8588349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111457" y="301996"/>
            <a:ext cx="9320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Metas </a:t>
            </a:r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Presentes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e </a:t>
            </a:r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Futuras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D55222-8568-4209-9AD5-92A49B4021B5}"/>
              </a:ext>
            </a:extLst>
          </p:cNvPr>
          <p:cNvSpPr/>
          <p:nvPr/>
        </p:nvSpPr>
        <p:spPr>
          <a:xfrm>
            <a:off x="910874" y="2070155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Obter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dados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durante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o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86D558-FCF3-499A-A39E-B64F14B8E8EE}"/>
              </a:ext>
            </a:extLst>
          </p:cNvPr>
          <p:cNvSpPr/>
          <p:nvPr/>
        </p:nvSpPr>
        <p:spPr>
          <a:xfrm>
            <a:off x="663471" y="2024103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1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0AB4480C-FE0F-4F25-B0CB-9A827ED2FD43}"/>
              </a:ext>
            </a:extLst>
          </p:cNvPr>
          <p:cNvSpPr/>
          <p:nvPr/>
        </p:nvSpPr>
        <p:spPr>
          <a:xfrm>
            <a:off x="906350" y="2830586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Transmitir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dados para a app/browser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3BE3165-C2D3-4C6A-96AE-019C982A225B}"/>
              </a:ext>
            </a:extLst>
          </p:cNvPr>
          <p:cNvSpPr/>
          <p:nvPr/>
        </p:nvSpPr>
        <p:spPr>
          <a:xfrm>
            <a:off x="658947" y="2784534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2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B82D69DA-B409-4A39-B821-C7553E83FB2E}"/>
              </a:ext>
            </a:extLst>
          </p:cNvPr>
          <p:cNvSpPr/>
          <p:nvPr/>
        </p:nvSpPr>
        <p:spPr>
          <a:xfrm>
            <a:off x="901826" y="3591017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Reconhecer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estilos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nadados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594287D-49A5-4BC7-BE2E-EF20F224A963}"/>
              </a:ext>
            </a:extLst>
          </p:cNvPr>
          <p:cNvSpPr/>
          <p:nvPr/>
        </p:nvSpPr>
        <p:spPr>
          <a:xfrm>
            <a:off x="654423" y="354496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3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5E677B8-15B9-45A2-BAE9-5692D361A91D}"/>
              </a:ext>
            </a:extLst>
          </p:cNvPr>
          <p:cNvSpPr/>
          <p:nvPr/>
        </p:nvSpPr>
        <p:spPr>
          <a:xfrm>
            <a:off x="897302" y="4351448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Avaliar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qualidade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e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desempenho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B02743E-691C-4231-85C7-6D857DE873A9}"/>
              </a:ext>
            </a:extLst>
          </p:cNvPr>
          <p:cNvSpPr/>
          <p:nvPr/>
        </p:nvSpPr>
        <p:spPr>
          <a:xfrm>
            <a:off x="649899" y="4305396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4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8E980CE4-AAD8-403E-B14A-B43E653F0A42}"/>
              </a:ext>
            </a:extLst>
          </p:cNvPr>
          <p:cNvSpPr/>
          <p:nvPr/>
        </p:nvSpPr>
        <p:spPr>
          <a:xfrm>
            <a:off x="892778" y="5111879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Mostrar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estatisticas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de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EAB6D45-E638-4805-950A-C668E4188BDC}"/>
              </a:ext>
            </a:extLst>
          </p:cNvPr>
          <p:cNvSpPr/>
          <p:nvPr/>
        </p:nvSpPr>
        <p:spPr>
          <a:xfrm>
            <a:off x="645375" y="5065827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5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E1F94A9-3917-4BF4-B2E1-42F638D21658}"/>
              </a:ext>
            </a:extLst>
          </p:cNvPr>
          <p:cNvSpPr/>
          <p:nvPr/>
        </p:nvSpPr>
        <p:spPr>
          <a:xfrm>
            <a:off x="6379525" y="2070155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Mostrar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progresso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nos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ultimos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treinos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C90C025-E5B4-43DC-9119-3A4CCBDBE70E}"/>
              </a:ext>
            </a:extLst>
          </p:cNvPr>
          <p:cNvSpPr/>
          <p:nvPr/>
        </p:nvSpPr>
        <p:spPr>
          <a:xfrm>
            <a:off x="6132122" y="2024103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6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7CEFC3C-B29A-4D5B-BB74-EAC742AFBCEE}"/>
              </a:ext>
            </a:extLst>
          </p:cNvPr>
          <p:cNvSpPr/>
          <p:nvPr/>
        </p:nvSpPr>
        <p:spPr>
          <a:xfrm>
            <a:off x="6375001" y="2830586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B9D2E6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Sugerir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melhorias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77CD3E4-ADC4-4E6A-B784-08AEBCE195EA}"/>
              </a:ext>
            </a:extLst>
          </p:cNvPr>
          <p:cNvSpPr/>
          <p:nvPr/>
        </p:nvSpPr>
        <p:spPr>
          <a:xfrm>
            <a:off x="6127598" y="2784534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7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635EC5BB-3308-4EF8-A51E-87AF3A38635A}"/>
              </a:ext>
            </a:extLst>
          </p:cNvPr>
          <p:cNvSpPr/>
          <p:nvPr/>
        </p:nvSpPr>
        <p:spPr>
          <a:xfrm>
            <a:off x="6382052" y="3591017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B9D2E6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Permitir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programar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treinos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E31EAE2-F8BC-4F3C-ABEF-56796BF8C3AA}"/>
              </a:ext>
            </a:extLst>
          </p:cNvPr>
          <p:cNvSpPr/>
          <p:nvPr/>
        </p:nvSpPr>
        <p:spPr>
          <a:xfrm>
            <a:off x="6123074" y="354496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8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72FB2FF0-EE17-432B-AF15-1EAA7A27DD19}"/>
              </a:ext>
            </a:extLst>
          </p:cNvPr>
          <p:cNvSpPr/>
          <p:nvPr/>
        </p:nvSpPr>
        <p:spPr>
          <a:xfrm>
            <a:off x="6365953" y="4351448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Permitir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generalizacao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para outros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desportos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4DF3CF4-3301-4494-9E30-9460DAB9CF1F}"/>
              </a:ext>
            </a:extLst>
          </p:cNvPr>
          <p:cNvSpPr/>
          <p:nvPr/>
        </p:nvSpPr>
        <p:spPr>
          <a:xfrm>
            <a:off x="6118550" y="4305396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Goldie Rainbow" panose="02000500000000000000" pitchFamily="2" charset="0"/>
              </a:rPr>
              <a:t>9</a:t>
            </a:r>
            <a:endParaRPr lang="en-US" sz="1400">
              <a:latin typeface="Goldie Rainbow" panose="02000500000000000000" pitchFamily="2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7C9F9A52-9E96-42CC-81EE-9A2077377D5C}"/>
              </a:ext>
            </a:extLst>
          </p:cNvPr>
          <p:cNvSpPr/>
          <p:nvPr/>
        </p:nvSpPr>
        <p:spPr>
          <a:xfrm>
            <a:off x="6361429" y="5111879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Garantir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acesso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multiplataforma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2E5344-8DF0-4CF8-BBA9-B9EDAB9F737C}"/>
              </a:ext>
            </a:extLst>
          </p:cNvPr>
          <p:cNvSpPr/>
          <p:nvPr/>
        </p:nvSpPr>
        <p:spPr>
          <a:xfrm>
            <a:off x="6114026" y="5065827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Goldie Rainbow" panose="02000500000000000000" pitchFamily="2" charset="0"/>
              </a:rPr>
              <a:t>10</a:t>
            </a:r>
            <a:endParaRPr lang="en-US" sz="1100">
              <a:latin typeface="Goldie Rainbow" panose="020005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A2CA1B-6FB1-80D8-9A84-D2CA50A593D8}"/>
              </a:ext>
            </a:extLst>
          </p:cNvPr>
          <p:cNvSpPr/>
          <p:nvPr/>
        </p:nvSpPr>
        <p:spPr>
          <a:xfrm>
            <a:off x="8023490" y="5818429"/>
            <a:ext cx="158786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Principais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C5B9C6-004E-5EC8-66E5-00343464D019}"/>
              </a:ext>
            </a:extLst>
          </p:cNvPr>
          <p:cNvSpPr/>
          <p:nvPr/>
        </p:nvSpPr>
        <p:spPr>
          <a:xfrm>
            <a:off x="9702778" y="5805070"/>
            <a:ext cx="1171058" cy="488466"/>
          </a:xfrm>
          <a:prstGeom prst="roundRect">
            <a:avLst>
              <a:gd name="adj" fmla="val 50000"/>
            </a:avLst>
          </a:prstGeom>
          <a:solidFill>
            <a:srgbClr val="B9D2E6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Futuro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34572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685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785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17" presetClass="entr" presetSubtype="8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17" presetClass="entr" presetSubtype="8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  <p:bldP spid="179" grpId="0" animBg="1"/>
          <p:bldP spid="180" grpId="0" animBg="1"/>
          <p:bldP spid="181" grpId="0" animBg="1"/>
          <p:bldP spid="182" grpId="0" animBg="1"/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 animBg="1"/>
          <p:bldP spid="189" grpId="0" animBg="1"/>
          <p:bldP spid="190" grpId="0" animBg="1"/>
          <p:bldP spid="191" grpId="0" animBg="1"/>
          <p:bldP spid="192" grpId="0" animBg="1"/>
          <p:bldP spid="2" grpId="0" animBg="1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685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785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17" presetClass="entr" presetSubtype="8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17" presetClass="entr" presetSubtype="8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  <p:bldP spid="179" grpId="0" animBg="1"/>
          <p:bldP spid="180" grpId="0" animBg="1"/>
          <p:bldP spid="181" grpId="0" animBg="1"/>
          <p:bldP spid="182" grpId="0" animBg="1"/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 animBg="1"/>
          <p:bldP spid="189" grpId="0" animBg="1"/>
          <p:bldP spid="190" grpId="0" animBg="1"/>
          <p:bldP spid="191" grpId="0" animBg="1"/>
          <p:bldP spid="192" grpId="0" animBg="1"/>
          <p:bldP spid="2" grpId="0" animBg="1"/>
          <p:bldP spid="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894150-FFEB-E863-75A7-D04A96F5F08D}"/>
              </a:ext>
            </a:extLst>
          </p:cNvPr>
          <p:cNvSpPr/>
          <p:nvPr/>
        </p:nvSpPr>
        <p:spPr>
          <a:xfrm>
            <a:off x="3663453" y="5012491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B9D2E6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Cenário</a:t>
            </a:r>
            <a:r>
              <a:rPr lang="en-US" sz="1600" dirty="0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Uso</a:t>
            </a:r>
            <a:r>
              <a:rPr lang="en-US" sz="1600" dirty="0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Requisitos</a:t>
            </a:r>
            <a:r>
              <a:rPr lang="en-US" sz="1600" dirty="0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detalhe</a:t>
            </a:r>
            <a:endParaRPr lang="en-US" sz="1600" dirty="0">
              <a:solidFill>
                <a:schemeClr val="bg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B6EAB0-A68A-9597-3D25-67D776B4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58" y="1253294"/>
            <a:ext cx="3627005" cy="36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90D72D4-4A99-4076-83CF-8479CF810CCB}"/>
              </a:ext>
            </a:extLst>
          </p:cNvPr>
          <p:cNvSpPr/>
          <p:nvPr/>
        </p:nvSpPr>
        <p:spPr>
          <a:xfrm>
            <a:off x="2695069" y="2194530"/>
            <a:ext cx="6760991" cy="2468940"/>
          </a:xfrm>
          <a:prstGeom prst="roundRect">
            <a:avLst>
              <a:gd name="adj" fmla="val 16349"/>
            </a:avLst>
          </a:prstGeom>
          <a:solidFill>
            <a:srgbClr val="7C9A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KBCloudyDay" panose="020B0604020202020204" charset="0"/>
                <a:ea typeface="KBCloudyDay" panose="020B0604020202020204" charset="0"/>
              </a:rPr>
              <a:t>Q&amp;A</a:t>
            </a:r>
            <a:endParaRPr lang="en-US" dirty="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2" presetClass="emph" presetSubtype="0" repeatCount="indefinite" fill="remove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5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7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9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247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KBCloudyDay</vt:lpstr>
      <vt:lpstr>Aharoni</vt:lpstr>
      <vt:lpstr>Varela Round</vt:lpstr>
      <vt:lpstr>Calibri Light</vt:lpstr>
      <vt:lpstr>Goldie Rainbow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Letícia Lucas</cp:lastModifiedBy>
  <cp:revision>28</cp:revision>
  <dcterms:created xsi:type="dcterms:W3CDTF">2022-08-12T07:03:02Z</dcterms:created>
  <dcterms:modified xsi:type="dcterms:W3CDTF">2023-05-23T21:34:04Z</dcterms:modified>
</cp:coreProperties>
</file>