
<file path=[Content_Types].xml><?xml version="1.0" encoding="utf-8"?>
<Types xmlns="http://schemas.openxmlformats.org/package/2006/content-types"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6666"/>
                </a:solidFill>
              </a:rPr>
              <a:t>Lo que me </a:t>
            </a:r>
            <a:r>
              <a:rPr lang="en-US" sz="1300" dirty="0" err="1">
                <a:solidFill>
                  <a:srgbClr val="006666"/>
                </a:solidFill>
              </a:rPr>
              <a:t>apasiona</a:t>
            </a:r>
            <a:endParaRPr lang="en-US" sz="1300" dirty="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5530" y="2201858"/>
            <a:ext cx="2166900" cy="4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00796B"/>
                </a:solidFill>
              </a:rPr>
              <a:t>Celulares y gadgets</a:t>
            </a:r>
            <a:endParaRPr b="1" dirty="0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Deseo aprender a desarrollar aplicaciones móviles optimizadas para cualquier dispositivo móvil debido a que la mayor parte del tráfico de internet es a través de celulares. Espero tener las bases para programar para Android y </a:t>
            </a:r>
            <a:r>
              <a:rPr lang="es-MX" sz="1200"/>
              <a:t>luego aprender para </a:t>
            </a:r>
            <a:r>
              <a:rPr lang="es-MX" sz="1200" dirty="0"/>
              <a:t>iOS (sistema operativo de los iPhone) por mi cuenta</a:t>
            </a:r>
            <a:endParaRPr sz="12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1460" y="2341764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_____Sergio______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11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Navegadores Web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dk1"/>
                </a:solidFill>
              </a:rPr>
              <a:t>IDEs</a:t>
            </a:r>
            <a:r>
              <a:rPr lang="es-ES" dirty="0">
                <a:solidFill>
                  <a:schemeClr val="dk1"/>
                </a:solidFill>
              </a:rPr>
              <a:t> (Entornos de desarrollo)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Auxiliar de programación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Consultor técnico en Big Data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00BF67-AECF-4C35-8809-7C524103D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53" y="381229"/>
            <a:ext cx="2614047" cy="1960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96A145-BEBE-4099-AB0D-CA81CF3B2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265" y="97849"/>
            <a:ext cx="1456944" cy="19415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D7D870-FA57-449C-AD58-40860A515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92" y="3008219"/>
            <a:ext cx="2703268" cy="1799363"/>
          </a:xfrm>
          <a:prstGeom prst="rect">
            <a:avLst/>
          </a:prstGeom>
        </p:spPr>
      </p:pic>
      <p:sp>
        <p:nvSpPr>
          <p:cNvPr id="22" name="Google Shape;56;p13">
            <a:extLst>
              <a:ext uri="{FF2B5EF4-FFF2-40B4-BE49-F238E27FC236}">
                <a16:creationId xmlns:a16="http://schemas.microsoft.com/office/drawing/2014/main" id="{53258320-719E-406D-8249-953BDEACCBFD}"/>
              </a:ext>
            </a:extLst>
          </p:cNvPr>
          <p:cNvSpPr txBox="1"/>
          <p:nvPr/>
        </p:nvSpPr>
        <p:spPr>
          <a:xfrm>
            <a:off x="482693" y="4747635"/>
            <a:ext cx="2717099" cy="4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00796B"/>
                </a:solidFill>
              </a:rPr>
              <a:t>Programación (En formación)</a:t>
            </a:r>
            <a:endParaRPr b="1" dirty="0">
              <a:solidFill>
                <a:srgbClr val="00796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</Words>
  <Application>Microsoft Office PowerPoint</Application>
  <PresentationFormat>Presentación en pantalla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Sergio Andrés Tovar Triana</cp:lastModifiedBy>
  <cp:revision>4</cp:revision>
  <dcterms:created xsi:type="dcterms:W3CDTF">2023-05-23T08:41:29Z</dcterms:created>
  <dcterms:modified xsi:type="dcterms:W3CDTF">2023-05-23T11:59:33Z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