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426" y="78"/>
      </p:cViewPr>
      <p:guideLst>
        <p:guide orient="horz" pos="16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2cbc32b9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2cbc32b9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94375" y="35857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MX" b="1" i="0" dirty="0">
                <a:solidFill>
                  <a:srgbClr val="FFFFFF"/>
                </a:solidFill>
                <a:effectLst/>
                <a:latin typeface="Fira Sans" panose="020B0604020202020204" pitchFamily="34" charset="0"/>
              </a:rPr>
              <a:t> Técnico en Sistemas de </a:t>
            </a:r>
            <a:r>
              <a:rPr lang="es-MX" b="1" i="0" dirty="0" err="1">
                <a:solidFill>
                  <a:srgbClr val="FFFFFF"/>
                </a:solidFill>
                <a:effectLst/>
                <a:latin typeface="Fira Sans" panose="020B0604020202020204" pitchFamily="34" charset="0"/>
              </a:rPr>
              <a:t>PCs</a:t>
            </a:r>
            <a:endParaRPr lang="es-MX" b="1" i="0" dirty="0">
              <a:solidFill>
                <a:srgbClr val="FFFFFF"/>
              </a:solidFill>
              <a:effectLst/>
              <a:latin typeface="Fira Sans" panose="020B0604020202020204" pitchFamily="34" charset="0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52925" y="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6666"/>
                </a:solidFill>
              </a:rPr>
              <a:t>Lo que me apasiona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3488550" y="2039425"/>
            <a:ext cx="216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796B"/>
                </a:solidFill>
              </a:rPr>
              <a:t>Pon tu foto acá</a:t>
            </a:r>
            <a:endParaRPr b="1">
              <a:solidFill>
                <a:srgbClr val="00796B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169025" y="298228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Puedo aprender nuevas habilidades y expandir mas mis conocimientos tecnológicos.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5668010" y="2498725"/>
            <a:ext cx="3760470" cy="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006666"/>
                </a:solidFill>
              </a:rPr>
              <a:t>¿Que expectativas tengo del curso? </a:t>
            </a:r>
            <a:endParaRPr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072000" y="2391800"/>
            <a:ext cx="3000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Me </a:t>
            </a:r>
            <a:r>
              <a:rPr lang="en-US" b="1" dirty="0" err="1">
                <a:solidFill>
                  <a:schemeClr val="dk1"/>
                </a:solidFill>
              </a:rPr>
              <a:t>gusta</a:t>
            </a:r>
            <a:r>
              <a:rPr lang="en-US" b="1" dirty="0">
                <a:solidFill>
                  <a:schemeClr val="dk1"/>
                </a:solidFill>
              </a:rPr>
              <a:t> que me </a:t>
            </a:r>
            <a:r>
              <a:rPr lang="en-US" b="1" dirty="0" err="1">
                <a:solidFill>
                  <a:schemeClr val="dk1"/>
                </a:solidFill>
              </a:rPr>
              <a:t>llamen</a:t>
            </a:r>
            <a:r>
              <a:rPr lang="en-US" b="1" dirty="0">
                <a:solidFill>
                  <a:schemeClr val="dk1"/>
                </a:solidFill>
              </a:rPr>
              <a:t>…  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>
                <a:solidFill>
                  <a:schemeClr val="dk1"/>
                </a:solidFill>
                <a:highlight>
                  <a:srgbClr val="00FFFF"/>
                </a:highlight>
              </a:rPr>
              <a:t>Oscar</a:t>
            </a:r>
            <a:endParaRPr b="1" dirty="0">
              <a:solidFill>
                <a:schemeClr val="dk1"/>
              </a:solidFill>
              <a:highlight>
                <a:srgbClr val="00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94360" y="3003260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me gustar dibujar            </a:t>
            </a: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86800" y="46863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228980" y="2650640"/>
            <a:ext cx="3000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6666"/>
                </a:solidFill>
              </a:rPr>
              <a:t>Mi </a:t>
            </a:r>
            <a:r>
              <a:rPr lang="en-US" dirty="0" err="1">
                <a:solidFill>
                  <a:srgbClr val="006666"/>
                </a:solidFill>
              </a:rPr>
              <a:t>Ocupación</a:t>
            </a:r>
            <a:r>
              <a:rPr lang="en-US" dirty="0">
                <a:solidFill>
                  <a:srgbClr val="006666"/>
                </a:solidFill>
              </a:rPr>
              <a:t> ó </a:t>
            </a:r>
            <a:r>
              <a:rPr lang="en-US" dirty="0" err="1">
                <a:solidFill>
                  <a:srgbClr val="006666"/>
                </a:solidFill>
              </a:rPr>
              <a:t>Hobbie</a:t>
            </a:r>
            <a:endParaRPr dirty="0">
              <a:solidFill>
                <a:srgbClr val="0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143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9;p13"/>
          <p:cNvSpPr/>
          <p:nvPr/>
        </p:nvSpPr>
        <p:spPr>
          <a:xfrm>
            <a:off x="6169700" y="358485"/>
            <a:ext cx="2717100" cy="213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 </a:t>
            </a: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8610600" y="0"/>
            <a:ext cx="5334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0;p13"/>
          <p:cNvSpPr txBox="1"/>
          <p:nvPr/>
        </p:nvSpPr>
        <p:spPr>
          <a:xfrm>
            <a:off x="6169025" y="259715"/>
            <a:ext cx="2716530" cy="181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006666"/>
                </a:solidFill>
              </a:rPr>
              <a:t>¿Cuales son los programas que mas uso</a:t>
            </a:r>
            <a:r>
              <a:rPr lang="es-ES" dirty="0">
                <a:solidFill>
                  <a:schemeClr val="tx1"/>
                </a:solidFill>
              </a:rPr>
              <a:t>? YouTube Google </a:t>
            </a:r>
            <a:r>
              <a:rPr lang="es-ES" dirty="0" err="1">
                <a:solidFill>
                  <a:schemeClr val="tx1"/>
                </a:solidFill>
              </a:rPr>
              <a:t>tik</a:t>
            </a:r>
            <a:r>
              <a:rPr lang="es-ES" dirty="0">
                <a:solidFill>
                  <a:schemeClr val="tx1"/>
                </a:solidFill>
              </a:rPr>
              <a:t> </a:t>
            </a:r>
            <a:r>
              <a:rPr lang="es-ES" dirty="0" err="1">
                <a:solidFill>
                  <a:schemeClr val="tx1"/>
                </a:solidFill>
              </a:rPr>
              <a:t>tok</a:t>
            </a:r>
            <a:r>
              <a:rPr lang="es-ES" dirty="0">
                <a:solidFill>
                  <a:schemeClr val="tx1"/>
                </a:solidFill>
              </a:rPr>
              <a:t>. Los utilizo para información de mi </a:t>
            </a:r>
            <a:r>
              <a:rPr lang="es-ES" dirty="0" err="1">
                <a:solidFill>
                  <a:schemeClr val="tx1"/>
                </a:solidFill>
              </a:rPr>
              <a:t>interé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dk1"/>
                </a:solidFill>
              </a:rPr>
              <a:t>   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rgbClr val="006666"/>
                </a:solidFill>
              </a:rPr>
              <a:t>Mi experiencia </a:t>
            </a:r>
            <a:r>
              <a:rPr lang="es-ES" sz="1400" dirty="0" err="1">
                <a:solidFill>
                  <a:srgbClr val="006666"/>
                </a:solidFill>
              </a:rPr>
              <a:t>tecnologica:</a:t>
            </a:r>
            <a:r>
              <a:rPr lang="es-ES" sz="1100" dirty="0" err="1">
                <a:solidFill>
                  <a:schemeClr val="dk1"/>
                </a:solidFill>
              </a:rPr>
              <a:t>es</a:t>
            </a:r>
            <a:r>
              <a:rPr lang="es-ES" sz="1100" dirty="0">
                <a:solidFill>
                  <a:schemeClr val="dk1"/>
                </a:solidFill>
              </a:rPr>
              <a:t> buena.                      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71C5F1-EB60-879B-5FA5-A532E70A4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222" y="266700"/>
            <a:ext cx="1460614" cy="91132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0C75E9-2E3F-B5AD-F8C6-4D4CB3A5FC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182" y="363418"/>
            <a:ext cx="1372836" cy="81460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396BD2-1DA7-6E45-85DD-128251C71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130" y="1180803"/>
            <a:ext cx="1345726" cy="7856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A06F28-6A96-640E-0B6D-A166D537E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3840" y="1195387"/>
            <a:ext cx="1322650" cy="71042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21F8FC-77E0-E17A-101D-BA62684448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5740" y="12153"/>
            <a:ext cx="1609650" cy="2113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77</Words>
  <Application>Microsoft Office PowerPoint</Application>
  <PresentationFormat>Presentación en pantalla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Fira Sans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Oscar Daniel</cp:lastModifiedBy>
  <cp:revision>7</cp:revision>
  <dcterms:created xsi:type="dcterms:W3CDTF">2023-05-23T08:41:29Z</dcterms:created>
  <dcterms:modified xsi:type="dcterms:W3CDTF">2023-05-24T11:08:53Z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DC6D241762C049EAAD97E5346BB3E471</vt:lpwstr>
  </property>
  <property fmtid="{D5CDD505-2E9C-101B-9397-08002B2CF9AE}" pid="3" name="KSOProductBuildVer">
    <vt:lpwstr>1033-11.2.0.11537</vt:lpwstr>
  </property>
</Properties>
</file>