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77450" cy="56689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6C01A01-F108-4CB1-A82F-41795B787DA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kaggle.com/ramamet4/app-store-apple-data-set-10k-apps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33880" y="275904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latin typeface="Arial"/>
              </a:rPr>
              <a:t>Capstone Project – Team 11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3640" y="365400"/>
            <a:ext cx="9068760" cy="219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Pyladies Amsterdam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Python Bootcamp Data Analysis for Beginners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4-5/2020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400" spc="-1" strike="noStrike">
                <a:latin typeface="Arial"/>
              </a:rPr>
              <a:t>Capstone Project – Team 11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i="1" lang="en-US" sz="3200" spc="-1" strike="noStrike">
                <a:latin typeface="Arial"/>
              </a:rPr>
              <a:t>Analysis of Mobile Apps Data from AppStore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r>
              <a:rPr b="1" lang="en-US" sz="2000" spc="-1" strike="noStrike">
                <a:latin typeface="Arial"/>
              </a:rPr>
              <a:t>Team members: </a:t>
            </a:r>
            <a:endParaRPr b="0" lang="en-US" sz="2000" spc="-1" strike="noStrike">
              <a:latin typeface="Arial"/>
            </a:endParaRPr>
          </a:p>
          <a:p>
            <a:pPr marL="131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Agnieszka Kasztalska (Poland)</a:t>
            </a:r>
            <a:endParaRPr b="0" lang="en-US" sz="2000" spc="-1" strike="noStrike">
              <a:latin typeface="Arial"/>
            </a:endParaRPr>
          </a:p>
          <a:p>
            <a:pPr marL="131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Daniela Nyblova (Slovakia)</a:t>
            </a:r>
            <a:endParaRPr b="0" lang="en-US" sz="2000" spc="-1" strike="noStrike">
              <a:latin typeface="Arial"/>
            </a:endParaRPr>
          </a:p>
          <a:p>
            <a:pPr marL="131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Alexia Wpy (Hong Kong)</a:t>
            </a:r>
            <a:endParaRPr b="0" lang="en-US" sz="2000" spc="-1" strike="noStrike">
              <a:latin typeface="Arial"/>
            </a:endParaRPr>
          </a:p>
          <a:p>
            <a:pPr marL="131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Melissa Charfuelan Aguirre (Columbia)</a:t>
            </a:r>
            <a:endParaRPr b="0" lang="en-US" sz="2000" spc="-1" strike="noStrike">
              <a:latin typeface="Arial"/>
            </a:endParaRPr>
          </a:p>
          <a:p>
            <a:pPr algn="ctr"/>
            <a:endParaRPr b="0" lang="en-US" sz="2000" spc="-1" strike="noStrike">
              <a:latin typeface="Arial"/>
            </a:endParaRPr>
          </a:p>
          <a:p>
            <a:pPr algn="ctr"/>
            <a:endParaRPr b="0" lang="en-US" sz="2000" spc="-1" strike="noStrike"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1736640" y="466272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TextShape 4"/>
          <p:cNvSpPr txBox="1"/>
          <p:nvPr/>
        </p:nvSpPr>
        <p:spPr>
          <a:xfrm>
            <a:off x="-120600" y="5248080"/>
            <a:ext cx="10299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Capstone Project | Team 11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May 3 2020 | </a:t>
            </a:r>
            <a:fld id="{68FAA77C-17AF-4F38-88F0-A732E6A495B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244080" y="86040"/>
            <a:ext cx="9692640" cy="41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1" i="1" lang="en-US" sz="1600" spc="-1" strike="noStrike">
                <a:latin typeface="Arial"/>
              </a:rPr>
              <a:t>Analysis of Mobile Apps Data from AppStore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736640" y="466272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TextShape 3"/>
          <p:cNvSpPr txBox="1"/>
          <p:nvPr/>
        </p:nvSpPr>
        <p:spPr>
          <a:xfrm>
            <a:off x="-120600" y="5248080"/>
            <a:ext cx="10299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Capstone Project | Team 11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May 3 2020 | </a:t>
            </a:r>
            <a:fld id="{53930719-C4CD-4B47-BEBC-BBEBCF05D50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0" name="TextShape 4"/>
          <p:cNvSpPr txBox="1"/>
          <p:nvPr/>
        </p:nvSpPr>
        <p:spPr>
          <a:xfrm>
            <a:off x="504000" y="529200"/>
            <a:ext cx="9068760" cy="45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en-US" sz="3200" spc="-1" strike="noStrike">
                <a:latin typeface="Arial"/>
                <a:ea typeface="Noto Sans CJK SC"/>
              </a:rPr>
              <a:t>Dataset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" name="TextShape 5"/>
          <p:cNvSpPr txBox="1"/>
          <p:nvPr/>
        </p:nvSpPr>
        <p:spPr>
          <a:xfrm>
            <a:off x="548640" y="1097280"/>
            <a:ext cx="88696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AppleStore.csv (17 columns, </a:t>
            </a:r>
            <a:r>
              <a:rPr b="0" lang="en-US" sz="1800" spc="-1" strike="noStrike">
                <a:latin typeface="Arial"/>
              </a:rPr>
              <a:t>7147 rows)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appleStore_description.csv (4 columns, </a:t>
            </a:r>
            <a:r>
              <a:rPr b="0" lang="en-US" sz="1800" spc="-1" strike="noStrike">
                <a:latin typeface="Arial"/>
              </a:rPr>
              <a:t>7147 rows)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License: GPL 2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Source: Mobile App Store Dataset from </a:t>
            </a:r>
            <a:r>
              <a:rPr b="0" lang="en-US" sz="1800" spc="-1" strike="noStrike">
                <a:latin typeface="Arial"/>
                <a:hlinkClick r:id="rId1"/>
              </a:rPr>
              <a:t>Kaggle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6439320" y="1097280"/>
            <a:ext cx="1790280" cy="69156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640080" y="2468880"/>
            <a:ext cx="7406640" cy="166500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640080" y="4242960"/>
            <a:ext cx="6126480" cy="9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244080" y="86040"/>
            <a:ext cx="9692640" cy="41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1" i="1" lang="en-US" sz="1600" spc="-1" strike="noStrike">
                <a:latin typeface="Arial"/>
              </a:rPr>
              <a:t>Analysis of Mobile Apps Data from AppStore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736640" y="466272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TextShape 3"/>
          <p:cNvSpPr txBox="1"/>
          <p:nvPr/>
        </p:nvSpPr>
        <p:spPr>
          <a:xfrm>
            <a:off x="-120600" y="5248080"/>
            <a:ext cx="10299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Capstone Project | Team 11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May 3 2020 | </a:t>
            </a:r>
            <a:fld id="{91CB0460-C655-4F4F-8AED-85B9A2002274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8" name="TextShape 4"/>
          <p:cNvSpPr txBox="1"/>
          <p:nvPr/>
        </p:nvSpPr>
        <p:spPr>
          <a:xfrm>
            <a:off x="504000" y="529200"/>
            <a:ext cx="9068760" cy="45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en-US" sz="3200" spc="-1" strike="noStrike">
                <a:latin typeface="Arial"/>
                <a:ea typeface="Noto Sans CJK SC"/>
              </a:rPr>
              <a:t>Q1: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9" name="TextShape 5"/>
          <p:cNvSpPr txBox="1"/>
          <p:nvPr/>
        </p:nvSpPr>
        <p:spPr>
          <a:xfrm>
            <a:off x="548640" y="1097280"/>
            <a:ext cx="8869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Some bullet points and graphs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44080" y="86040"/>
            <a:ext cx="9692640" cy="41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1" i="1" lang="en-US" sz="1600" spc="-1" strike="noStrike">
                <a:latin typeface="Arial"/>
              </a:rPr>
              <a:t>Analysis of Mobile Apps Data from AppStore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1736640" y="466272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TextShape 3"/>
          <p:cNvSpPr txBox="1"/>
          <p:nvPr/>
        </p:nvSpPr>
        <p:spPr>
          <a:xfrm>
            <a:off x="-120600" y="5248080"/>
            <a:ext cx="10299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Capstone Project | Team 11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May 3 2020 | </a:t>
            </a:r>
            <a:fld id="{D88E9C4B-DC96-4520-BD0B-D30563161D4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3" name="TextShape 4"/>
          <p:cNvSpPr txBox="1"/>
          <p:nvPr/>
        </p:nvSpPr>
        <p:spPr>
          <a:xfrm>
            <a:off x="504000" y="529200"/>
            <a:ext cx="9068760" cy="45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en-US" sz="3200" spc="-1" strike="noStrike">
                <a:latin typeface="Arial"/>
                <a:ea typeface="Noto Sans CJK SC"/>
              </a:rPr>
              <a:t>Conclusion ?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4" name="TextShape 5"/>
          <p:cNvSpPr txBox="1"/>
          <p:nvPr/>
        </p:nvSpPr>
        <p:spPr>
          <a:xfrm>
            <a:off x="548640" y="1097280"/>
            <a:ext cx="8869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Some bullet points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Shape 6"/>
          <p:cNvSpPr txBox="1"/>
          <p:nvPr/>
        </p:nvSpPr>
        <p:spPr>
          <a:xfrm>
            <a:off x="548640" y="4572000"/>
            <a:ext cx="8869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Project in public Github repository: https://github.com/DanielaNy/Pyladies_Amsterdam_Capstone_Project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TextShape 7"/>
          <p:cNvSpPr txBox="1"/>
          <p:nvPr/>
        </p:nvSpPr>
        <p:spPr>
          <a:xfrm>
            <a:off x="548640" y="1097280"/>
            <a:ext cx="8869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Some bullet points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Shape 8"/>
          <p:cNvSpPr txBox="1"/>
          <p:nvPr/>
        </p:nvSpPr>
        <p:spPr>
          <a:xfrm>
            <a:off x="548640" y="1097280"/>
            <a:ext cx="8869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Some bullet points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rcRect l="0" t="29382" r="0" b="26786"/>
          <a:stretch/>
        </p:blipFill>
        <p:spPr>
          <a:xfrm>
            <a:off x="8369640" y="4663440"/>
            <a:ext cx="1140120" cy="51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33880" y="275904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latin typeface="Arial"/>
              </a:rPr>
              <a:t>Thank you for your attention :)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3640" y="365400"/>
            <a:ext cx="9068760" cy="219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-120240" y="5248080"/>
            <a:ext cx="10299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Capstone Project | Team 11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May 3 2020 | </a:t>
            </a:r>
            <a:fld id="{CD1AD0EE-E849-4F69-991A-4D927201A6F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2020-06-02T10:08:53Z</dcterms:created>
  <dc:creator/>
  <dc:description/>
  <dc:language>en-US</dc:language>
  <cp:lastModifiedBy/>
  <dcterms:modified xsi:type="dcterms:W3CDTF">2020-06-02T11:06:26Z</dcterms:modified>
  <cp:revision>2</cp:revision>
  <dc:subject/>
  <dc:title/>
</cp:coreProperties>
</file>