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C4C5A0-2412-4CF5-B8E6-98099804E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CA7B52-EE45-4DF4-AABB-D0F9DD907C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6E54F9-B35F-46E8-BC63-25959770A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8C0E-EAE5-4154-AA5D-44EF56B7B69F}" type="datetimeFigureOut">
              <a:rPr lang="es-MX" smtClean="0"/>
              <a:t>11/05/2021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81D3D2-6188-4499-BB62-C13CC45EB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4863C4-A4E2-4CA8-8A49-9A3211859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C085-C5DC-48E1-9427-D5AC39C564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8629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40063F-6A5C-4E64-A03D-2162CDF95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DFF46DD-2FFC-4A2D-B149-53A65CD62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9C8005-9686-4A0E-AC6D-4F448C677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8C0E-EAE5-4154-AA5D-44EF56B7B69F}" type="datetimeFigureOut">
              <a:rPr lang="es-MX" smtClean="0"/>
              <a:t>11/05/2021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0BA3BC-86AF-4B49-A531-444CDB954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74DBB6-202F-42AA-9047-893EE2FF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C085-C5DC-48E1-9427-D5AC39C564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6310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2B25386-AF1C-4A03-804C-32F3F82EE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59394CF-0CB9-4774-81FB-2E9985E6E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E87EF9-3248-413C-85CF-79F329E09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8C0E-EAE5-4154-AA5D-44EF56B7B69F}" type="datetimeFigureOut">
              <a:rPr lang="es-MX" smtClean="0"/>
              <a:t>11/05/2021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9CE3E1-E3AF-44BB-B2CF-26D391460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95C3E7-696E-479E-8EE5-D156F854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C085-C5DC-48E1-9427-D5AC39C564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879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2D664A-62FD-4941-9EAB-33AF15A56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840F3A-0D43-4FA4-A62B-1EBB115BC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4F5C19-69C1-40C3-AFF9-BC8D4E408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8C0E-EAE5-4154-AA5D-44EF56B7B69F}" type="datetimeFigureOut">
              <a:rPr lang="es-MX" smtClean="0"/>
              <a:t>11/05/2021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DABF4C-2B30-40C1-9D6D-A7D0230A5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324119-F1F5-4C27-83A9-3D6BB829A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C085-C5DC-48E1-9427-D5AC39C564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325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E86CC-E801-4325-8321-2D1951FFF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23D434-7590-4A6B-8A40-975A7B746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3FA5AA-55E7-4CF0-A9EC-4DF02E1F7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8C0E-EAE5-4154-AA5D-44EF56B7B69F}" type="datetimeFigureOut">
              <a:rPr lang="es-MX" smtClean="0"/>
              <a:t>11/05/2021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BDD89D-3B30-4A6F-BFF5-DC0E3741E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73DC62-3EA7-4A6E-BD02-E46CF2489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C085-C5DC-48E1-9427-D5AC39C564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8021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EAFD9-6C1F-4086-8AF6-F938A056E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DB1FEC-7F53-4FE5-820A-981BBBB636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290D5D2-11ED-4846-981E-FD1D2130C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0E356B-0B8B-4749-B8DB-3EB5B8BCD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8C0E-EAE5-4154-AA5D-44EF56B7B69F}" type="datetimeFigureOut">
              <a:rPr lang="es-MX" smtClean="0"/>
              <a:t>11/05/2021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FC0802-9125-4BED-A3E8-D529E8A50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885E60A-14D7-441C-BDCD-5CEEA4365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C085-C5DC-48E1-9427-D5AC39C564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409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51C304-5C1D-47E5-A792-953E8ED83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D149C5-FA15-4E8C-AA49-071E3466E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82C2E1-CC9E-49FD-98E1-84AA142B2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6665E8F-A058-43EB-917C-3BAFA86B64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865805C-EF64-4F6C-B7AD-CC9E7028C8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2489B82-F8DB-45D9-897E-0B293828A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8C0E-EAE5-4154-AA5D-44EF56B7B69F}" type="datetimeFigureOut">
              <a:rPr lang="es-MX" smtClean="0"/>
              <a:t>11/05/2021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E9CF3F5-5FE4-4109-A3AD-5BB53AAD8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B9D0518-7871-42AD-975B-28DD51AF4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C085-C5DC-48E1-9427-D5AC39C564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86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6CA243-BC3C-45F0-B1BE-4E3002157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C586845-B069-4DE2-BB47-0434C7BCD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8C0E-EAE5-4154-AA5D-44EF56B7B69F}" type="datetimeFigureOut">
              <a:rPr lang="es-MX" smtClean="0"/>
              <a:t>11/05/2021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28E1BE5-7B0A-4FA6-A9D4-8418ACB4D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76E212C-0914-4135-89A1-8E104FBC0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C085-C5DC-48E1-9427-D5AC39C564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5770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84559DD-BAF7-4036-A78C-204D9A217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8C0E-EAE5-4154-AA5D-44EF56B7B69F}" type="datetimeFigureOut">
              <a:rPr lang="es-MX" smtClean="0"/>
              <a:t>11/05/2021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8AA3390-26E8-42DC-BBD6-B22FFCF8D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BAB8884-F862-4291-AAB5-30F747180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C085-C5DC-48E1-9427-D5AC39C564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169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7E855A-BA5D-4AEB-875A-B2C40E361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4DB9F7-6AE9-46E1-A67C-290946313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C34B22D-1FD9-47E1-A47C-9A75609BA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1091CC-ABD4-4D21-A975-9FD389125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8C0E-EAE5-4154-AA5D-44EF56B7B69F}" type="datetimeFigureOut">
              <a:rPr lang="es-MX" smtClean="0"/>
              <a:t>11/05/2021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F1E725-8596-4B03-A6AF-02A67E35D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E8BEAF-09AC-48ED-9951-3567F351F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C085-C5DC-48E1-9427-D5AC39C564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7432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C1C8E3-88A4-412B-B074-FC7496E0C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DE0984-8DB3-431E-AF28-ECF14CECE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38F9BE-BC4F-4D79-AB85-7BB5DE1E1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2B129F-EBD2-429F-BEE9-E75898B7A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8C0E-EAE5-4154-AA5D-44EF56B7B69F}" type="datetimeFigureOut">
              <a:rPr lang="es-MX" smtClean="0"/>
              <a:t>11/05/2021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123EEA-D68A-4979-8C4C-3DA8E9AF5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2947B6-0FC4-4DD4-8191-A38277597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C085-C5DC-48E1-9427-D5AC39C564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2550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4DA3F02-5F7A-4F44-A9BD-01EF92FDC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1B38EE-D2FC-490A-905E-6BEB67DC0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21BF29-0B0B-4C42-996C-50B12D80FC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08C0E-EAE5-4154-AA5D-44EF56B7B69F}" type="datetimeFigureOut">
              <a:rPr lang="es-MX" smtClean="0"/>
              <a:t>11/05/2021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95508D-D42D-4A86-A73F-927B09323C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F0CB67-339F-4545-B1BA-61681D948D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EC085-C5DC-48E1-9427-D5AC39C564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7734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56F4C79-FAC6-4EE4-975A-0D79A4CC9A50}"/>
              </a:ext>
            </a:extLst>
          </p:cNvPr>
          <p:cNvSpPr txBox="1"/>
          <p:nvPr/>
        </p:nvSpPr>
        <p:spPr>
          <a:xfrm>
            <a:off x="3934582" y="309478"/>
            <a:ext cx="2124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MENU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A2FB972-A4A5-474D-A62F-188EDF82AF33}"/>
              </a:ext>
            </a:extLst>
          </p:cNvPr>
          <p:cNvSpPr txBox="1"/>
          <p:nvPr/>
        </p:nvSpPr>
        <p:spPr>
          <a:xfrm>
            <a:off x="3972796" y="1799158"/>
            <a:ext cx="1758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3.- DELETE USER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16B26D8-8A35-4649-B90D-788D9C389480}"/>
              </a:ext>
            </a:extLst>
          </p:cNvPr>
          <p:cNvSpPr txBox="1"/>
          <p:nvPr/>
        </p:nvSpPr>
        <p:spPr>
          <a:xfrm>
            <a:off x="3934582" y="862319"/>
            <a:ext cx="2124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1.- RESERVE ROOM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EE33484-5731-4628-9946-DB6CBF7BAF70}"/>
              </a:ext>
            </a:extLst>
          </p:cNvPr>
          <p:cNvSpPr txBox="1"/>
          <p:nvPr/>
        </p:nvSpPr>
        <p:spPr>
          <a:xfrm>
            <a:off x="4099405" y="1385737"/>
            <a:ext cx="163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2.-PAY ???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4388404-F70E-4ADD-A18D-2198B1719F45}"/>
              </a:ext>
            </a:extLst>
          </p:cNvPr>
          <p:cNvSpPr txBox="1"/>
          <p:nvPr/>
        </p:nvSpPr>
        <p:spPr>
          <a:xfrm>
            <a:off x="6805245" y="916019"/>
            <a:ext cx="163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VACANCY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DAD0053-F374-41FE-B9DA-AA4FBF3BB545}"/>
              </a:ext>
            </a:extLst>
          </p:cNvPr>
          <p:cNvSpPr txBox="1"/>
          <p:nvPr/>
        </p:nvSpPr>
        <p:spPr>
          <a:xfrm>
            <a:off x="9031458" y="880832"/>
            <a:ext cx="1953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SORRY THERE IS NO VACANCY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94E269F-D696-48FD-B18F-A7C09434C099}"/>
              </a:ext>
            </a:extLst>
          </p:cNvPr>
          <p:cNvSpPr txBox="1"/>
          <p:nvPr/>
        </p:nvSpPr>
        <p:spPr>
          <a:xfrm>
            <a:off x="6637606" y="1522159"/>
            <a:ext cx="163185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/>
              <a:t>REGISTER</a:t>
            </a:r>
          </a:p>
          <a:p>
            <a:r>
              <a:rPr lang="es-MX" dirty="0"/>
              <a:t>NAME</a:t>
            </a:r>
          </a:p>
          <a:p>
            <a:r>
              <a:rPr lang="es-MX" dirty="0"/>
              <a:t>PASSWORD ???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9AC2271-8E1C-4EFC-A6E0-0751977A6EDE}"/>
              </a:ext>
            </a:extLst>
          </p:cNvPr>
          <p:cNvSpPr txBox="1"/>
          <p:nvPr/>
        </p:nvSpPr>
        <p:spPr>
          <a:xfrm>
            <a:off x="6605952" y="2632779"/>
            <a:ext cx="16318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DO YOU WANT A SINGLE OR DOUBLE ROOM?</a:t>
            </a:r>
          </a:p>
          <a:p>
            <a:r>
              <a:rPr lang="es-MX" dirty="0"/>
              <a:t>DO YOU PREFER SEA VIEW?</a:t>
            </a:r>
          </a:p>
          <a:p>
            <a:endParaRPr lang="es-MX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353EE81-AB15-48AC-BAE5-1E2EC63F2D97}"/>
              </a:ext>
            </a:extLst>
          </p:cNvPr>
          <p:cNvSpPr txBox="1"/>
          <p:nvPr/>
        </p:nvSpPr>
        <p:spPr>
          <a:xfrm>
            <a:off x="6605952" y="4765432"/>
            <a:ext cx="1799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DO YOU WANT A CONTINENTAL BREAKFAST?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838E1DE-87C5-4DAC-B1D6-9E70FD81D92F}"/>
              </a:ext>
            </a:extLst>
          </p:cNvPr>
          <p:cNvSpPr txBox="1"/>
          <p:nvPr/>
        </p:nvSpPr>
        <p:spPr>
          <a:xfrm>
            <a:off x="6198575" y="6390981"/>
            <a:ext cx="2845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SUCCESSFUL REGISTRATION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208CAB7-CE07-4969-BEA4-743084DF3830}"/>
              </a:ext>
            </a:extLst>
          </p:cNvPr>
          <p:cNvSpPr txBox="1"/>
          <p:nvPr/>
        </p:nvSpPr>
        <p:spPr>
          <a:xfrm>
            <a:off x="6686841" y="903738"/>
            <a:ext cx="1237959" cy="4063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7CCFFD9-51FC-46F4-A8C7-78C03EAF996C}"/>
              </a:ext>
            </a:extLst>
          </p:cNvPr>
          <p:cNvSpPr txBox="1"/>
          <p:nvPr/>
        </p:nvSpPr>
        <p:spPr>
          <a:xfrm>
            <a:off x="6637605" y="2588456"/>
            <a:ext cx="1631853" cy="32027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76CA71C-E488-4005-A7E9-68AB371EF402}"/>
              </a:ext>
            </a:extLst>
          </p:cNvPr>
          <p:cNvSpPr txBox="1"/>
          <p:nvPr/>
        </p:nvSpPr>
        <p:spPr>
          <a:xfrm>
            <a:off x="6198575" y="6372476"/>
            <a:ext cx="2748046" cy="4063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1E45325-F949-4867-8F6F-1751BD7FC523}"/>
              </a:ext>
            </a:extLst>
          </p:cNvPr>
          <p:cNvSpPr txBox="1"/>
          <p:nvPr/>
        </p:nvSpPr>
        <p:spPr>
          <a:xfrm>
            <a:off x="9031458" y="875664"/>
            <a:ext cx="1619545" cy="6823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03B0F75-6EB2-4D4B-BE24-93237E0D2307}"/>
              </a:ext>
            </a:extLst>
          </p:cNvPr>
          <p:cNvSpPr txBox="1"/>
          <p:nvPr/>
        </p:nvSpPr>
        <p:spPr>
          <a:xfrm>
            <a:off x="191720" y="1953760"/>
            <a:ext cx="182788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70C0"/>
                </a:solidFill>
              </a:rPr>
              <a:t>NAME:</a:t>
            </a:r>
          </a:p>
          <a:p>
            <a:r>
              <a:rPr lang="es-MX" dirty="0">
                <a:solidFill>
                  <a:srgbClr val="0070C0"/>
                </a:solidFill>
              </a:rPr>
              <a:t>PASSWORD: ???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DBB7B676-BAC9-4B66-BD4F-D44EED687054}"/>
              </a:ext>
            </a:extLst>
          </p:cNvPr>
          <p:cNvSpPr txBox="1"/>
          <p:nvPr/>
        </p:nvSpPr>
        <p:spPr>
          <a:xfrm>
            <a:off x="191720" y="2861040"/>
            <a:ext cx="182788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70C0"/>
                </a:solidFill>
              </a:rPr>
              <a:t>DEBT</a:t>
            </a:r>
          </a:p>
          <a:p>
            <a:r>
              <a:rPr lang="es-MX" dirty="0">
                <a:solidFill>
                  <a:srgbClr val="0070C0"/>
                </a:solidFill>
              </a:rPr>
              <a:t>ENTER AMOUNT: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BDA37B4-BC3B-492F-962D-5F48B1B10B07}"/>
              </a:ext>
            </a:extLst>
          </p:cNvPr>
          <p:cNvSpPr txBox="1"/>
          <p:nvPr/>
        </p:nvSpPr>
        <p:spPr>
          <a:xfrm>
            <a:off x="310148" y="3889739"/>
            <a:ext cx="13658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70C0"/>
                </a:solidFill>
              </a:rPr>
              <a:t>CHANGE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D7FBDB55-498B-4870-841E-5D55DFF42D51}"/>
              </a:ext>
            </a:extLst>
          </p:cNvPr>
          <p:cNvSpPr txBox="1"/>
          <p:nvPr/>
        </p:nvSpPr>
        <p:spPr>
          <a:xfrm>
            <a:off x="191720" y="4613342"/>
            <a:ext cx="182788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70C0"/>
                </a:solidFill>
              </a:rPr>
              <a:t> (IF DEBT = 0</a:t>
            </a:r>
          </a:p>
          <a:p>
            <a:r>
              <a:rPr lang="es-MX" dirty="0">
                <a:solidFill>
                  <a:srgbClr val="0070C0"/>
                </a:solidFill>
              </a:rPr>
              <a:t>DELETE USER)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C0D8B2B-E1D3-4B0C-83CC-2A08B88E27D9}"/>
              </a:ext>
            </a:extLst>
          </p:cNvPr>
          <p:cNvSpPr txBox="1"/>
          <p:nvPr/>
        </p:nvSpPr>
        <p:spPr>
          <a:xfrm>
            <a:off x="3887371" y="301406"/>
            <a:ext cx="2124221" cy="2441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cxnSp>
        <p:nvCxnSpPr>
          <p:cNvPr id="33" name="Conector: curvado 32">
            <a:extLst>
              <a:ext uri="{FF2B5EF4-FFF2-40B4-BE49-F238E27FC236}">
                <a16:creationId xmlns:a16="http://schemas.microsoft.com/office/drawing/2014/main" id="{DFFAD7D4-8136-4778-8512-DE47D657748C}"/>
              </a:ext>
            </a:extLst>
          </p:cNvPr>
          <p:cNvCxnSpPr>
            <a:cxnSpLocks/>
            <a:stCxn id="21" idx="1"/>
            <a:endCxn id="31" idx="2"/>
          </p:cNvCxnSpPr>
          <p:nvPr/>
        </p:nvCxnSpPr>
        <p:spPr>
          <a:xfrm rot="10800000">
            <a:off x="4949483" y="2742912"/>
            <a:ext cx="1249093" cy="383273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E6AD7B23-22C3-490A-AA4D-7DC5E4109D32}"/>
              </a:ext>
            </a:extLst>
          </p:cNvPr>
          <p:cNvSpPr txBox="1"/>
          <p:nvPr/>
        </p:nvSpPr>
        <p:spPr>
          <a:xfrm>
            <a:off x="4117145" y="2137910"/>
            <a:ext cx="1758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4.- EXIT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F91915A9-16E7-4235-9084-D3C009EDB3E2}"/>
              </a:ext>
            </a:extLst>
          </p:cNvPr>
          <p:cNvSpPr txBox="1"/>
          <p:nvPr/>
        </p:nvSpPr>
        <p:spPr>
          <a:xfrm>
            <a:off x="191719" y="1385737"/>
            <a:ext cx="18278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70C0"/>
                </a:solidFill>
              </a:rPr>
              <a:t>OP 1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1F9C0A79-7B72-47C1-A0AE-1135EB8D7140}"/>
              </a:ext>
            </a:extLst>
          </p:cNvPr>
          <p:cNvSpPr txBox="1"/>
          <p:nvPr/>
        </p:nvSpPr>
        <p:spPr>
          <a:xfrm>
            <a:off x="2138004" y="1405733"/>
            <a:ext cx="8184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OP 2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56E3C1BE-7EA7-4CC0-8DE9-60A661045D30}"/>
              </a:ext>
            </a:extLst>
          </p:cNvPr>
          <p:cNvSpPr txBox="1"/>
          <p:nvPr/>
        </p:nvSpPr>
        <p:spPr>
          <a:xfrm>
            <a:off x="2058182" y="1953760"/>
            <a:ext cx="174097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NAME:</a:t>
            </a:r>
          </a:p>
          <a:p>
            <a:r>
              <a:rPr lang="es-MX" dirty="0">
                <a:solidFill>
                  <a:srgbClr val="FF0000"/>
                </a:solidFill>
              </a:rPr>
              <a:t>PASSWORD: ???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16E6B215-CE67-4240-98FD-77BAD6C1E285}"/>
              </a:ext>
            </a:extLst>
          </p:cNvPr>
          <p:cNvSpPr txBox="1"/>
          <p:nvPr/>
        </p:nvSpPr>
        <p:spPr>
          <a:xfrm>
            <a:off x="2212150" y="2861040"/>
            <a:ext cx="8184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DEBT</a:t>
            </a:r>
          </a:p>
        </p:txBody>
      </p:sp>
      <p:cxnSp>
        <p:nvCxnSpPr>
          <p:cNvPr id="48" name="Conector: curvado 47">
            <a:extLst>
              <a:ext uri="{FF2B5EF4-FFF2-40B4-BE49-F238E27FC236}">
                <a16:creationId xmlns:a16="http://schemas.microsoft.com/office/drawing/2014/main" id="{30312157-7736-4B73-9115-C923ACD29D60}"/>
              </a:ext>
            </a:extLst>
          </p:cNvPr>
          <p:cNvCxnSpPr>
            <a:cxnSpLocks/>
            <a:stCxn id="43" idx="2"/>
            <a:endCxn id="31" idx="2"/>
          </p:cNvCxnSpPr>
          <p:nvPr/>
        </p:nvCxnSpPr>
        <p:spPr>
          <a:xfrm rot="5400000" flipH="1" flipV="1">
            <a:off x="3541699" y="1822589"/>
            <a:ext cx="487460" cy="2328105"/>
          </a:xfrm>
          <a:prstGeom prst="curvedConnector3">
            <a:avLst>
              <a:gd name="adj1" fmla="val -468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: curvado 50">
            <a:extLst>
              <a:ext uri="{FF2B5EF4-FFF2-40B4-BE49-F238E27FC236}">
                <a16:creationId xmlns:a16="http://schemas.microsoft.com/office/drawing/2014/main" id="{B7C41F53-D755-4224-9B40-5943AA74BAD4}"/>
              </a:ext>
            </a:extLst>
          </p:cNvPr>
          <p:cNvCxnSpPr>
            <a:cxnSpLocks/>
            <a:stCxn id="29" idx="2"/>
            <a:endCxn id="31" idx="2"/>
          </p:cNvCxnSpPr>
          <p:nvPr/>
        </p:nvCxnSpPr>
        <p:spPr>
          <a:xfrm rot="5400000" flipH="1" flipV="1">
            <a:off x="1769190" y="2079382"/>
            <a:ext cx="2516761" cy="3843821"/>
          </a:xfrm>
          <a:prstGeom prst="curvedConnector3">
            <a:avLst>
              <a:gd name="adj1" fmla="val -90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adroTexto 53">
            <a:extLst>
              <a:ext uri="{FF2B5EF4-FFF2-40B4-BE49-F238E27FC236}">
                <a16:creationId xmlns:a16="http://schemas.microsoft.com/office/drawing/2014/main" id="{AD57F739-E698-4E1B-A6F2-875CAD2F7883}"/>
              </a:ext>
            </a:extLst>
          </p:cNvPr>
          <p:cNvSpPr txBox="1"/>
          <p:nvPr/>
        </p:nvSpPr>
        <p:spPr>
          <a:xfrm>
            <a:off x="9235543" y="1755069"/>
            <a:ext cx="8184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/>
              <a:t>EXIT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B964B55C-86BA-4605-98EF-36168275E5E6}"/>
              </a:ext>
            </a:extLst>
          </p:cNvPr>
          <p:cNvSpPr txBox="1"/>
          <p:nvPr/>
        </p:nvSpPr>
        <p:spPr>
          <a:xfrm>
            <a:off x="6637605" y="5890387"/>
            <a:ext cx="16318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/>
              <a:t>YOU ROOM IS:</a:t>
            </a:r>
          </a:p>
        </p:txBody>
      </p:sp>
    </p:spTree>
    <p:extLst>
      <p:ext uri="{BB962C8B-B14F-4D97-AF65-F5344CB8AC3E}">
        <p14:creationId xmlns:p14="http://schemas.microsoft.com/office/powerpoint/2010/main" val="36581445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84</Words>
  <Application>Microsoft Office PowerPoint</Application>
  <PresentationFormat>Panorámica</PresentationFormat>
  <Paragraphs>28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DanielaPQ</dc:creator>
  <cp:lastModifiedBy>DanielaPQ</cp:lastModifiedBy>
  <cp:revision>9</cp:revision>
  <dcterms:created xsi:type="dcterms:W3CDTF">2021-05-12T02:26:37Z</dcterms:created>
  <dcterms:modified xsi:type="dcterms:W3CDTF">2021-05-12T04:11:10Z</dcterms:modified>
</cp:coreProperties>
</file>