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8E06-1B71-4E47-8013-AC276D63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DADD-2212-4FEF-9079-34D912B7F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7AF0-2FAD-4170-8996-00F6349E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8392-166F-4E97-9E13-8AE382DB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0F4C-F41D-4361-B2B2-CC57C915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032-DA7F-4669-8E89-06C0362E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4D98-75B4-4483-8BD5-C11D5DDA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686B-FEB8-4344-A4D1-015BC703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17F7-69AA-4393-B21A-11877277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F078-AD20-4621-AD80-EFC004E8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70CE5-128D-4A71-9838-459BA648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ED9FB-FB85-47D4-BD48-9D8FDC26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0E72-F6C6-47FA-8FF0-01F2CBBC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51CC-D0ED-4AC2-9670-AC74452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7C2D-25F6-4B46-AF70-5D154DBE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8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0BA2-BB0B-4609-ACC3-88BDC69D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CD9-23F3-4BDE-9985-6D73CC4A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FBB2-353F-4A3D-8793-C1EAFE29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3B0C-0D98-430C-8AA7-454FDFCE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D8A9-A384-4D1B-B34D-11B54C2E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49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1C9-2FDA-4046-97FA-4B07A17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F3341-8E67-4E6F-A328-01BD45D64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9CD8-0E90-4358-B252-25011F0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655-9064-4F7D-811E-1A248374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8AF2-5E05-49C0-AC33-6EAED671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1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ECD-DA0B-4B18-9E61-819E2109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5472-E9F8-4415-BE4A-D2A04E849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722D-64DE-4871-9D32-8B1F753C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72B9A-982D-4772-BBB2-C5EE03A2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A468E-81AD-4F72-9FF0-1BC261E8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F99B-CC92-4E79-83F1-DFB925FA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4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2EFB-404A-4741-A880-4581E13C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E45-B826-4D42-B9D9-4CEC8368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82DB-D7B3-4D2D-A0E1-A98125DC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DFE9-86BC-4C16-A0EE-0565E28B7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03BD4-428B-4584-B61A-B84DD1789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F31B9-E75E-45AB-9FE9-D4DCC287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83F4-68EF-43AA-AB6B-10F8553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8F90A-19CA-4AC0-8CBA-7307755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4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2E86-5561-4D6D-8DC1-C35F47D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DC707-A163-4467-9709-C022F039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D4719-E8EB-45DC-A769-214ED166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83746-D9D5-4B48-AE37-CBA6F7A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65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1C3BE-B9C3-4F59-AFC5-2C5FFFB1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C684-79AF-45EB-A999-7C04E042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87615-668D-42F5-8E28-9DABCDDF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53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4C0-D9BA-4493-B872-6BADB5C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1246-DDE2-42AF-91B8-B7195722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BA206-9B87-4778-9D48-2913F513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69F3-E47D-4C68-8511-E4CB69C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C882-F2EF-43ED-9E51-FA0350DA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39FA-095F-4EF2-BBEC-10B534B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2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E91F-3F29-42A3-9AFE-233FC526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433C-2585-46C0-9D4D-63383E18E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0F25-73EE-4535-877A-63834BB8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46DD-63E3-42DC-9BF9-F4AE29A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90E4-2B34-4DA5-AD8F-45D2C53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8C5A-7BA0-40CA-9763-E6253FA0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710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E09EF-9025-4D05-BC80-DE498CB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3687-29FD-46D7-AE40-1531D3EC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4740-6023-467C-BBE4-AE7AE8F9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D9B2-9691-4E5E-BE4F-71D3C2240543}" type="datetimeFigureOut">
              <a:rPr lang="pt-PT" smtClean="0"/>
              <a:t>06/08/2019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ED5F-B109-476A-8DD9-4B6ABC4D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D3B2-EB4A-49B4-A2C3-E9EB57DD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F104-40BA-4242-BB99-7C4C4DD330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9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ooden table&#10;&#10;Description automatically generated">
            <a:extLst>
              <a:ext uri="{FF2B5EF4-FFF2-40B4-BE49-F238E27FC236}">
                <a16:creationId xmlns:a16="http://schemas.microsoft.com/office/drawing/2014/main" id="{2E28A3D1-DB1E-4355-803C-548C75648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Patrício</dc:creator>
  <cp:lastModifiedBy>Daniela Patrício</cp:lastModifiedBy>
  <cp:revision>2</cp:revision>
  <dcterms:created xsi:type="dcterms:W3CDTF">2019-08-06T19:42:55Z</dcterms:created>
  <dcterms:modified xsi:type="dcterms:W3CDTF">2019-08-06T21:48:30Z</dcterms:modified>
</cp:coreProperties>
</file>