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C8E06-1B71-4E47-8013-AC276D63C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3DADD-2212-4FEF-9079-34D912B7F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47AF0-2FAD-4170-8996-00F6349EE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D9B2-9691-4E5E-BE4F-71D3C2240543}" type="datetimeFigureOut">
              <a:rPr lang="pt-PT" smtClean="0"/>
              <a:t>06/08/2019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48392-166F-4E97-9E13-8AE382DB9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F0F4C-F41D-4361-B2B2-CC57C9151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F104-40BA-4242-BB99-7C4C4DD3306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1A032-DA7F-4669-8E89-06C0362E0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74D98-75B4-4483-8BD5-C11D5DDA1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9686B-FEB8-4344-A4D1-015BC7039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D9B2-9691-4E5E-BE4F-71D3C2240543}" type="datetimeFigureOut">
              <a:rPr lang="pt-PT" smtClean="0"/>
              <a:t>06/08/2019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A17F7-69AA-4393-B21A-118772774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9F078-AD20-4621-AD80-EFC004E8E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F104-40BA-4242-BB99-7C4C4DD3306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544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E70CE5-128D-4A71-9838-459BA6485B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2ED9FB-FB85-47D4-BD48-9D8FDC263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10E72-F6C6-47FA-8FF0-01F2CBBC0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D9B2-9691-4E5E-BE4F-71D3C2240543}" type="datetimeFigureOut">
              <a:rPr lang="pt-PT" smtClean="0"/>
              <a:t>06/08/2019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F51CC-D0ED-4AC2-9670-AC74452D4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27C2D-25F6-4B46-AF70-5D154DBEC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F104-40BA-4242-BB99-7C4C4DD3306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889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D0BA2-BB0B-4609-ACC3-88BDC69D6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EACD9-23F3-4BDE-9985-6D73CC4A1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DFBB2-353F-4A3D-8793-C1EAFE298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D9B2-9691-4E5E-BE4F-71D3C2240543}" type="datetimeFigureOut">
              <a:rPr lang="pt-PT" smtClean="0"/>
              <a:t>06/08/2019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A3B0C-0D98-430C-8AA7-454FDFCE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4D8A9-A384-4D1B-B34D-11B54C2E7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F104-40BA-4242-BB99-7C4C4DD3306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7499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7D1C9-2FDA-4046-97FA-4B07A17F7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F3341-8E67-4E6F-A328-01BD45D64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B9CD8-0E90-4358-B252-25011F05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D9B2-9691-4E5E-BE4F-71D3C2240543}" type="datetimeFigureOut">
              <a:rPr lang="pt-PT" smtClean="0"/>
              <a:t>06/08/2019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CF655-9064-4F7D-811E-1A248374C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08AF2-5E05-49C0-AC33-6EAED6715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F104-40BA-4242-BB99-7C4C4DD3306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5145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F7ECD-DA0B-4B18-9E61-819E21095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35472-E9F8-4415-BE4A-D2A04E849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84722D-64DE-4871-9D32-8B1F753C5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72B9A-982D-4772-BBB2-C5EE03A22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D9B2-9691-4E5E-BE4F-71D3C2240543}" type="datetimeFigureOut">
              <a:rPr lang="pt-PT" smtClean="0"/>
              <a:t>06/08/2019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A468E-81AD-4F72-9FF0-1BC261E8B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DF99B-CC92-4E79-83F1-DFB925FA7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F104-40BA-4242-BB99-7C4C4DD3306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8407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A2EFB-404A-4741-A880-4581E13C8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FAE45-B826-4D42-B9D9-4CEC8368E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0F82DB-D7B3-4D2D-A0E1-A98125DC1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AADFE9-86BC-4C16-A0EE-0565E28B78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903BD4-428B-4584-B61A-B84DD1789C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EF31B9-E75E-45AB-9FE9-D4DCC287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D9B2-9691-4E5E-BE4F-71D3C2240543}" type="datetimeFigureOut">
              <a:rPr lang="pt-PT" smtClean="0"/>
              <a:t>06/08/2019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3D83F4-68EF-43AA-AB6B-10F855317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48F90A-19CA-4AC0-8CBA-730775572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F104-40BA-4242-BB99-7C4C4DD3306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742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12E86-5561-4D6D-8DC1-C35F47D4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DC707-A163-4467-9709-C022F039E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D9B2-9691-4E5E-BE4F-71D3C2240543}" type="datetimeFigureOut">
              <a:rPr lang="pt-PT" smtClean="0"/>
              <a:t>06/08/2019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0D4719-E8EB-45DC-A769-214ED1669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583746-D9D5-4B48-AE37-CBA6F7A36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F104-40BA-4242-BB99-7C4C4DD3306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4651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91C3BE-B9C3-4F59-AFC5-2C5FFFB18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D9B2-9691-4E5E-BE4F-71D3C2240543}" type="datetimeFigureOut">
              <a:rPr lang="pt-PT" smtClean="0"/>
              <a:t>06/08/2019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52C684-79AF-45EB-A999-7C04E0426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87615-668D-42F5-8E28-9DABCDDFD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F104-40BA-4242-BB99-7C4C4DD3306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05360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DD4C0-D9BA-4493-B872-6BADB5CF9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D1246-DDE2-42AF-91B8-B71957228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BA206-9B87-4778-9D48-2913F5137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869F3-E47D-4C68-8511-E4CB69CA8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D9B2-9691-4E5E-BE4F-71D3C2240543}" type="datetimeFigureOut">
              <a:rPr lang="pt-PT" smtClean="0"/>
              <a:t>06/08/2019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8C882-F2EF-43ED-9E51-FA0350DA8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A39FA-095F-4EF2-BBEC-10B534B48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F104-40BA-4242-BB99-7C4C4DD3306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87284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CE91F-3F29-42A3-9AFE-233FC5260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88433C-2585-46C0-9D4D-63383E18ED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880F25-73EE-4535-877A-63834BB84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D46DD-63E3-42DC-9BF9-F4AE29A4A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D9B2-9691-4E5E-BE4F-71D3C2240543}" type="datetimeFigureOut">
              <a:rPr lang="pt-PT" smtClean="0"/>
              <a:t>06/08/2019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890E4-2B34-4DA5-AD8F-45D2C539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F8C5A-7BA0-40CA-9763-E6253FA0B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F104-40BA-4242-BB99-7C4C4DD3306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397106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6E09EF-9025-4D05-BC80-DE498CB85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93687-29FD-46D7-AE40-1531D3EC6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04740-6023-467C-BBE4-AE7AE8F909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FD9B2-9691-4E5E-BE4F-71D3C2240543}" type="datetimeFigureOut">
              <a:rPr lang="pt-PT" smtClean="0"/>
              <a:t>06/08/2019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5ED5F-B109-476A-8DD9-4B6ABC4D9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2D3B2-EB4A-49B4-A2C3-E9EB57DD5A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CF104-40BA-4242-BB99-7C4C4DD3306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9904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wooden table&#10;&#10;Description automatically generated">
            <a:extLst>
              <a:ext uri="{FF2B5EF4-FFF2-40B4-BE49-F238E27FC236}">
                <a16:creationId xmlns:a16="http://schemas.microsoft.com/office/drawing/2014/main" id="{2E28A3D1-DB1E-4355-803C-548C75648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443" y="729000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197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wooden table&#10;&#10;Description automatically generated">
            <a:extLst>
              <a:ext uri="{FF2B5EF4-FFF2-40B4-BE49-F238E27FC236}">
                <a16:creationId xmlns:a16="http://schemas.microsoft.com/office/drawing/2014/main" id="{2E28A3D1-DB1E-4355-803C-548C75648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760" y="1381021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900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wooden table&#10;&#10;Description automatically generated">
            <a:extLst>
              <a:ext uri="{FF2B5EF4-FFF2-40B4-BE49-F238E27FC236}">
                <a16:creationId xmlns:a16="http://schemas.microsoft.com/office/drawing/2014/main" id="{2E28A3D1-DB1E-4355-803C-548C75648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038" y="848361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537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Daniela Patrício</dc:creator>
  <cp:lastModifiedBy>Daniela Patrício</cp:lastModifiedBy>
  <cp:revision>2</cp:revision>
  <dcterms:created xsi:type="dcterms:W3CDTF">2019-08-06T19:42:55Z</dcterms:created>
  <dcterms:modified xsi:type="dcterms:W3CDTF">2019-08-06T20:55:08Z</dcterms:modified>
</cp:coreProperties>
</file>