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0B9"/>
    <a:srgbClr val="EEEEEE"/>
    <a:srgbClr val="170CF4"/>
    <a:srgbClr val="4724DC"/>
    <a:srgbClr val="2A5FD6"/>
    <a:srgbClr val="2F78D1"/>
    <a:srgbClr val="14D2EC"/>
    <a:srgbClr val="2E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D32FE-D52B-5284-D6BB-1F5BF201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44A0E-0725-0A31-1BEC-37D074A2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544D8-394A-AF90-6A77-9AF8278A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EA48F-C249-CD5B-8F3A-8EA2892B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6FD85-F78A-A92E-A397-0EB7262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53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A75A-CA35-6BBF-B35D-A15822CD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4CD89D-D71D-CCA9-92E9-8EF99B8C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2C6F3-B341-94CD-616B-C55E77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86661-41E8-BAF2-ABFD-151CB178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10FB1-F35A-0CF3-724D-F1DC4127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598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7D953-A6DB-EB01-CA4E-B44E4DEC3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F1162-3B8D-862D-9EBB-C333B45B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9742C-F2E8-FAD3-6CDA-36F40577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85358-AF25-0978-D7BB-2631F2D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62A2-B19D-050D-0B81-50C753EC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2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7A2BD-B33D-2029-3CBF-1DDF79B1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0F6F8-EA92-C47A-FA2B-73764BBF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88406-EFB6-0DFA-E005-B24326C7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6D6FA-0BDF-7372-9152-4CAF7EDF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D094E-AF3D-3477-D613-0355A4A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588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074F9-8149-2A40-FECD-DE827CBF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C78DAA-999F-9B9A-D293-24212151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CE464-5829-98D6-5592-0C7491CB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E5C19-E1AD-6872-5D4D-F9D0D07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D91D3-B566-59F7-F89A-A9855C7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140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D1D9-1963-1288-C355-042E1765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AFB95-E696-2184-EC6E-FE7FCCF64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621E0A-3220-6E0D-B514-5801EE46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F62A4-AD87-79A0-3C34-9DA5F6CC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FCCD77-AE2B-C93A-2A28-0CD85E90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D9880-7AC9-17DB-61EA-5491E38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4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6187-5A5B-AAD5-8B84-5A70B2C8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8EACB-C0B3-D248-E682-544FBBF3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667992-F407-A2BA-95E3-E77443B6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439E41-E106-C1BA-8F0E-B9D9F374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E147CF-5AAF-3C2E-8323-5BEBA9771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8E52A8-5F9C-0C23-777C-BE05D3EC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FBDDF-BC4C-72B1-DD49-263524E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EF5393-0ECA-3378-8192-7F2A6482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F2B65-020B-62E4-7FFD-F02234B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B09632-A4F9-2E79-BF4F-5B54CB3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95FEC7-9D08-39EC-773F-23F6C5AD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314D61-751D-7D21-B35F-CACC2E2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21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407116-88B0-3F56-D1B6-7A650D18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10B58B-853C-9BC8-E364-FB8C0975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62B72-773D-FDBE-CF48-7F5EE38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D1459-72D6-99F9-124C-8D1E2A3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F2695-DE02-F08A-7ADD-2916319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275CD-0620-A9F1-3D89-E7B39540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C6E76-AD72-F5A7-C4BA-F32D9D9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17D6C-15DF-4551-8769-6D00DC98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AD9A22-7E3C-AEDC-DE7B-CF877AB5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29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F4B22-B89B-0855-A8F9-4590FECD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60B9F2-95C3-C3FB-CDD6-471C6F44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43576-14F4-4BDB-48DD-67C85E30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CB6C2-DB32-4032-1AC9-DABCCF92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001F2-1354-D557-0348-22DEAEE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60FD2-594B-6D2A-ADDA-A5476807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3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280F39-2611-8605-9283-E58B26A6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E31F2D-48E4-D988-35EC-97F286E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2D0A9-3E34-3E26-C0D3-85C51B29B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5D8A-EE60-416E-AD7E-78053971CE3D}" type="datetimeFigureOut">
              <a:rPr lang="es-CL" smtClean="0"/>
              <a:t>03-08-2022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38F72-6B89-CB99-67CA-906D8FDA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C1E92-D807-59E4-F46F-FA39E426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DFBC-494A-46E5-A707-04E0B5472D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4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9.jpg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DAD82759-3DBD-86B0-FD02-2F95B692D096}"/>
              </a:ext>
            </a:extLst>
          </p:cNvPr>
          <p:cNvSpPr txBox="1"/>
          <p:nvPr/>
        </p:nvSpPr>
        <p:spPr>
          <a:xfrm>
            <a:off x="4273138" y="2062042"/>
            <a:ext cx="4447828" cy="954107"/>
          </a:xfrm>
          <a:prstGeom prst="rect">
            <a:avLst/>
          </a:prstGeom>
          <a:solidFill>
            <a:srgbClr val="EEEEEE">
              <a:alpha val="80000"/>
            </a:srgbClr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2800" b="1">
                <a:solidFill>
                  <a:srgbClr val="002060"/>
                </a:solidFill>
                <a:latin typeface="Comic Sans MS" panose="030F0702030302020204" pitchFamily="66" charset="0"/>
              </a:defRPr>
            </a:lvl1pPr>
          </a:lstStyle>
          <a:p>
            <a:endParaRPr lang="es-CL" dirty="0"/>
          </a:p>
          <a:p>
            <a:r>
              <a:rPr lang="es-CL" dirty="0"/>
              <a:t>___________________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41F8F7A-5069-72B1-0D55-61D592B86088}"/>
              </a:ext>
            </a:extLst>
          </p:cNvPr>
          <p:cNvSpPr/>
          <p:nvPr/>
        </p:nvSpPr>
        <p:spPr>
          <a:xfrm>
            <a:off x="1881268" y="4685374"/>
            <a:ext cx="2518348" cy="461665"/>
          </a:xfrm>
          <a:prstGeom prst="roundRect">
            <a:avLst/>
          </a:prstGeom>
          <a:solidFill>
            <a:srgbClr val="14D2EC"/>
          </a:soli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Fácil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A6FE514-B0A2-FBD8-D2C4-30AC7C70D6AE}"/>
              </a:ext>
            </a:extLst>
          </p:cNvPr>
          <p:cNvSpPr/>
          <p:nvPr/>
        </p:nvSpPr>
        <p:spPr>
          <a:xfrm>
            <a:off x="4836825" y="4749003"/>
            <a:ext cx="2518348" cy="461665"/>
          </a:xfrm>
          <a:prstGeom prst="roundRect">
            <a:avLst/>
          </a:prstGeom>
          <a:solidFill>
            <a:srgbClr val="14D2EC"/>
          </a:soli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Medio</a:t>
            </a:r>
            <a:r>
              <a:rPr lang="es-CL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F8AA2B-1293-C923-331D-BC3E8F7FA8DB}"/>
              </a:ext>
            </a:extLst>
          </p:cNvPr>
          <p:cNvSpPr/>
          <p:nvPr/>
        </p:nvSpPr>
        <p:spPr>
          <a:xfrm>
            <a:off x="7792384" y="4754383"/>
            <a:ext cx="2518348" cy="461665"/>
          </a:xfrm>
          <a:prstGeom prst="roundRect">
            <a:avLst/>
          </a:prstGeom>
          <a:solidFill>
            <a:srgbClr val="14D2EC"/>
          </a:soli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Difícil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0838FE0-26F6-5E34-49C8-0F324220CE72}"/>
              </a:ext>
            </a:extLst>
          </p:cNvPr>
          <p:cNvSpPr/>
          <p:nvPr/>
        </p:nvSpPr>
        <p:spPr>
          <a:xfrm>
            <a:off x="4836825" y="5976875"/>
            <a:ext cx="2518348" cy="461665"/>
          </a:xfrm>
          <a:prstGeom prst="roundRect">
            <a:avLst/>
          </a:prstGeom>
          <a:solidFill>
            <a:srgbClr val="170CF4"/>
          </a:solidFill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Iniciar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E6A48D-E7F5-A02B-72DE-EAC5504C7DD9}"/>
              </a:ext>
            </a:extLst>
          </p:cNvPr>
          <p:cNvSpPr txBox="1"/>
          <p:nvPr/>
        </p:nvSpPr>
        <p:spPr>
          <a:xfrm>
            <a:off x="4399617" y="3919167"/>
            <a:ext cx="3392768" cy="523220"/>
          </a:xfrm>
          <a:prstGeom prst="rect">
            <a:avLst/>
          </a:prstGeom>
          <a:solidFill>
            <a:srgbClr val="EEEEEE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Selecciona el nivel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580971B-12FF-361C-612D-59C9B5990CBC}"/>
              </a:ext>
            </a:extLst>
          </p:cNvPr>
          <p:cNvSpPr txBox="1"/>
          <p:nvPr/>
        </p:nvSpPr>
        <p:spPr>
          <a:xfrm>
            <a:off x="4802134" y="2060935"/>
            <a:ext cx="3753853" cy="523220"/>
          </a:xfrm>
          <a:prstGeom prst="rect">
            <a:avLst/>
          </a:prstGeom>
          <a:solidFill>
            <a:srgbClr val="EEEEEE">
              <a:alpha val="80000"/>
            </a:srgbClr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2800" b="1">
                <a:solidFill>
                  <a:srgbClr val="00206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s-CL" dirty="0"/>
              <a:t>Ingresa tu nombre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3DA451-FEC8-2995-8A90-54CFCBE9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91" y="315117"/>
            <a:ext cx="9619015" cy="14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7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81F7BA-9F8F-C8F5-922A-DCE4B4863400}"/>
              </a:ext>
            </a:extLst>
          </p:cNvPr>
          <p:cNvSpPr txBox="1"/>
          <p:nvPr/>
        </p:nvSpPr>
        <p:spPr>
          <a:xfrm>
            <a:off x="266874" y="794937"/>
            <a:ext cx="11632368" cy="5786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endParaRPr lang="es-CL" dirty="0"/>
          </a:p>
          <a:p>
            <a:pPr lvl="1" algn="ctr"/>
            <a:r>
              <a:rPr lang="es-CL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Tiempo  3:00                    Movimientos    5                        Puntaje 200</a:t>
            </a:r>
          </a:p>
          <a:p>
            <a:pPr algn="ctr"/>
            <a:endParaRPr lang="es-CL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5B6089-AE93-5DBF-0696-A3CB9D0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68" y="1694185"/>
            <a:ext cx="1373787" cy="20606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5725E86-38B9-829F-5170-44B8B49E3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52" y="1696944"/>
            <a:ext cx="1375200" cy="20628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8E4545A-F5A6-D3EC-AD01-F9739FDA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68" y="3992435"/>
            <a:ext cx="1373787" cy="206068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4408F9F-A71C-F740-4223-D465A51C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52" y="4000263"/>
            <a:ext cx="1375200" cy="20628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6626D77-FC5F-4490-1859-F92251AFD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48" y="3990315"/>
            <a:ext cx="1375200" cy="20628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3B4C108-2154-E88F-ABB7-9057CF68B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48" y="1694185"/>
            <a:ext cx="1375200" cy="206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E398FE-45FB-8178-51C5-46D33C25F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72" y="1694184"/>
            <a:ext cx="1375200" cy="20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2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81F7BA-9F8F-C8F5-922A-DCE4B4863400}"/>
              </a:ext>
            </a:extLst>
          </p:cNvPr>
          <p:cNvSpPr txBox="1"/>
          <p:nvPr/>
        </p:nvSpPr>
        <p:spPr>
          <a:xfrm>
            <a:off x="266874" y="794937"/>
            <a:ext cx="11632368" cy="5786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endParaRPr lang="es-CL" dirty="0"/>
          </a:p>
          <a:p>
            <a:pPr lvl="1" algn="ctr"/>
            <a:r>
              <a:rPr lang="es-CL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Tiempo  3:00                    Movimientos    5                        Puntaje 200</a:t>
            </a:r>
          </a:p>
          <a:p>
            <a:pPr algn="ctr"/>
            <a:endParaRPr lang="es-CL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FF5E793-D3A9-95EE-D998-7DFD71DB758C}"/>
              </a:ext>
            </a:extLst>
          </p:cNvPr>
          <p:cNvGrpSpPr/>
          <p:nvPr/>
        </p:nvGrpSpPr>
        <p:grpSpPr>
          <a:xfrm>
            <a:off x="2168098" y="1702652"/>
            <a:ext cx="7829919" cy="4360411"/>
            <a:chOff x="2230624" y="1702652"/>
            <a:chExt cx="7829919" cy="436041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B5B6089-AE93-5DBF-0696-A3CB9D08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440" y="1704772"/>
              <a:ext cx="1373787" cy="2060680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39093EA-E58F-1B54-75CC-9475ECD3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5343" y="1705364"/>
              <a:ext cx="1375200" cy="2060088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C5725E86-38B9-829F-5170-44B8B49E3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185" y="1702652"/>
              <a:ext cx="1375200" cy="206280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03539C07-6BE3-B039-AD14-4FC42AF7C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06" y="1707483"/>
              <a:ext cx="1375200" cy="2060089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8E4545A-F5A6-D3EC-AD01-F9739FDAC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624" y="4000263"/>
              <a:ext cx="1373787" cy="2060680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90254019-B3B6-BA8B-1032-F38A6AE9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089" y="4002974"/>
              <a:ext cx="1375200" cy="2060089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84408F9F-A71C-F740-4223-D465A51C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08" y="3998143"/>
              <a:ext cx="1375200" cy="2062800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46626D77-FC5F-4490-1859-F92251AF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264" y="3998143"/>
              <a:ext cx="1375200" cy="2062800"/>
            </a:xfrm>
            <a:prstGeom prst="rect">
              <a:avLst/>
            </a:prstGeom>
          </p:spPr>
        </p:pic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03B4C108-2154-E88F-ABB7-9057CF68B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264" y="1702652"/>
              <a:ext cx="1375200" cy="2062800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0BAAAC45-4A11-7844-2090-6FACC79A9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205" y="3998143"/>
              <a:ext cx="1375200" cy="2060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8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81F7BA-9F8F-C8F5-922A-DCE4B4863400}"/>
              </a:ext>
            </a:extLst>
          </p:cNvPr>
          <p:cNvSpPr txBox="1"/>
          <p:nvPr/>
        </p:nvSpPr>
        <p:spPr>
          <a:xfrm>
            <a:off x="266874" y="794937"/>
            <a:ext cx="11632368" cy="5786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endParaRPr lang="es-CL" dirty="0"/>
          </a:p>
          <a:p>
            <a:pPr lvl="1" algn="ctr"/>
            <a:r>
              <a:rPr lang="es-CL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Tiempo  3:00                    Movimientos    5                        Puntaje 200</a:t>
            </a:r>
          </a:p>
          <a:p>
            <a:pPr algn="ctr"/>
            <a:endParaRPr lang="es-CL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5B6089-AE93-5DBF-0696-A3CB9D0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3" y="1707483"/>
            <a:ext cx="1373787" cy="20606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7CAC516-A937-F0CC-46C1-CE01DA860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29" y="1704772"/>
            <a:ext cx="1375200" cy="20300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39093EA-E58F-1B54-75CC-9475ECD31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60" y="1706128"/>
            <a:ext cx="1375200" cy="206008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5725E86-38B9-829F-5170-44B8B49E3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58" y="1704772"/>
            <a:ext cx="1375200" cy="20628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3539C07-6BE3-B039-AD14-4FC42AF7C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06" y="1707483"/>
            <a:ext cx="1375200" cy="20600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4710A90-8FBC-1A62-6B93-A2627B3C1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76" y="1708075"/>
            <a:ext cx="1375200" cy="206008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8E4545A-F5A6-D3EC-AD01-F9739FDA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9" y="4002383"/>
            <a:ext cx="1373787" cy="206068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1DB7318-9900-1FC2-E350-0F5DE04CF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1" y="4002975"/>
            <a:ext cx="1375200" cy="206008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0254019-B3B6-BA8B-1032-F38A6AE9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89" y="4002974"/>
            <a:ext cx="1375200" cy="206008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4408F9F-A71C-F740-4223-D465A51C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92" y="4002383"/>
            <a:ext cx="1375200" cy="20628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555A5A80-E4E9-57A4-ECDB-1C8000A48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00" y="4000263"/>
            <a:ext cx="1375200" cy="203006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6626D77-FC5F-4490-1859-F92251AFDE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70" y="4000263"/>
            <a:ext cx="1375200" cy="20628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3B4C108-2154-E88F-ABB7-9057CF68B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91" y="1704772"/>
            <a:ext cx="1375200" cy="20628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0BAAAC45-4A11-7844-2090-6FACC79A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35" y="4002975"/>
            <a:ext cx="1375200" cy="20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81F7BA-9F8F-C8F5-922A-DCE4B4863400}"/>
              </a:ext>
            </a:extLst>
          </p:cNvPr>
          <p:cNvSpPr txBox="1"/>
          <p:nvPr/>
        </p:nvSpPr>
        <p:spPr>
          <a:xfrm>
            <a:off x="279815" y="705177"/>
            <a:ext cx="11632368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endParaRPr lang="es-CL" dirty="0"/>
          </a:p>
          <a:p>
            <a:pPr algn="ctr"/>
            <a:endParaRPr lang="es-CL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E67F62-1D8F-1190-FD11-2E5B3F5C1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14" y="2026188"/>
            <a:ext cx="4378372" cy="3257508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15753F1F-C24B-5019-5901-1DB76B814889}"/>
              </a:ext>
            </a:extLst>
          </p:cNvPr>
          <p:cNvSpPr/>
          <p:nvPr/>
        </p:nvSpPr>
        <p:spPr>
          <a:xfrm>
            <a:off x="4511271" y="1056396"/>
            <a:ext cx="3169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CL" sz="54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¡Ganaste!</a:t>
            </a:r>
            <a:endParaRPr lang="es-CL" sz="54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268276-0F35-6A81-ADDC-3068648E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270" y="1102858"/>
            <a:ext cx="3169458" cy="926672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E973F52-755C-CF41-1DB4-39A550922266}"/>
              </a:ext>
            </a:extLst>
          </p:cNvPr>
          <p:cNvSpPr/>
          <p:nvPr/>
        </p:nvSpPr>
        <p:spPr>
          <a:xfrm>
            <a:off x="6340963" y="5524309"/>
            <a:ext cx="2518348" cy="461665"/>
          </a:xfrm>
          <a:prstGeom prst="roundRect">
            <a:avLst/>
          </a:prstGeom>
          <a:solidFill>
            <a:srgbClr val="2F78D1"/>
          </a:solidFill>
          <a:ln w="38100" cmpd="sng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Volver a jugar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3AED2F4-B5B6-8D1C-3319-8A43D0F6696C}"/>
              </a:ext>
            </a:extLst>
          </p:cNvPr>
          <p:cNvSpPr txBox="1"/>
          <p:nvPr/>
        </p:nvSpPr>
        <p:spPr>
          <a:xfrm>
            <a:off x="1847388" y="5524308"/>
            <a:ext cx="4118852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>
            <a:defPPr>
              <a:defRPr lang="es-CL"/>
            </a:defPPr>
            <a:lvl1pPr algn="ctr">
              <a:defRPr sz="2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accent5">
                      <a:lumMod val="7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CL" dirty="0"/>
              <a:t>Tu puntaje:  200 </a:t>
            </a:r>
          </a:p>
        </p:txBody>
      </p:sp>
    </p:spTree>
    <p:extLst>
      <p:ext uri="{BB962C8B-B14F-4D97-AF65-F5344CB8AC3E}">
        <p14:creationId xmlns:p14="http://schemas.microsoft.com/office/powerpoint/2010/main" val="353044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81F7BA-9F8F-C8F5-922A-DCE4B4863400}"/>
              </a:ext>
            </a:extLst>
          </p:cNvPr>
          <p:cNvSpPr txBox="1"/>
          <p:nvPr/>
        </p:nvSpPr>
        <p:spPr>
          <a:xfrm>
            <a:off x="279815" y="705177"/>
            <a:ext cx="11632368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endParaRPr lang="es-CL" dirty="0"/>
          </a:p>
          <a:p>
            <a:pPr algn="ctr"/>
            <a:endParaRPr lang="es-CL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5753F1F-C24B-5019-5901-1DB76B814889}"/>
              </a:ext>
            </a:extLst>
          </p:cNvPr>
          <p:cNvSpPr/>
          <p:nvPr/>
        </p:nvSpPr>
        <p:spPr>
          <a:xfrm>
            <a:off x="3991900" y="1056396"/>
            <a:ext cx="4208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CL" sz="54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¡Game Over!</a:t>
            </a:r>
            <a:endParaRPr lang="es-CL" sz="54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E973F52-755C-CF41-1DB4-39A550922266}"/>
              </a:ext>
            </a:extLst>
          </p:cNvPr>
          <p:cNvSpPr/>
          <p:nvPr/>
        </p:nvSpPr>
        <p:spPr>
          <a:xfrm>
            <a:off x="6340963" y="5524309"/>
            <a:ext cx="2518348" cy="461665"/>
          </a:xfrm>
          <a:prstGeom prst="roundRect">
            <a:avLst/>
          </a:prstGeom>
          <a:solidFill>
            <a:srgbClr val="2F78D1"/>
          </a:solidFill>
          <a:ln w="38100" cmpd="sng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Volver a jugar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3AED2F4-B5B6-8D1C-3319-8A43D0F6696C}"/>
              </a:ext>
            </a:extLst>
          </p:cNvPr>
          <p:cNvSpPr txBox="1"/>
          <p:nvPr/>
        </p:nvSpPr>
        <p:spPr>
          <a:xfrm>
            <a:off x="1847388" y="5524308"/>
            <a:ext cx="4118852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>
            <a:defPPr>
              <a:defRPr lang="es-CL"/>
            </a:defPPr>
            <a:lvl1pPr algn="ctr">
              <a:defRPr sz="2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accent5">
                      <a:lumMod val="7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CL" dirty="0"/>
              <a:t>Tu puntaje:  100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7FAB5-3465-0326-6893-F2700375076D}"/>
              </a:ext>
            </a:extLst>
          </p:cNvPr>
          <p:cNvSpPr/>
          <p:nvPr/>
        </p:nvSpPr>
        <p:spPr>
          <a:xfrm>
            <a:off x="3991900" y="1102858"/>
            <a:ext cx="4208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CL" sz="5400" b="1" cap="none" spc="0" dirty="0">
                <a:ln/>
                <a:solidFill>
                  <a:srgbClr val="14D2EC"/>
                </a:solidFill>
                <a:effectLst/>
                <a:latin typeface="Comic Sans MS" panose="030F0702030302020204" pitchFamily="66" charset="0"/>
              </a:rPr>
              <a:t>¡Game Over!</a:t>
            </a:r>
            <a:endParaRPr lang="es-CL" sz="5400" b="1" cap="none" spc="0" dirty="0">
              <a:ln/>
              <a:solidFill>
                <a:srgbClr val="14D2EC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F0EFA2-3BD2-2519-8F16-DF38244FC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14" y="2132767"/>
            <a:ext cx="4286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8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54</Words>
  <Application>Microsoft Office PowerPoint</Application>
  <PresentationFormat>Panorámica</PresentationFormat>
  <Paragraphs>103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Maldonado</dc:creator>
  <cp:lastModifiedBy>Beatriz Maldonado</cp:lastModifiedBy>
  <cp:revision>18</cp:revision>
  <dcterms:created xsi:type="dcterms:W3CDTF">2022-08-01T16:28:35Z</dcterms:created>
  <dcterms:modified xsi:type="dcterms:W3CDTF">2022-08-03T13:22:13Z</dcterms:modified>
</cp:coreProperties>
</file>