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Actor" panose="020B0503050000020004" pitchFamily="34" charset="77"/>
      <p:regular r:id="rId7"/>
    </p:embeddedFont>
    <p:embeddedFont>
      <p:font typeface="Limelight" panose="02000000000000000000" pitchFamily="2" charset="77"/>
      <p:regular r:id="rId8"/>
    </p:embeddedFont>
    <p:embeddedFont>
      <p:font typeface="Roboto Condensed Light" panose="020F0302020204030204" pitchFamily="34" charset="0"/>
      <p:regular r:id="rId9"/>
      <p: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2aa1cd2d9e0_0_3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2aa1cd2d9e0_0_3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2aa1cd2d9e0_0_4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2aa1cd2d9e0_0_4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2aa1cd2d9e0_0_4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2aa1cd2d9e0_0_4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vie Awards Ceremony Infographics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175" y="4261150"/>
            <a:ext cx="9158700" cy="88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2912161" y="4081556"/>
            <a:ext cx="3319678" cy="1061716"/>
            <a:chOff x="355276" y="4028893"/>
            <a:chExt cx="3319678" cy="1165824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55276" y="4196643"/>
              <a:ext cx="3319678" cy="998074"/>
              <a:chOff x="1951575" y="2613150"/>
              <a:chExt cx="3658450" cy="283705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1951575" y="2613150"/>
                <a:ext cx="3658450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146338" h="113482" extrusionOk="0">
                    <a:moveTo>
                      <a:pt x="51403" y="0"/>
                    </a:moveTo>
                    <a:lnTo>
                      <a:pt x="0" y="113482"/>
                    </a:lnTo>
                    <a:lnTo>
                      <a:pt x="146338" y="113482"/>
                    </a:lnTo>
                    <a:lnTo>
                      <a:pt x="9997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161725" y="2613150"/>
                <a:ext cx="1188375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47535" h="113482" fill="none" extrusionOk="0">
                    <a:moveTo>
                      <a:pt x="47534" y="0"/>
                    </a:moveTo>
                    <a:lnTo>
                      <a:pt x="0" y="113482"/>
                    </a:lnTo>
                  </a:path>
                </a:pathLst>
              </a:custGeom>
              <a:noFill/>
              <a:ln w="10850" cap="flat" cmpd="sng">
                <a:solidFill>
                  <a:srgbClr val="FFB24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330775" y="2613150"/>
                <a:ext cx="1104975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44199" h="113482" fill="none" extrusionOk="0">
                    <a:moveTo>
                      <a:pt x="0" y="0"/>
                    </a:moveTo>
                    <a:lnTo>
                      <a:pt x="44198" y="113482"/>
                    </a:lnTo>
                  </a:path>
                </a:pathLst>
              </a:custGeom>
              <a:noFill/>
              <a:ln w="10850" cap="flat" cmpd="sng">
                <a:solidFill>
                  <a:srgbClr val="FFB24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989006" y="4031522"/>
              <a:ext cx="2120058" cy="210279"/>
            </a:xfrm>
            <a:custGeom>
              <a:avLst/>
              <a:gdLst/>
              <a:ahLst/>
              <a:cxnLst/>
              <a:rect l="l" t="t" r="r" b="b"/>
              <a:pathLst>
                <a:path w="122529" h="9419" extrusionOk="0">
                  <a:moveTo>
                    <a:pt x="1" y="1"/>
                  </a:moveTo>
                  <a:lnTo>
                    <a:pt x="122528" y="1"/>
                  </a:lnTo>
                  <a:lnTo>
                    <a:pt x="122528" y="9419"/>
                  </a:lnTo>
                  <a:lnTo>
                    <a:pt x="1" y="9419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68800" y="4031525"/>
              <a:ext cx="1201538" cy="210279"/>
            </a:xfrm>
            <a:custGeom>
              <a:avLst/>
              <a:gdLst/>
              <a:ahLst/>
              <a:cxnLst/>
              <a:rect l="l" t="t" r="r" b="b"/>
              <a:pathLst>
                <a:path w="54984" h="9419" extrusionOk="0">
                  <a:moveTo>
                    <a:pt x="1" y="1"/>
                  </a:moveTo>
                  <a:lnTo>
                    <a:pt x="1" y="9419"/>
                  </a:lnTo>
                  <a:lnTo>
                    <a:pt x="54984" y="9419"/>
                  </a:lnTo>
                  <a:lnTo>
                    <a:pt x="54984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" name="Google Shape;17;p2"/>
            <p:cNvCxnSpPr/>
            <p:nvPr/>
          </p:nvCxnSpPr>
          <p:spPr>
            <a:xfrm>
              <a:off x="2558300" y="4028893"/>
              <a:ext cx="1800" cy="212700"/>
            </a:xfrm>
            <a:prstGeom prst="straightConnector1">
              <a:avLst/>
            </a:prstGeom>
            <a:noFill/>
            <a:ln w="19050" cap="flat" cmpd="sng">
              <a:solidFill>
                <a:srgbClr val="FFB2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568325" y="4030306"/>
              <a:ext cx="1800" cy="212700"/>
            </a:xfrm>
            <a:prstGeom prst="straightConnector1">
              <a:avLst/>
            </a:prstGeom>
            <a:noFill/>
            <a:ln w="19050" cap="flat" cmpd="sng">
              <a:solidFill>
                <a:srgbClr val="FFB2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" name="Google Shape;19;p2"/>
          <p:cNvGrpSpPr/>
          <p:nvPr/>
        </p:nvGrpSpPr>
        <p:grpSpPr>
          <a:xfrm>
            <a:off x="716205" y="-568208"/>
            <a:ext cx="8416123" cy="5061410"/>
            <a:chOff x="3164890" y="-351925"/>
            <a:chExt cx="8818235" cy="5303238"/>
          </a:xfrm>
        </p:grpSpPr>
        <p:sp>
          <p:nvSpPr>
            <p:cNvPr id="20" name="Google Shape;20;p2"/>
            <p:cNvSpPr/>
            <p:nvPr/>
          </p:nvSpPr>
          <p:spPr>
            <a:xfrm>
              <a:off x="3477075" y="-351925"/>
              <a:ext cx="8506050" cy="5069275"/>
            </a:xfrm>
            <a:custGeom>
              <a:avLst/>
              <a:gdLst/>
              <a:ahLst/>
              <a:cxnLst/>
              <a:rect l="l" t="t" r="r" b="b"/>
              <a:pathLst>
                <a:path w="340242" h="202771" extrusionOk="0">
                  <a:moveTo>
                    <a:pt x="0" y="191652"/>
                  </a:moveTo>
                  <a:lnTo>
                    <a:pt x="340242" y="0"/>
                  </a:lnTo>
                  <a:lnTo>
                    <a:pt x="336520" y="155502"/>
                  </a:lnTo>
                  <a:lnTo>
                    <a:pt x="8199" y="202771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21" name="Google Shape;21;p2"/>
            <p:cNvGrpSpPr/>
            <p:nvPr/>
          </p:nvGrpSpPr>
          <p:grpSpPr>
            <a:xfrm>
              <a:off x="3164890" y="4317752"/>
              <a:ext cx="647039" cy="633561"/>
              <a:chOff x="1378650" y="3785914"/>
              <a:chExt cx="647039" cy="633561"/>
            </a:xfrm>
          </p:grpSpPr>
          <p:sp>
            <p:nvSpPr>
              <p:cNvPr id="22" name="Google Shape;22;p2"/>
              <p:cNvSpPr/>
              <p:nvPr/>
            </p:nvSpPr>
            <p:spPr>
              <a:xfrm rot="975612">
                <a:off x="1463715" y="3847606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975612">
                <a:off x="1487744" y="4047127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975612">
                <a:off x="1673740" y="3895464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975612">
                <a:off x="1673804" y="3895020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" name="Google Shape;30;p2"/>
          <p:cNvGrpSpPr/>
          <p:nvPr/>
        </p:nvGrpSpPr>
        <p:grpSpPr>
          <a:xfrm>
            <a:off x="8346728" y="147828"/>
            <a:ext cx="810234" cy="4739605"/>
            <a:chOff x="-182815" y="730725"/>
            <a:chExt cx="1067924" cy="1195300"/>
          </a:xfrm>
        </p:grpSpPr>
        <p:sp>
          <p:nvSpPr>
            <p:cNvPr id="31" name="Google Shape;31;p2"/>
            <p:cNvSpPr/>
            <p:nvPr/>
          </p:nvSpPr>
          <p:spPr>
            <a:xfrm>
              <a:off x="-182815" y="731450"/>
              <a:ext cx="810204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182814" y="731450"/>
              <a:ext cx="501662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85259" y="731450"/>
              <a:ext cx="291422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9925" y="730725"/>
              <a:ext cx="485185" cy="1194614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13299" y="730725"/>
              <a:ext cx="258431" cy="1194614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-5497" y="147828"/>
            <a:ext cx="810234" cy="4739605"/>
            <a:chOff x="-182815" y="730725"/>
            <a:chExt cx="1067924" cy="1195300"/>
          </a:xfrm>
        </p:grpSpPr>
        <p:sp>
          <p:nvSpPr>
            <p:cNvPr id="37" name="Google Shape;37;p2"/>
            <p:cNvSpPr/>
            <p:nvPr/>
          </p:nvSpPr>
          <p:spPr>
            <a:xfrm>
              <a:off x="-182815" y="731450"/>
              <a:ext cx="810204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182814" y="731450"/>
              <a:ext cx="501662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85259" y="731450"/>
              <a:ext cx="291422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99925" y="730725"/>
              <a:ext cx="485185" cy="1194614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13299" y="730725"/>
              <a:ext cx="258431" cy="1194614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-417850" y="-823142"/>
            <a:ext cx="9978772" cy="1061710"/>
            <a:chOff x="193475" y="-693375"/>
            <a:chExt cx="7221575" cy="1382075"/>
          </a:xfrm>
        </p:grpSpPr>
        <p:sp>
          <p:nvSpPr>
            <p:cNvPr id="43" name="Google Shape;43;p2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2"/>
          <p:cNvSpPr txBox="1">
            <a:spLocks noGrp="1"/>
          </p:cNvSpPr>
          <p:nvPr>
            <p:ph type="ctrTitle"/>
          </p:nvPr>
        </p:nvSpPr>
        <p:spPr>
          <a:xfrm>
            <a:off x="1762650" y="471650"/>
            <a:ext cx="5618700" cy="295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7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1"/>
          </p:nvPr>
        </p:nvSpPr>
        <p:spPr>
          <a:xfrm>
            <a:off x="2518200" y="3430847"/>
            <a:ext cx="4107600" cy="4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11"/>
          <p:cNvSpPr/>
          <p:nvPr/>
        </p:nvSpPr>
        <p:spPr>
          <a:xfrm>
            <a:off x="-7175" y="3610750"/>
            <a:ext cx="91587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3" name="Google Shape;1443;p11"/>
          <p:cNvGrpSpPr/>
          <p:nvPr/>
        </p:nvGrpSpPr>
        <p:grpSpPr>
          <a:xfrm>
            <a:off x="-43050" y="-616925"/>
            <a:ext cx="5196675" cy="5329438"/>
            <a:chOff x="-43050" y="-616925"/>
            <a:chExt cx="5196675" cy="5329438"/>
          </a:xfrm>
        </p:grpSpPr>
        <p:sp>
          <p:nvSpPr>
            <p:cNvPr id="1444" name="Google Shape;1444;p11"/>
            <p:cNvSpPr/>
            <p:nvPr/>
          </p:nvSpPr>
          <p:spPr>
            <a:xfrm>
              <a:off x="-43050" y="-616925"/>
              <a:ext cx="5064600" cy="5165025"/>
            </a:xfrm>
            <a:custGeom>
              <a:avLst/>
              <a:gdLst/>
              <a:ahLst/>
              <a:cxnLst/>
              <a:rect l="l" t="t" r="r" b="b"/>
              <a:pathLst>
                <a:path w="202584" h="206601" extrusionOk="0">
                  <a:moveTo>
                    <a:pt x="202584" y="201435"/>
                  </a:moveTo>
                  <a:lnTo>
                    <a:pt x="0" y="0"/>
                  </a:lnTo>
                  <a:lnTo>
                    <a:pt x="2285" y="176941"/>
                  </a:lnTo>
                  <a:lnTo>
                    <a:pt x="195410" y="206601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445" name="Google Shape;1445;p11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1446" name="Google Shape;1446;p11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1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1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1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1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1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1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1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4" name="Google Shape;1454;p11"/>
          <p:cNvGrpSpPr/>
          <p:nvPr/>
        </p:nvGrpSpPr>
        <p:grpSpPr>
          <a:xfrm>
            <a:off x="-7175" y="-767575"/>
            <a:ext cx="7987275" cy="5796313"/>
            <a:chOff x="-7175" y="-767575"/>
            <a:chExt cx="7987275" cy="5796313"/>
          </a:xfrm>
        </p:grpSpPr>
        <p:sp>
          <p:nvSpPr>
            <p:cNvPr id="1455" name="Google Shape;1455;p11"/>
            <p:cNvSpPr/>
            <p:nvPr/>
          </p:nvSpPr>
          <p:spPr>
            <a:xfrm>
              <a:off x="-7175" y="-767575"/>
              <a:ext cx="7726500" cy="5509350"/>
            </a:xfrm>
            <a:custGeom>
              <a:avLst/>
              <a:gdLst/>
              <a:ahLst/>
              <a:cxnLst/>
              <a:rect l="l" t="t" r="r" b="b"/>
              <a:pathLst>
                <a:path w="309060" h="220374" extrusionOk="0">
                  <a:moveTo>
                    <a:pt x="309060" y="210178"/>
                  </a:moveTo>
                  <a:lnTo>
                    <a:pt x="40746" y="0"/>
                  </a:lnTo>
                  <a:lnTo>
                    <a:pt x="0" y="142612"/>
                  </a:lnTo>
                  <a:lnTo>
                    <a:pt x="301293" y="220374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456" name="Google Shape;1456;p11"/>
            <p:cNvGrpSpPr/>
            <p:nvPr/>
          </p:nvGrpSpPr>
          <p:grpSpPr>
            <a:xfrm flipH="1">
              <a:off x="7387975" y="4456863"/>
              <a:ext cx="592125" cy="571875"/>
              <a:chOff x="1378650" y="3847600"/>
              <a:chExt cx="592125" cy="571875"/>
            </a:xfrm>
          </p:grpSpPr>
          <p:sp>
            <p:nvSpPr>
              <p:cNvPr id="1457" name="Google Shape;1457;p11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1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1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1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1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1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1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1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5" name="Google Shape;1465;p11"/>
          <p:cNvGrpSpPr/>
          <p:nvPr/>
        </p:nvGrpSpPr>
        <p:grpSpPr>
          <a:xfrm flipH="1">
            <a:off x="243246" y="2992495"/>
            <a:ext cx="1066143" cy="1184280"/>
            <a:chOff x="4808600" y="2772425"/>
            <a:chExt cx="1565325" cy="1738775"/>
          </a:xfrm>
        </p:grpSpPr>
        <p:sp>
          <p:nvSpPr>
            <p:cNvPr id="1466" name="Google Shape;1466;p11"/>
            <p:cNvSpPr/>
            <p:nvPr/>
          </p:nvSpPr>
          <p:spPr>
            <a:xfrm>
              <a:off x="4909500" y="2821625"/>
              <a:ext cx="29225" cy="130125"/>
            </a:xfrm>
            <a:custGeom>
              <a:avLst/>
              <a:gdLst/>
              <a:ahLst/>
              <a:cxnLst/>
              <a:rect l="l" t="t" r="r" b="b"/>
              <a:pathLst>
                <a:path w="1169" h="5205" extrusionOk="0">
                  <a:moveTo>
                    <a:pt x="1" y="1"/>
                  </a:moveTo>
                  <a:lnTo>
                    <a:pt x="1" y="5204"/>
                  </a:lnTo>
                  <a:lnTo>
                    <a:pt x="1168" y="5204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1"/>
            <p:cNvSpPr/>
            <p:nvPr/>
          </p:nvSpPr>
          <p:spPr>
            <a:xfrm>
              <a:off x="4897000" y="2873325"/>
              <a:ext cx="52575" cy="912350"/>
            </a:xfrm>
            <a:custGeom>
              <a:avLst/>
              <a:gdLst/>
              <a:ahLst/>
              <a:cxnLst/>
              <a:rect l="l" t="t" r="r" b="b"/>
              <a:pathLst>
                <a:path w="2103" h="36494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35993"/>
                  </a:lnTo>
                  <a:cubicBezTo>
                    <a:pt x="1" y="36293"/>
                    <a:pt x="201" y="36494"/>
                    <a:pt x="501" y="36494"/>
                  </a:cubicBezTo>
                  <a:lnTo>
                    <a:pt x="1602" y="36494"/>
                  </a:lnTo>
                  <a:cubicBezTo>
                    <a:pt x="1869" y="36494"/>
                    <a:pt x="2102" y="36293"/>
                    <a:pt x="2102" y="35993"/>
                  </a:cubicBezTo>
                  <a:lnTo>
                    <a:pt x="2102" y="501"/>
                  </a:lnTo>
                  <a:cubicBezTo>
                    <a:pt x="2102" y="201"/>
                    <a:pt x="1869" y="1"/>
                    <a:pt x="16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1"/>
            <p:cNvSpPr/>
            <p:nvPr/>
          </p:nvSpPr>
          <p:spPr>
            <a:xfrm>
              <a:off x="4854475" y="3762300"/>
              <a:ext cx="139275" cy="45900"/>
            </a:xfrm>
            <a:custGeom>
              <a:avLst/>
              <a:gdLst/>
              <a:ahLst/>
              <a:cxnLst/>
              <a:rect l="l" t="t" r="r" b="b"/>
              <a:pathLst>
                <a:path w="5571" h="1836" extrusionOk="0">
                  <a:moveTo>
                    <a:pt x="1034" y="1"/>
                  </a:moveTo>
                  <a:cubicBezTo>
                    <a:pt x="467" y="1"/>
                    <a:pt x="0" y="468"/>
                    <a:pt x="0" y="1068"/>
                  </a:cubicBezTo>
                  <a:lnTo>
                    <a:pt x="0" y="1835"/>
                  </a:lnTo>
                  <a:lnTo>
                    <a:pt x="5571" y="1835"/>
                  </a:lnTo>
                  <a:lnTo>
                    <a:pt x="5571" y="1068"/>
                  </a:lnTo>
                  <a:cubicBezTo>
                    <a:pt x="5571" y="468"/>
                    <a:pt x="5104" y="1"/>
                    <a:pt x="4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1"/>
            <p:cNvSpPr/>
            <p:nvPr/>
          </p:nvSpPr>
          <p:spPr>
            <a:xfrm>
              <a:off x="4808600" y="3794825"/>
              <a:ext cx="232700" cy="45900"/>
            </a:xfrm>
            <a:custGeom>
              <a:avLst/>
              <a:gdLst/>
              <a:ahLst/>
              <a:cxnLst/>
              <a:rect l="l" t="t" r="r" b="b"/>
              <a:pathLst>
                <a:path w="9308" h="1836" extrusionOk="0">
                  <a:moveTo>
                    <a:pt x="1035" y="1"/>
                  </a:moveTo>
                  <a:cubicBezTo>
                    <a:pt x="468" y="1"/>
                    <a:pt x="1" y="468"/>
                    <a:pt x="1" y="1035"/>
                  </a:cubicBezTo>
                  <a:lnTo>
                    <a:pt x="1" y="1835"/>
                  </a:lnTo>
                  <a:lnTo>
                    <a:pt x="9307" y="1835"/>
                  </a:lnTo>
                  <a:lnTo>
                    <a:pt x="9307" y="1035"/>
                  </a:lnTo>
                  <a:cubicBezTo>
                    <a:pt x="9307" y="468"/>
                    <a:pt x="8840" y="1"/>
                    <a:pt x="8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1"/>
            <p:cNvSpPr/>
            <p:nvPr/>
          </p:nvSpPr>
          <p:spPr>
            <a:xfrm>
              <a:off x="4881150" y="2772425"/>
              <a:ext cx="85925" cy="85075"/>
            </a:xfrm>
            <a:custGeom>
              <a:avLst/>
              <a:gdLst/>
              <a:ahLst/>
              <a:cxnLst/>
              <a:rect l="l" t="t" r="r" b="b"/>
              <a:pathLst>
                <a:path w="3437" h="3403" extrusionOk="0">
                  <a:moveTo>
                    <a:pt x="1735" y="1"/>
                  </a:moveTo>
                  <a:cubicBezTo>
                    <a:pt x="801" y="1"/>
                    <a:pt x="1" y="734"/>
                    <a:pt x="1" y="1702"/>
                  </a:cubicBezTo>
                  <a:cubicBezTo>
                    <a:pt x="1" y="2602"/>
                    <a:pt x="768" y="3403"/>
                    <a:pt x="1735" y="3403"/>
                  </a:cubicBezTo>
                  <a:cubicBezTo>
                    <a:pt x="2636" y="3403"/>
                    <a:pt x="3437" y="2669"/>
                    <a:pt x="3437" y="1702"/>
                  </a:cubicBezTo>
                  <a:cubicBezTo>
                    <a:pt x="3437" y="734"/>
                    <a:pt x="2669" y="1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1"/>
            <p:cNvSpPr/>
            <p:nvPr/>
          </p:nvSpPr>
          <p:spPr>
            <a:xfrm>
              <a:off x="4931200" y="2928375"/>
              <a:ext cx="1254250" cy="300000"/>
            </a:xfrm>
            <a:custGeom>
              <a:avLst/>
              <a:gdLst/>
              <a:ahLst/>
              <a:cxnLst/>
              <a:rect l="l" t="t" r="r" b="b"/>
              <a:pathLst>
                <a:path w="50170" h="12000" extrusionOk="0">
                  <a:moveTo>
                    <a:pt x="167" y="0"/>
                  </a:moveTo>
                  <a:lnTo>
                    <a:pt x="0" y="701"/>
                  </a:lnTo>
                  <a:cubicBezTo>
                    <a:pt x="4303" y="6238"/>
                    <a:pt x="9974" y="9974"/>
                    <a:pt x="16979" y="11375"/>
                  </a:cubicBezTo>
                  <a:cubicBezTo>
                    <a:pt x="18991" y="11784"/>
                    <a:pt x="21147" y="12000"/>
                    <a:pt x="23445" y="12000"/>
                  </a:cubicBezTo>
                  <a:cubicBezTo>
                    <a:pt x="30899" y="12000"/>
                    <a:pt x="39842" y="9725"/>
                    <a:pt x="50169" y="4370"/>
                  </a:cubicBezTo>
                  <a:lnTo>
                    <a:pt x="49502" y="2869"/>
                  </a:lnTo>
                  <a:cubicBezTo>
                    <a:pt x="39331" y="8321"/>
                    <a:pt x="30468" y="10675"/>
                    <a:pt x="22944" y="10675"/>
                  </a:cubicBezTo>
                  <a:cubicBezTo>
                    <a:pt x="12974" y="10675"/>
                    <a:pt x="5357" y="654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1"/>
            <p:cNvSpPr/>
            <p:nvPr/>
          </p:nvSpPr>
          <p:spPr>
            <a:xfrm>
              <a:off x="4956200" y="2942550"/>
              <a:ext cx="1133350" cy="319900"/>
            </a:xfrm>
            <a:custGeom>
              <a:avLst/>
              <a:gdLst/>
              <a:ahLst/>
              <a:cxnLst/>
              <a:rect l="l" t="t" r="r" b="b"/>
              <a:pathLst>
                <a:path w="45334" h="12796" extrusionOk="0">
                  <a:moveTo>
                    <a:pt x="568" y="0"/>
                  </a:moveTo>
                  <a:lnTo>
                    <a:pt x="1" y="2402"/>
                  </a:lnTo>
                  <a:cubicBezTo>
                    <a:pt x="3970" y="7039"/>
                    <a:pt x="9241" y="10441"/>
                    <a:pt x="15579" y="11942"/>
                  </a:cubicBezTo>
                  <a:cubicBezTo>
                    <a:pt x="15679" y="11942"/>
                    <a:pt x="15846" y="12009"/>
                    <a:pt x="15979" y="12042"/>
                  </a:cubicBezTo>
                  <a:cubicBezTo>
                    <a:pt x="18239" y="12535"/>
                    <a:pt x="20675" y="12795"/>
                    <a:pt x="23279" y="12795"/>
                  </a:cubicBezTo>
                  <a:cubicBezTo>
                    <a:pt x="29667" y="12795"/>
                    <a:pt x="37063" y="11227"/>
                    <a:pt x="45333" y="7673"/>
                  </a:cubicBezTo>
                  <a:lnTo>
                    <a:pt x="43499" y="2869"/>
                  </a:lnTo>
                  <a:cubicBezTo>
                    <a:pt x="35020" y="7003"/>
                    <a:pt x="27550" y="8823"/>
                    <a:pt x="21104" y="8823"/>
                  </a:cubicBezTo>
                  <a:cubicBezTo>
                    <a:pt x="12361" y="8823"/>
                    <a:pt x="5503" y="5473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1"/>
            <p:cNvSpPr/>
            <p:nvPr/>
          </p:nvSpPr>
          <p:spPr>
            <a:xfrm>
              <a:off x="4957875" y="2977575"/>
              <a:ext cx="1132500" cy="285700"/>
            </a:xfrm>
            <a:custGeom>
              <a:avLst/>
              <a:gdLst/>
              <a:ahLst/>
              <a:cxnLst/>
              <a:rect l="l" t="t" r="r" b="b"/>
              <a:pathLst>
                <a:path w="45300" h="11428" extrusionOk="0">
                  <a:moveTo>
                    <a:pt x="201" y="0"/>
                  </a:moveTo>
                  <a:lnTo>
                    <a:pt x="1" y="1035"/>
                  </a:lnTo>
                  <a:cubicBezTo>
                    <a:pt x="3937" y="5671"/>
                    <a:pt x="9207" y="9074"/>
                    <a:pt x="15545" y="10575"/>
                  </a:cubicBezTo>
                  <a:cubicBezTo>
                    <a:pt x="15678" y="10641"/>
                    <a:pt x="15845" y="10675"/>
                    <a:pt x="15945" y="10675"/>
                  </a:cubicBezTo>
                  <a:cubicBezTo>
                    <a:pt x="18205" y="11167"/>
                    <a:pt x="20645" y="11428"/>
                    <a:pt x="23251" y="11428"/>
                  </a:cubicBezTo>
                  <a:cubicBezTo>
                    <a:pt x="29647" y="11428"/>
                    <a:pt x="37053" y="9860"/>
                    <a:pt x="45300" y="6305"/>
                  </a:cubicBezTo>
                  <a:lnTo>
                    <a:pt x="44466" y="4203"/>
                  </a:lnTo>
                  <a:cubicBezTo>
                    <a:pt x="36132" y="7949"/>
                    <a:pt x="28763" y="9603"/>
                    <a:pt x="22365" y="9603"/>
                  </a:cubicBezTo>
                  <a:cubicBezTo>
                    <a:pt x="12808" y="9603"/>
                    <a:pt x="5415" y="5914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1"/>
            <p:cNvSpPr/>
            <p:nvPr/>
          </p:nvSpPr>
          <p:spPr>
            <a:xfrm>
              <a:off x="6025300" y="2994400"/>
              <a:ext cx="88425" cy="161350"/>
            </a:xfrm>
            <a:custGeom>
              <a:avLst/>
              <a:gdLst/>
              <a:ahLst/>
              <a:cxnLst/>
              <a:rect l="l" t="t" r="r" b="b"/>
              <a:pathLst>
                <a:path w="3537" h="6454" extrusionOk="0">
                  <a:moveTo>
                    <a:pt x="897" y="1"/>
                  </a:moveTo>
                  <a:cubicBezTo>
                    <a:pt x="841" y="1"/>
                    <a:pt x="787" y="10"/>
                    <a:pt x="735" y="28"/>
                  </a:cubicBezTo>
                  <a:cubicBezTo>
                    <a:pt x="68" y="261"/>
                    <a:pt x="1" y="1863"/>
                    <a:pt x="535" y="3631"/>
                  </a:cubicBezTo>
                  <a:cubicBezTo>
                    <a:pt x="1062" y="5244"/>
                    <a:pt x="1965" y="6453"/>
                    <a:pt x="2625" y="6453"/>
                  </a:cubicBezTo>
                  <a:cubicBezTo>
                    <a:pt x="2675" y="6453"/>
                    <a:pt x="2723" y="6447"/>
                    <a:pt x="2769" y="6433"/>
                  </a:cubicBezTo>
                  <a:cubicBezTo>
                    <a:pt x="3437" y="6199"/>
                    <a:pt x="3537" y="4565"/>
                    <a:pt x="3003" y="2830"/>
                  </a:cubicBezTo>
                  <a:cubicBezTo>
                    <a:pt x="2450" y="1231"/>
                    <a:pt x="1556" y="1"/>
                    <a:pt x="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1"/>
            <p:cNvSpPr/>
            <p:nvPr/>
          </p:nvSpPr>
          <p:spPr>
            <a:xfrm>
              <a:off x="4951200" y="2931400"/>
              <a:ext cx="24225" cy="82225"/>
            </a:xfrm>
            <a:custGeom>
              <a:avLst/>
              <a:gdLst/>
              <a:ahLst/>
              <a:cxnLst/>
              <a:rect l="l" t="t" r="r" b="b"/>
              <a:pathLst>
                <a:path w="969" h="3289" extrusionOk="0">
                  <a:moveTo>
                    <a:pt x="759" y="0"/>
                  </a:moveTo>
                  <a:cubicBezTo>
                    <a:pt x="695" y="0"/>
                    <a:pt x="624" y="75"/>
                    <a:pt x="601" y="213"/>
                  </a:cubicBezTo>
                  <a:lnTo>
                    <a:pt x="34" y="2648"/>
                  </a:lnTo>
                  <a:cubicBezTo>
                    <a:pt x="1" y="2848"/>
                    <a:pt x="34" y="3082"/>
                    <a:pt x="134" y="3215"/>
                  </a:cubicBezTo>
                  <a:cubicBezTo>
                    <a:pt x="168" y="3282"/>
                    <a:pt x="168" y="3282"/>
                    <a:pt x="201" y="3282"/>
                  </a:cubicBezTo>
                  <a:cubicBezTo>
                    <a:pt x="214" y="3286"/>
                    <a:pt x="226" y="3288"/>
                    <a:pt x="236" y="3288"/>
                  </a:cubicBezTo>
                  <a:cubicBezTo>
                    <a:pt x="310" y="3288"/>
                    <a:pt x="339" y="3194"/>
                    <a:pt x="368" y="3048"/>
                  </a:cubicBezTo>
                  <a:lnTo>
                    <a:pt x="935" y="647"/>
                  </a:lnTo>
                  <a:cubicBezTo>
                    <a:pt x="968" y="413"/>
                    <a:pt x="935" y="180"/>
                    <a:pt x="835" y="46"/>
                  </a:cubicBezTo>
                  <a:cubicBezTo>
                    <a:pt x="814" y="15"/>
                    <a:pt x="787" y="0"/>
                    <a:pt x="7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1"/>
            <p:cNvSpPr/>
            <p:nvPr/>
          </p:nvSpPr>
          <p:spPr>
            <a:xfrm>
              <a:off x="6067850" y="3000925"/>
              <a:ext cx="117600" cy="88425"/>
            </a:xfrm>
            <a:custGeom>
              <a:avLst/>
              <a:gdLst/>
              <a:ahLst/>
              <a:cxnLst/>
              <a:rect l="l" t="t" r="r" b="b"/>
              <a:pathLst>
                <a:path w="4704" h="3537" extrusionOk="0">
                  <a:moveTo>
                    <a:pt x="4036" y="0"/>
                  </a:moveTo>
                  <a:cubicBezTo>
                    <a:pt x="2669" y="701"/>
                    <a:pt x="1368" y="1401"/>
                    <a:pt x="33" y="2002"/>
                  </a:cubicBezTo>
                  <a:cubicBezTo>
                    <a:pt x="0" y="2402"/>
                    <a:pt x="33" y="3103"/>
                    <a:pt x="500" y="3536"/>
                  </a:cubicBezTo>
                  <a:cubicBezTo>
                    <a:pt x="1868" y="2903"/>
                    <a:pt x="3302" y="2235"/>
                    <a:pt x="4703" y="1502"/>
                  </a:cubicBezTo>
                  <a:lnTo>
                    <a:pt x="4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1"/>
            <p:cNvSpPr/>
            <p:nvPr/>
          </p:nvSpPr>
          <p:spPr>
            <a:xfrm>
              <a:off x="6164575" y="2880850"/>
              <a:ext cx="46725" cy="208500"/>
            </a:xfrm>
            <a:custGeom>
              <a:avLst/>
              <a:gdLst/>
              <a:ahLst/>
              <a:cxnLst/>
              <a:rect l="l" t="t" r="r" b="b"/>
              <a:pathLst>
                <a:path w="1869" h="8340" extrusionOk="0">
                  <a:moveTo>
                    <a:pt x="0" y="0"/>
                  </a:moveTo>
                  <a:lnTo>
                    <a:pt x="0" y="8339"/>
                  </a:lnTo>
                  <a:lnTo>
                    <a:pt x="1868" y="8339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1"/>
            <p:cNvSpPr/>
            <p:nvPr/>
          </p:nvSpPr>
          <p:spPr>
            <a:xfrm>
              <a:off x="6147050" y="2965075"/>
              <a:ext cx="82600" cy="1456050"/>
            </a:xfrm>
            <a:custGeom>
              <a:avLst/>
              <a:gdLst/>
              <a:ahLst/>
              <a:cxnLst/>
              <a:rect l="l" t="t" r="r" b="b"/>
              <a:pathLst>
                <a:path w="3304" h="58242" extrusionOk="0">
                  <a:moveTo>
                    <a:pt x="802" y="0"/>
                  </a:moveTo>
                  <a:cubicBezTo>
                    <a:pt x="368" y="0"/>
                    <a:pt x="1" y="367"/>
                    <a:pt x="1" y="801"/>
                  </a:cubicBezTo>
                  <a:lnTo>
                    <a:pt x="1" y="57475"/>
                  </a:lnTo>
                  <a:cubicBezTo>
                    <a:pt x="1" y="57875"/>
                    <a:pt x="368" y="58242"/>
                    <a:pt x="802" y="58242"/>
                  </a:cubicBezTo>
                  <a:lnTo>
                    <a:pt x="2503" y="58242"/>
                  </a:lnTo>
                  <a:cubicBezTo>
                    <a:pt x="2903" y="58242"/>
                    <a:pt x="3303" y="57875"/>
                    <a:pt x="3303" y="57475"/>
                  </a:cubicBezTo>
                  <a:lnTo>
                    <a:pt x="3303" y="801"/>
                  </a:lnTo>
                  <a:cubicBezTo>
                    <a:pt x="3303" y="367"/>
                    <a:pt x="2903" y="0"/>
                    <a:pt x="2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1"/>
            <p:cNvSpPr/>
            <p:nvPr/>
          </p:nvSpPr>
          <p:spPr>
            <a:xfrm>
              <a:off x="6076175" y="4384425"/>
              <a:ext cx="224350" cy="74225"/>
            </a:xfrm>
            <a:custGeom>
              <a:avLst/>
              <a:gdLst/>
              <a:ahLst/>
              <a:cxnLst/>
              <a:rect l="l" t="t" r="r" b="b"/>
              <a:pathLst>
                <a:path w="8974" h="2969" extrusionOk="0">
                  <a:moveTo>
                    <a:pt x="1702" y="0"/>
                  </a:moveTo>
                  <a:cubicBezTo>
                    <a:pt x="801" y="0"/>
                    <a:pt x="1" y="767"/>
                    <a:pt x="1" y="1735"/>
                  </a:cubicBezTo>
                  <a:lnTo>
                    <a:pt x="1" y="2969"/>
                  </a:lnTo>
                  <a:lnTo>
                    <a:pt x="8974" y="2969"/>
                  </a:lnTo>
                  <a:lnTo>
                    <a:pt x="8974" y="1735"/>
                  </a:lnTo>
                  <a:cubicBezTo>
                    <a:pt x="8974" y="801"/>
                    <a:pt x="8206" y="0"/>
                    <a:pt x="7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1"/>
            <p:cNvSpPr/>
            <p:nvPr/>
          </p:nvSpPr>
          <p:spPr>
            <a:xfrm>
              <a:off x="6001125" y="4436950"/>
              <a:ext cx="372800" cy="74250"/>
            </a:xfrm>
            <a:custGeom>
              <a:avLst/>
              <a:gdLst/>
              <a:ahLst/>
              <a:cxnLst/>
              <a:rect l="l" t="t" r="r" b="b"/>
              <a:pathLst>
                <a:path w="14912" h="2970" extrusionOk="0">
                  <a:moveTo>
                    <a:pt x="1702" y="1"/>
                  </a:moveTo>
                  <a:cubicBezTo>
                    <a:pt x="801" y="1"/>
                    <a:pt x="0" y="768"/>
                    <a:pt x="0" y="1702"/>
                  </a:cubicBezTo>
                  <a:lnTo>
                    <a:pt x="0" y="2969"/>
                  </a:lnTo>
                  <a:lnTo>
                    <a:pt x="14911" y="2969"/>
                  </a:lnTo>
                  <a:lnTo>
                    <a:pt x="14911" y="1702"/>
                  </a:lnTo>
                  <a:cubicBezTo>
                    <a:pt x="14911" y="801"/>
                    <a:pt x="14177" y="1"/>
                    <a:pt x="13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1"/>
            <p:cNvSpPr/>
            <p:nvPr/>
          </p:nvSpPr>
          <p:spPr>
            <a:xfrm>
              <a:off x="6118700" y="2802450"/>
              <a:ext cx="137625" cy="137625"/>
            </a:xfrm>
            <a:custGeom>
              <a:avLst/>
              <a:gdLst/>
              <a:ahLst/>
              <a:cxnLst/>
              <a:rect l="l" t="t" r="r" b="b"/>
              <a:pathLst>
                <a:path w="5505" h="5505" extrusionOk="0">
                  <a:moveTo>
                    <a:pt x="2769" y="0"/>
                  </a:moveTo>
                  <a:cubicBezTo>
                    <a:pt x="1235" y="0"/>
                    <a:pt x="1" y="1268"/>
                    <a:pt x="1" y="2769"/>
                  </a:cubicBezTo>
                  <a:cubicBezTo>
                    <a:pt x="1" y="4270"/>
                    <a:pt x="1202" y="5504"/>
                    <a:pt x="2769" y="5504"/>
                  </a:cubicBezTo>
                  <a:cubicBezTo>
                    <a:pt x="4271" y="5504"/>
                    <a:pt x="5505" y="4304"/>
                    <a:pt x="5505" y="2769"/>
                  </a:cubicBezTo>
                  <a:cubicBezTo>
                    <a:pt x="5505" y="1201"/>
                    <a:pt x="4304" y="0"/>
                    <a:pt x="2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2" name="Google Shape;1482;p11"/>
          <p:cNvGrpSpPr/>
          <p:nvPr/>
        </p:nvGrpSpPr>
        <p:grpSpPr>
          <a:xfrm>
            <a:off x="50" y="-132175"/>
            <a:ext cx="832143" cy="5305618"/>
            <a:chOff x="1440600" y="197825"/>
            <a:chExt cx="990175" cy="3797050"/>
          </a:xfrm>
        </p:grpSpPr>
        <p:sp>
          <p:nvSpPr>
            <p:cNvPr id="1483" name="Google Shape;1483;p11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1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1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1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1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1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1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1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1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2" name="Google Shape;1492;p11"/>
          <p:cNvGrpSpPr/>
          <p:nvPr/>
        </p:nvGrpSpPr>
        <p:grpSpPr>
          <a:xfrm flipH="1">
            <a:off x="8319293" y="-132175"/>
            <a:ext cx="832143" cy="5305618"/>
            <a:chOff x="1440600" y="197825"/>
            <a:chExt cx="990175" cy="3797050"/>
          </a:xfrm>
        </p:grpSpPr>
        <p:sp>
          <p:nvSpPr>
            <p:cNvPr id="1493" name="Google Shape;1493;p11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1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1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1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1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1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1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1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1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2" name="Google Shape;1502;p11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1503" name="Google Shape;1503;p11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1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1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1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1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1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1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1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1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1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1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1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1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1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1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1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1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1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1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1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1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1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1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1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1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1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1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1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1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1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1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1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1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1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1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1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1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0" name="Google Shape;1540;p11"/>
          <p:cNvSpPr txBox="1">
            <a:spLocks noGrp="1"/>
          </p:cNvSpPr>
          <p:nvPr>
            <p:ph type="title" hasCustomPrompt="1"/>
          </p:nvPr>
        </p:nvSpPr>
        <p:spPr>
          <a:xfrm rot="178">
            <a:off x="2611625" y="1135075"/>
            <a:ext cx="5805600" cy="12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7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41" name="Google Shape;1541;p11"/>
          <p:cNvSpPr txBox="1">
            <a:spLocks noGrp="1"/>
          </p:cNvSpPr>
          <p:nvPr>
            <p:ph type="subTitle" idx="1"/>
          </p:nvPr>
        </p:nvSpPr>
        <p:spPr>
          <a:xfrm>
            <a:off x="3664050" y="2340244"/>
            <a:ext cx="47529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2"/>
          <p:cNvSpPr/>
          <p:nvPr/>
        </p:nvSpPr>
        <p:spPr>
          <a:xfrm>
            <a:off x="0" y="-7175"/>
            <a:ext cx="9144000" cy="518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/>
          <p:nvPr/>
        </p:nvSpPr>
        <p:spPr>
          <a:xfrm>
            <a:off x="-7175" y="3791350"/>
            <a:ext cx="9158700" cy="138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 flipH="1">
            <a:off x="1066800" y="347143"/>
            <a:ext cx="8115450" cy="4796357"/>
            <a:chOff x="628590" y="347143"/>
            <a:chExt cx="8115450" cy="4796357"/>
          </a:xfrm>
        </p:grpSpPr>
        <p:sp>
          <p:nvSpPr>
            <p:cNvPr id="85" name="Google Shape;85;p3"/>
            <p:cNvSpPr/>
            <p:nvPr/>
          </p:nvSpPr>
          <p:spPr>
            <a:xfrm>
              <a:off x="628590" y="683150"/>
              <a:ext cx="7845375" cy="4460350"/>
            </a:xfrm>
            <a:custGeom>
              <a:avLst/>
              <a:gdLst/>
              <a:ahLst/>
              <a:cxnLst/>
              <a:rect l="l" t="t" r="r" b="b"/>
              <a:pathLst>
                <a:path w="313815" h="178414" extrusionOk="0">
                  <a:moveTo>
                    <a:pt x="300767" y="0"/>
                  </a:moveTo>
                  <a:lnTo>
                    <a:pt x="0" y="175258"/>
                  </a:lnTo>
                  <a:lnTo>
                    <a:pt x="295554" y="178414"/>
                  </a:lnTo>
                  <a:lnTo>
                    <a:pt x="313815" y="10525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86" name="Google Shape;86;p3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87" name="Google Shape;87;p3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3"/>
          <p:cNvGrpSpPr/>
          <p:nvPr/>
        </p:nvGrpSpPr>
        <p:grpSpPr>
          <a:xfrm>
            <a:off x="33" y="-132178"/>
            <a:ext cx="1291188" cy="4951353"/>
            <a:chOff x="1440600" y="197825"/>
            <a:chExt cx="990175" cy="3797050"/>
          </a:xfrm>
        </p:grpSpPr>
        <p:sp>
          <p:nvSpPr>
            <p:cNvPr id="92" name="Google Shape;92;p3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3"/>
          <p:cNvGrpSpPr/>
          <p:nvPr/>
        </p:nvGrpSpPr>
        <p:grpSpPr>
          <a:xfrm flipH="1">
            <a:off x="7860233" y="-132178"/>
            <a:ext cx="1291188" cy="4951353"/>
            <a:chOff x="1440600" y="197825"/>
            <a:chExt cx="990175" cy="3797050"/>
          </a:xfrm>
        </p:grpSpPr>
        <p:sp>
          <p:nvSpPr>
            <p:cNvPr id="102" name="Google Shape;102;p3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3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112" name="Google Shape;112;p3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150" name="Google Shape;150;p3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3"/>
          <p:cNvSpPr txBox="1">
            <a:spLocks noGrp="1"/>
          </p:cNvSpPr>
          <p:nvPr>
            <p:ph type="title"/>
          </p:nvPr>
        </p:nvSpPr>
        <p:spPr>
          <a:xfrm>
            <a:off x="4862843" y="1830621"/>
            <a:ext cx="356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2" name="Google Shape;322;p3"/>
          <p:cNvSpPr txBox="1">
            <a:spLocks noGrp="1"/>
          </p:cNvSpPr>
          <p:nvPr>
            <p:ph type="subTitle" idx="1"/>
          </p:nvPr>
        </p:nvSpPr>
        <p:spPr>
          <a:xfrm>
            <a:off x="4862843" y="2690664"/>
            <a:ext cx="2877000" cy="6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4"/>
          <p:cNvGrpSpPr/>
          <p:nvPr/>
        </p:nvGrpSpPr>
        <p:grpSpPr>
          <a:xfrm>
            <a:off x="-228600" y="347143"/>
            <a:ext cx="8972640" cy="4363055"/>
            <a:chOff x="-228600" y="347143"/>
            <a:chExt cx="8972640" cy="4363055"/>
          </a:xfrm>
        </p:grpSpPr>
        <p:sp>
          <p:nvSpPr>
            <p:cNvPr id="325" name="Google Shape;325;p4"/>
            <p:cNvSpPr/>
            <p:nvPr/>
          </p:nvSpPr>
          <p:spPr>
            <a:xfrm>
              <a:off x="-228600" y="683150"/>
              <a:ext cx="8702571" cy="4027048"/>
            </a:xfrm>
            <a:custGeom>
              <a:avLst/>
              <a:gdLst/>
              <a:ahLst/>
              <a:cxnLst/>
              <a:rect l="l" t="t" r="r" b="b"/>
              <a:pathLst>
                <a:path w="284607" h="134112" extrusionOk="0">
                  <a:moveTo>
                    <a:pt x="273939" y="0"/>
                  </a:moveTo>
                  <a:lnTo>
                    <a:pt x="0" y="134112"/>
                  </a:lnTo>
                  <a:lnTo>
                    <a:pt x="266700" y="134112"/>
                  </a:lnTo>
                  <a:lnTo>
                    <a:pt x="284607" y="8763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326" name="Google Shape;326;p4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327" name="Google Shape;327;p4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1" name="Google Shape;331;p4"/>
          <p:cNvSpPr/>
          <p:nvPr/>
        </p:nvSpPr>
        <p:spPr>
          <a:xfrm>
            <a:off x="-7175" y="40961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4"/>
          <p:cNvGrpSpPr/>
          <p:nvPr/>
        </p:nvGrpSpPr>
        <p:grpSpPr>
          <a:xfrm>
            <a:off x="-1700930" y="-1087059"/>
            <a:ext cx="12551594" cy="3254063"/>
            <a:chOff x="-1700930" y="-1087059"/>
            <a:chExt cx="12551594" cy="3254063"/>
          </a:xfrm>
        </p:grpSpPr>
        <p:grpSp>
          <p:nvGrpSpPr>
            <p:cNvPr id="333" name="Google Shape;333;p4"/>
            <p:cNvGrpSpPr/>
            <p:nvPr/>
          </p:nvGrpSpPr>
          <p:grpSpPr>
            <a:xfrm rot="-2336481">
              <a:off x="-1326197" y="-511440"/>
              <a:ext cx="2575089" cy="2102826"/>
              <a:chOff x="-580150" y="114125"/>
              <a:chExt cx="2183925" cy="1783400"/>
            </a:xfrm>
          </p:grpSpPr>
          <p:sp>
            <p:nvSpPr>
              <p:cNvPr id="334" name="Google Shape;334;p4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8" name="Google Shape;338;p4"/>
            <p:cNvGrpSpPr/>
            <p:nvPr/>
          </p:nvGrpSpPr>
          <p:grpSpPr>
            <a:xfrm rot="2336481" flipH="1">
              <a:off x="7900841" y="-511440"/>
              <a:ext cx="2575089" cy="2102826"/>
              <a:chOff x="-580150" y="114125"/>
              <a:chExt cx="2183925" cy="1783400"/>
            </a:xfrm>
          </p:grpSpPr>
          <p:sp>
            <p:nvSpPr>
              <p:cNvPr id="339" name="Google Shape;339;p4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4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344" name="Google Shape;344;p4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4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382" name="Google Shape;382;p4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" name="Google Shape;553;p4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4"/>
          <p:cNvSpPr txBox="1">
            <a:spLocks noGrp="1"/>
          </p:cNvSpPr>
          <p:nvPr>
            <p:ph type="body" idx="1"/>
          </p:nvPr>
        </p:nvSpPr>
        <p:spPr>
          <a:xfrm>
            <a:off x="720000" y="1706125"/>
            <a:ext cx="7387800" cy="22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★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Condensed Light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5"/>
          <p:cNvGrpSpPr/>
          <p:nvPr/>
        </p:nvGrpSpPr>
        <p:grpSpPr>
          <a:xfrm>
            <a:off x="-1282478" y="-1196140"/>
            <a:ext cx="11695894" cy="6230352"/>
            <a:chOff x="-1296825" y="-1196140"/>
            <a:chExt cx="11695894" cy="6230352"/>
          </a:xfrm>
        </p:grpSpPr>
        <p:grpSp>
          <p:nvGrpSpPr>
            <p:cNvPr id="558" name="Google Shape;558;p5"/>
            <p:cNvGrpSpPr/>
            <p:nvPr/>
          </p:nvGrpSpPr>
          <p:grpSpPr>
            <a:xfrm>
              <a:off x="-1296825" y="-1196140"/>
              <a:ext cx="3342675" cy="6230352"/>
              <a:chOff x="-1296825" y="-1087165"/>
              <a:chExt cx="3342675" cy="6230352"/>
            </a:xfrm>
          </p:grpSpPr>
          <p:grpSp>
            <p:nvGrpSpPr>
              <p:cNvPr id="559" name="Google Shape;559;p5"/>
              <p:cNvGrpSpPr/>
              <p:nvPr/>
            </p:nvGrpSpPr>
            <p:grpSpPr>
              <a:xfrm>
                <a:off x="-36749" y="1721675"/>
                <a:ext cx="280165" cy="3421512"/>
                <a:chOff x="-36750" y="-31225"/>
                <a:chExt cx="441205" cy="5174700"/>
              </a:xfrm>
            </p:grpSpPr>
            <p:sp>
              <p:nvSpPr>
                <p:cNvPr id="560" name="Google Shape;560;p5"/>
                <p:cNvSpPr/>
                <p:nvPr/>
              </p:nvSpPr>
              <p:spPr>
                <a:xfrm>
                  <a:off x="-30545" y="-31225"/>
                  <a:ext cx="435000" cy="5174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5"/>
                <p:cNvSpPr/>
                <p:nvPr/>
              </p:nvSpPr>
              <p:spPr>
                <a:xfrm>
                  <a:off x="-30545" y="-31225"/>
                  <a:ext cx="291600" cy="51747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5"/>
                <p:cNvSpPr/>
                <p:nvPr/>
              </p:nvSpPr>
              <p:spPr>
                <a:xfrm>
                  <a:off x="-36750" y="-31225"/>
                  <a:ext cx="167700" cy="5174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63" name="Google Shape;563;p5"/>
              <p:cNvSpPr/>
              <p:nvPr/>
            </p:nvSpPr>
            <p:spPr>
              <a:xfrm rot="-2336607">
                <a:off x="-895406" y="-529111"/>
                <a:ext cx="2542312" cy="2168251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5"/>
              <p:cNvSpPr/>
              <p:nvPr/>
            </p:nvSpPr>
            <p:spPr>
              <a:xfrm rot="-2336733">
                <a:off x="-892351" y="-481398"/>
                <a:ext cx="2404188" cy="2129224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5"/>
              <p:cNvSpPr/>
              <p:nvPr/>
            </p:nvSpPr>
            <p:spPr>
              <a:xfrm rot="-2336584">
                <a:off x="-887185" y="-403729"/>
                <a:ext cx="2182687" cy="2075121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5"/>
              <p:cNvSpPr/>
              <p:nvPr/>
            </p:nvSpPr>
            <p:spPr>
              <a:xfrm rot="-2336618">
                <a:off x="-711163" y="-228545"/>
                <a:ext cx="1749046" cy="1946976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5"/>
              <p:cNvSpPr/>
              <p:nvPr/>
            </p:nvSpPr>
            <p:spPr>
              <a:xfrm>
                <a:off x="-36742" y="2035129"/>
                <a:ext cx="280164" cy="269146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8" name="Google Shape;568;p5"/>
            <p:cNvGrpSpPr/>
            <p:nvPr/>
          </p:nvGrpSpPr>
          <p:grpSpPr>
            <a:xfrm flipH="1">
              <a:off x="7056395" y="-1196140"/>
              <a:ext cx="3342675" cy="6230352"/>
              <a:chOff x="-1296825" y="-1087165"/>
              <a:chExt cx="3342675" cy="6230352"/>
            </a:xfrm>
          </p:grpSpPr>
          <p:grpSp>
            <p:nvGrpSpPr>
              <p:cNvPr id="569" name="Google Shape;569;p5"/>
              <p:cNvGrpSpPr/>
              <p:nvPr/>
            </p:nvGrpSpPr>
            <p:grpSpPr>
              <a:xfrm>
                <a:off x="-36749" y="1721675"/>
                <a:ext cx="280165" cy="3421512"/>
                <a:chOff x="-36750" y="-31225"/>
                <a:chExt cx="441205" cy="5174700"/>
              </a:xfrm>
            </p:grpSpPr>
            <p:sp>
              <p:nvSpPr>
                <p:cNvPr id="570" name="Google Shape;570;p5"/>
                <p:cNvSpPr/>
                <p:nvPr/>
              </p:nvSpPr>
              <p:spPr>
                <a:xfrm>
                  <a:off x="-30545" y="-31225"/>
                  <a:ext cx="435000" cy="5174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5"/>
                <p:cNvSpPr/>
                <p:nvPr/>
              </p:nvSpPr>
              <p:spPr>
                <a:xfrm>
                  <a:off x="-30545" y="-31225"/>
                  <a:ext cx="291600" cy="51747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5"/>
                <p:cNvSpPr/>
                <p:nvPr/>
              </p:nvSpPr>
              <p:spPr>
                <a:xfrm>
                  <a:off x="-36750" y="-31225"/>
                  <a:ext cx="167700" cy="5174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73" name="Google Shape;573;p5"/>
              <p:cNvSpPr/>
              <p:nvPr/>
            </p:nvSpPr>
            <p:spPr>
              <a:xfrm rot="-2336607">
                <a:off x="-895406" y="-529111"/>
                <a:ext cx="2542312" cy="2168251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5"/>
              <p:cNvSpPr/>
              <p:nvPr/>
            </p:nvSpPr>
            <p:spPr>
              <a:xfrm rot="-2336733">
                <a:off x="-892351" y="-481398"/>
                <a:ext cx="2404188" cy="2129224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5"/>
              <p:cNvSpPr/>
              <p:nvPr/>
            </p:nvSpPr>
            <p:spPr>
              <a:xfrm rot="-2336584">
                <a:off x="-887185" y="-403729"/>
                <a:ext cx="2182687" cy="2075121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5"/>
              <p:cNvSpPr/>
              <p:nvPr/>
            </p:nvSpPr>
            <p:spPr>
              <a:xfrm rot="-2336618">
                <a:off x="-711163" y="-228545"/>
                <a:ext cx="1749046" cy="1946976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5"/>
              <p:cNvSpPr/>
              <p:nvPr/>
            </p:nvSpPr>
            <p:spPr>
              <a:xfrm>
                <a:off x="-36742" y="2035129"/>
                <a:ext cx="280164" cy="269146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8" name="Google Shape;578;p5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579" name="Google Shape;579;p5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5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617" name="Google Shape;617;p5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8" name="Google Shape;788;p5"/>
          <p:cNvSpPr txBox="1">
            <a:spLocks noGrp="1"/>
          </p:cNvSpPr>
          <p:nvPr>
            <p:ph type="subTitle" idx="1"/>
          </p:nvPr>
        </p:nvSpPr>
        <p:spPr>
          <a:xfrm>
            <a:off x="1605549" y="3170106"/>
            <a:ext cx="2846700" cy="6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5"/>
          <p:cNvSpPr txBox="1">
            <a:spLocks noGrp="1"/>
          </p:cNvSpPr>
          <p:nvPr>
            <p:ph type="subTitle" idx="2"/>
          </p:nvPr>
        </p:nvSpPr>
        <p:spPr>
          <a:xfrm>
            <a:off x="4687824" y="3170106"/>
            <a:ext cx="2846700" cy="6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5"/>
          <p:cNvSpPr txBox="1">
            <a:spLocks noGrp="1"/>
          </p:cNvSpPr>
          <p:nvPr>
            <p:ph type="subTitle" idx="3"/>
          </p:nvPr>
        </p:nvSpPr>
        <p:spPr>
          <a:xfrm>
            <a:off x="1605550" y="2719343"/>
            <a:ext cx="2846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1" name="Google Shape;791;p5"/>
          <p:cNvSpPr txBox="1">
            <a:spLocks noGrp="1"/>
          </p:cNvSpPr>
          <p:nvPr>
            <p:ph type="subTitle" idx="4"/>
          </p:nvPr>
        </p:nvSpPr>
        <p:spPr>
          <a:xfrm>
            <a:off x="4687825" y="2719343"/>
            <a:ext cx="2846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2" name="Google Shape;792;p5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5" name="Google Shape;795;p6"/>
          <p:cNvGrpSpPr/>
          <p:nvPr/>
        </p:nvGrpSpPr>
        <p:grpSpPr>
          <a:xfrm>
            <a:off x="-1700930" y="-1087059"/>
            <a:ext cx="12551594" cy="3254063"/>
            <a:chOff x="-1700930" y="-1087059"/>
            <a:chExt cx="12551594" cy="3254063"/>
          </a:xfrm>
        </p:grpSpPr>
        <p:grpSp>
          <p:nvGrpSpPr>
            <p:cNvPr id="796" name="Google Shape;796;p6"/>
            <p:cNvGrpSpPr/>
            <p:nvPr/>
          </p:nvGrpSpPr>
          <p:grpSpPr>
            <a:xfrm rot="-2336481">
              <a:off x="-1326197" y="-511440"/>
              <a:ext cx="2575089" cy="2102826"/>
              <a:chOff x="-580150" y="114125"/>
              <a:chExt cx="2183925" cy="1783400"/>
            </a:xfrm>
          </p:grpSpPr>
          <p:sp>
            <p:nvSpPr>
              <p:cNvPr id="797" name="Google Shape;797;p6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6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6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6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1" name="Google Shape;801;p6"/>
            <p:cNvGrpSpPr/>
            <p:nvPr/>
          </p:nvGrpSpPr>
          <p:grpSpPr>
            <a:xfrm rot="2336481" flipH="1">
              <a:off x="7900841" y="-511440"/>
              <a:ext cx="2575089" cy="2102826"/>
              <a:chOff x="-580150" y="114125"/>
              <a:chExt cx="2183925" cy="1783400"/>
            </a:xfrm>
          </p:grpSpPr>
          <p:sp>
            <p:nvSpPr>
              <p:cNvPr id="802" name="Google Shape;802;p6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6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6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6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6" name="Google Shape;806;p6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807" name="Google Shape;807;p6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6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845" name="Google Shape;845;p6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6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7"/>
          <p:cNvSpPr/>
          <p:nvPr/>
        </p:nvSpPr>
        <p:spPr>
          <a:xfrm>
            <a:off x="-14350" y="-939750"/>
            <a:ext cx="7780475" cy="5241025"/>
          </a:xfrm>
          <a:custGeom>
            <a:avLst/>
            <a:gdLst/>
            <a:ahLst/>
            <a:cxnLst/>
            <a:rect l="l" t="t" r="r" b="b"/>
            <a:pathLst>
              <a:path w="311219" h="209641" extrusionOk="0">
                <a:moveTo>
                  <a:pt x="311219" y="196593"/>
                </a:moveTo>
                <a:lnTo>
                  <a:pt x="861" y="0"/>
                </a:lnTo>
                <a:lnTo>
                  <a:pt x="0" y="183358"/>
                </a:lnTo>
                <a:lnTo>
                  <a:pt x="300694" y="209641"/>
                </a:lnTo>
                <a:close/>
              </a:path>
            </a:pathLst>
          </a:custGeom>
          <a:gradFill>
            <a:gsLst>
              <a:gs pos="0">
                <a:srgbClr val="FFF6DB">
                  <a:alpha val="1960"/>
                </a:srgbClr>
              </a:gs>
              <a:gs pos="100000">
                <a:srgbClr val="FAD25C">
                  <a:alpha val="29411"/>
                </a:srgbClr>
              </a:gs>
            </a:gsLst>
            <a:lin ang="18900044" scaled="0"/>
          </a:gradFill>
          <a:ln>
            <a:noFill/>
          </a:ln>
        </p:spPr>
      </p:sp>
      <p:sp>
        <p:nvSpPr>
          <p:cNvPr id="1019" name="Google Shape;1019;p7"/>
          <p:cNvSpPr/>
          <p:nvPr/>
        </p:nvSpPr>
        <p:spPr>
          <a:xfrm>
            <a:off x="-7175" y="40961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7"/>
          <p:cNvGrpSpPr/>
          <p:nvPr/>
        </p:nvGrpSpPr>
        <p:grpSpPr>
          <a:xfrm flipH="1">
            <a:off x="7428025" y="3963363"/>
            <a:ext cx="592125" cy="571875"/>
            <a:chOff x="1378650" y="3847600"/>
            <a:chExt cx="592125" cy="571875"/>
          </a:xfrm>
        </p:grpSpPr>
        <p:sp>
          <p:nvSpPr>
            <p:cNvPr id="1021" name="Google Shape;1021;p7"/>
            <p:cNvSpPr/>
            <p:nvPr/>
          </p:nvSpPr>
          <p:spPr>
            <a:xfrm>
              <a:off x="1463725" y="3847600"/>
              <a:ext cx="507050" cy="464750"/>
            </a:xfrm>
            <a:custGeom>
              <a:avLst/>
              <a:gdLst/>
              <a:ahLst/>
              <a:cxnLst/>
              <a:rect l="l" t="t" r="r" b="b"/>
              <a:pathLst>
                <a:path w="20282" h="18590" extrusionOk="0">
                  <a:moveTo>
                    <a:pt x="7602" y="0"/>
                  </a:moveTo>
                  <a:cubicBezTo>
                    <a:pt x="7280" y="0"/>
                    <a:pt x="7041" y="83"/>
                    <a:pt x="6905" y="258"/>
                  </a:cubicBezTo>
                  <a:lnTo>
                    <a:pt x="2769" y="5428"/>
                  </a:lnTo>
                  <a:cubicBezTo>
                    <a:pt x="0" y="8931"/>
                    <a:pt x="567" y="14034"/>
                    <a:pt x="4070" y="16836"/>
                  </a:cubicBezTo>
                  <a:cubicBezTo>
                    <a:pt x="5561" y="18016"/>
                    <a:pt x="7343" y="18590"/>
                    <a:pt x="9112" y="18590"/>
                  </a:cubicBezTo>
                  <a:cubicBezTo>
                    <a:pt x="11496" y="18590"/>
                    <a:pt x="13855" y="17546"/>
                    <a:pt x="15445" y="15535"/>
                  </a:cubicBezTo>
                  <a:lnTo>
                    <a:pt x="19581" y="10365"/>
                  </a:lnTo>
                  <a:cubicBezTo>
                    <a:pt x="20281" y="9431"/>
                    <a:pt x="18046" y="6496"/>
                    <a:pt x="14544" y="3694"/>
                  </a:cubicBezTo>
                  <a:cubicBezTo>
                    <a:pt x="11721" y="1435"/>
                    <a:pt x="8941" y="0"/>
                    <a:pt x="7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1516250" y="4045000"/>
              <a:ext cx="445350" cy="267350"/>
            </a:xfrm>
            <a:custGeom>
              <a:avLst/>
              <a:gdLst/>
              <a:ahLst/>
              <a:cxnLst/>
              <a:rect l="l" t="t" r="r" b="b"/>
              <a:pathLst>
                <a:path w="17814" h="10694" extrusionOk="0">
                  <a:moveTo>
                    <a:pt x="16646" y="1"/>
                  </a:moveTo>
                  <a:lnTo>
                    <a:pt x="16646" y="1"/>
                  </a:lnTo>
                  <a:cubicBezTo>
                    <a:pt x="17113" y="801"/>
                    <a:pt x="17246" y="1368"/>
                    <a:pt x="16979" y="1702"/>
                  </a:cubicBezTo>
                  <a:lnTo>
                    <a:pt x="12843" y="6872"/>
                  </a:lnTo>
                  <a:cubicBezTo>
                    <a:pt x="11251" y="8886"/>
                    <a:pt x="8888" y="9940"/>
                    <a:pt x="6500" y="9940"/>
                  </a:cubicBezTo>
                  <a:cubicBezTo>
                    <a:pt x="4735" y="9940"/>
                    <a:pt x="2957" y="9364"/>
                    <a:pt x="1468" y="8173"/>
                  </a:cubicBezTo>
                  <a:cubicBezTo>
                    <a:pt x="935" y="7706"/>
                    <a:pt x="434" y="7206"/>
                    <a:pt x="1" y="6672"/>
                  </a:cubicBezTo>
                  <a:lnTo>
                    <a:pt x="1" y="6672"/>
                  </a:lnTo>
                  <a:cubicBezTo>
                    <a:pt x="501" y="7506"/>
                    <a:pt x="1135" y="8307"/>
                    <a:pt x="1969" y="8940"/>
                  </a:cubicBezTo>
                  <a:cubicBezTo>
                    <a:pt x="3460" y="10120"/>
                    <a:pt x="5242" y="10694"/>
                    <a:pt x="7011" y="10694"/>
                  </a:cubicBezTo>
                  <a:cubicBezTo>
                    <a:pt x="9395" y="10694"/>
                    <a:pt x="11754" y="9650"/>
                    <a:pt x="13344" y="7639"/>
                  </a:cubicBezTo>
                  <a:lnTo>
                    <a:pt x="17480" y="2469"/>
                  </a:lnTo>
                  <a:cubicBezTo>
                    <a:pt x="17813" y="2035"/>
                    <a:pt x="17480" y="1135"/>
                    <a:pt x="16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1648850" y="3869750"/>
              <a:ext cx="291900" cy="220450"/>
            </a:xfrm>
            <a:custGeom>
              <a:avLst/>
              <a:gdLst/>
              <a:ahLst/>
              <a:cxnLst/>
              <a:rect l="l" t="t" r="r" b="b"/>
              <a:pathLst>
                <a:path w="11676" h="8818" extrusionOk="0">
                  <a:moveTo>
                    <a:pt x="1136" y="1"/>
                  </a:moveTo>
                  <a:cubicBezTo>
                    <a:pt x="876" y="1"/>
                    <a:pt x="681" y="67"/>
                    <a:pt x="568" y="206"/>
                  </a:cubicBezTo>
                  <a:cubicBezTo>
                    <a:pt x="0" y="973"/>
                    <a:pt x="1835" y="3475"/>
                    <a:pt x="4737" y="5776"/>
                  </a:cubicBezTo>
                  <a:cubicBezTo>
                    <a:pt x="7116" y="7614"/>
                    <a:pt x="9428" y="8817"/>
                    <a:pt x="10522" y="8817"/>
                  </a:cubicBezTo>
                  <a:cubicBezTo>
                    <a:pt x="10778" y="8817"/>
                    <a:pt x="10967" y="8751"/>
                    <a:pt x="11075" y="8612"/>
                  </a:cubicBezTo>
                  <a:cubicBezTo>
                    <a:pt x="11675" y="7845"/>
                    <a:pt x="9807" y="5376"/>
                    <a:pt x="6905" y="3041"/>
                  </a:cubicBezTo>
                  <a:cubicBezTo>
                    <a:pt x="4554" y="1203"/>
                    <a:pt x="2246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1648850" y="3870725"/>
              <a:ext cx="281900" cy="219475"/>
            </a:xfrm>
            <a:custGeom>
              <a:avLst/>
              <a:gdLst/>
              <a:ahLst/>
              <a:cxnLst/>
              <a:rect l="l" t="t" r="r" b="b"/>
              <a:pathLst>
                <a:path w="11276" h="8779" extrusionOk="0">
                  <a:moveTo>
                    <a:pt x="868" y="0"/>
                  </a:moveTo>
                  <a:cubicBezTo>
                    <a:pt x="768" y="67"/>
                    <a:pt x="634" y="100"/>
                    <a:pt x="568" y="167"/>
                  </a:cubicBezTo>
                  <a:cubicBezTo>
                    <a:pt x="0" y="934"/>
                    <a:pt x="1868" y="3402"/>
                    <a:pt x="4737" y="5737"/>
                  </a:cubicBezTo>
                  <a:cubicBezTo>
                    <a:pt x="7116" y="7575"/>
                    <a:pt x="9428" y="8778"/>
                    <a:pt x="10522" y="8778"/>
                  </a:cubicBezTo>
                  <a:cubicBezTo>
                    <a:pt x="10778" y="8778"/>
                    <a:pt x="10967" y="8712"/>
                    <a:pt x="11075" y="8573"/>
                  </a:cubicBezTo>
                  <a:cubicBezTo>
                    <a:pt x="11275" y="8339"/>
                    <a:pt x="11208" y="7939"/>
                    <a:pt x="10975" y="7405"/>
                  </a:cubicBezTo>
                  <a:cubicBezTo>
                    <a:pt x="10895" y="7425"/>
                    <a:pt x="10804" y="7434"/>
                    <a:pt x="10704" y="7434"/>
                  </a:cubicBezTo>
                  <a:cubicBezTo>
                    <a:pt x="9593" y="7434"/>
                    <a:pt x="7293" y="6269"/>
                    <a:pt x="4937" y="4403"/>
                  </a:cubicBezTo>
                  <a:cubicBezTo>
                    <a:pt x="2936" y="2802"/>
                    <a:pt x="1435" y="1134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1378650" y="4372750"/>
              <a:ext cx="512900" cy="46725"/>
            </a:xfrm>
            <a:custGeom>
              <a:avLst/>
              <a:gdLst/>
              <a:ahLst/>
              <a:cxnLst/>
              <a:rect l="l" t="t" r="r" b="b"/>
              <a:pathLst>
                <a:path w="20516" h="1869" extrusionOk="0">
                  <a:moveTo>
                    <a:pt x="10275" y="0"/>
                  </a:moveTo>
                  <a:cubicBezTo>
                    <a:pt x="4604" y="0"/>
                    <a:pt x="1" y="367"/>
                    <a:pt x="1" y="834"/>
                  </a:cubicBezTo>
                  <a:lnTo>
                    <a:pt x="1" y="1868"/>
                  </a:lnTo>
                  <a:lnTo>
                    <a:pt x="20515" y="1868"/>
                  </a:lnTo>
                  <a:lnTo>
                    <a:pt x="20515" y="834"/>
                  </a:lnTo>
                  <a:cubicBezTo>
                    <a:pt x="20515" y="367"/>
                    <a:pt x="15912" y="0"/>
                    <a:pt x="10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1378650" y="4395250"/>
              <a:ext cx="512900" cy="24225"/>
            </a:xfrm>
            <a:custGeom>
              <a:avLst/>
              <a:gdLst/>
              <a:ahLst/>
              <a:cxnLst/>
              <a:rect l="l" t="t" r="r" b="b"/>
              <a:pathLst>
                <a:path w="20516" h="969" extrusionOk="0">
                  <a:moveTo>
                    <a:pt x="1" y="1"/>
                  </a:moveTo>
                  <a:lnTo>
                    <a:pt x="1" y="968"/>
                  </a:lnTo>
                  <a:lnTo>
                    <a:pt x="20515" y="968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1520425" y="4186775"/>
              <a:ext cx="133450" cy="188500"/>
            </a:xfrm>
            <a:custGeom>
              <a:avLst/>
              <a:gdLst/>
              <a:ahLst/>
              <a:cxnLst/>
              <a:rect l="l" t="t" r="r" b="b"/>
              <a:pathLst>
                <a:path w="5338" h="7540" fill="none" extrusionOk="0">
                  <a:moveTo>
                    <a:pt x="2669" y="7539"/>
                  </a:moveTo>
                  <a:cubicBezTo>
                    <a:pt x="2669" y="7539"/>
                    <a:pt x="0" y="2769"/>
                    <a:pt x="5338" y="0"/>
                  </a:cubicBezTo>
                </a:path>
              </a:pathLst>
            </a:custGeom>
            <a:solidFill>
              <a:schemeClr val="lt1"/>
            </a:solidFill>
            <a:ln w="37525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1498750" y="3989125"/>
              <a:ext cx="91750" cy="176825"/>
            </a:xfrm>
            <a:custGeom>
              <a:avLst/>
              <a:gdLst/>
              <a:ahLst/>
              <a:cxnLst/>
              <a:rect l="l" t="t" r="r" b="b"/>
              <a:pathLst>
                <a:path w="3670" h="7073" extrusionOk="0">
                  <a:moveTo>
                    <a:pt x="3669" y="1"/>
                  </a:moveTo>
                  <a:cubicBezTo>
                    <a:pt x="867" y="935"/>
                    <a:pt x="0" y="4537"/>
                    <a:pt x="968" y="7072"/>
                  </a:cubicBezTo>
                  <a:cubicBezTo>
                    <a:pt x="867" y="4404"/>
                    <a:pt x="1435" y="1702"/>
                    <a:pt x="3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7"/>
          <p:cNvGrpSpPr/>
          <p:nvPr/>
        </p:nvGrpSpPr>
        <p:grpSpPr>
          <a:xfrm>
            <a:off x="50" y="-132175"/>
            <a:ext cx="832143" cy="5305618"/>
            <a:chOff x="1440600" y="197825"/>
            <a:chExt cx="990175" cy="3797050"/>
          </a:xfrm>
        </p:grpSpPr>
        <p:sp>
          <p:nvSpPr>
            <p:cNvPr id="1030" name="Google Shape;1030;p7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7"/>
          <p:cNvGrpSpPr/>
          <p:nvPr/>
        </p:nvGrpSpPr>
        <p:grpSpPr>
          <a:xfrm flipH="1">
            <a:off x="8319293" y="-132175"/>
            <a:ext cx="832143" cy="5305618"/>
            <a:chOff x="1440600" y="197825"/>
            <a:chExt cx="990175" cy="3797050"/>
          </a:xfrm>
        </p:grpSpPr>
        <p:sp>
          <p:nvSpPr>
            <p:cNvPr id="1040" name="Google Shape;1040;p7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7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1050" name="Google Shape;1050;p7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1088" name="Google Shape;1088;p7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9" name="Google Shape;1259;p7"/>
          <p:cNvSpPr txBox="1">
            <a:spLocks noGrp="1"/>
          </p:cNvSpPr>
          <p:nvPr>
            <p:ph type="title"/>
          </p:nvPr>
        </p:nvSpPr>
        <p:spPr>
          <a:xfrm>
            <a:off x="720000" y="604563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60" name="Google Shape;1260;p7"/>
          <p:cNvSpPr txBox="1">
            <a:spLocks noGrp="1"/>
          </p:cNvSpPr>
          <p:nvPr>
            <p:ph type="body" idx="1"/>
          </p:nvPr>
        </p:nvSpPr>
        <p:spPr>
          <a:xfrm>
            <a:off x="2688300" y="1386375"/>
            <a:ext cx="4867800" cy="24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★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8"/>
          <p:cNvSpPr/>
          <p:nvPr/>
        </p:nvSpPr>
        <p:spPr>
          <a:xfrm>
            <a:off x="-7175" y="4010075"/>
            <a:ext cx="9158700" cy="116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3" name="Google Shape;1263;p8"/>
          <p:cNvGrpSpPr/>
          <p:nvPr/>
        </p:nvGrpSpPr>
        <p:grpSpPr>
          <a:xfrm flipH="1">
            <a:off x="2676375" y="387375"/>
            <a:ext cx="6477200" cy="4366413"/>
            <a:chOff x="-1323575" y="346100"/>
            <a:chExt cx="6477200" cy="4366413"/>
          </a:xfrm>
        </p:grpSpPr>
        <p:sp>
          <p:nvSpPr>
            <p:cNvPr id="1264" name="Google Shape;1264;p8"/>
            <p:cNvSpPr/>
            <p:nvPr/>
          </p:nvSpPr>
          <p:spPr>
            <a:xfrm>
              <a:off x="-1323575" y="346100"/>
              <a:ext cx="6345125" cy="4202000"/>
            </a:xfrm>
            <a:custGeom>
              <a:avLst/>
              <a:gdLst/>
              <a:ahLst/>
              <a:cxnLst/>
              <a:rect l="l" t="t" r="r" b="b"/>
              <a:pathLst>
                <a:path w="253805" h="168080" extrusionOk="0">
                  <a:moveTo>
                    <a:pt x="253805" y="162914"/>
                  </a:moveTo>
                  <a:lnTo>
                    <a:pt x="574" y="0"/>
                  </a:lnTo>
                  <a:lnTo>
                    <a:pt x="0" y="131708"/>
                  </a:lnTo>
                  <a:lnTo>
                    <a:pt x="246631" y="168080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265" name="Google Shape;1265;p8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1266" name="Google Shape;1266;p8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8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8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8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8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8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8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8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4" name="Google Shape;1274;p8"/>
          <p:cNvGrpSpPr/>
          <p:nvPr/>
        </p:nvGrpSpPr>
        <p:grpSpPr>
          <a:xfrm flipH="1">
            <a:off x="1291200" y="-695850"/>
            <a:ext cx="8077575" cy="5747913"/>
            <a:chOff x="-97475" y="-719175"/>
            <a:chExt cx="8077575" cy="5747913"/>
          </a:xfrm>
        </p:grpSpPr>
        <p:sp>
          <p:nvSpPr>
            <p:cNvPr id="1275" name="Google Shape;1275;p8"/>
            <p:cNvSpPr/>
            <p:nvPr/>
          </p:nvSpPr>
          <p:spPr>
            <a:xfrm>
              <a:off x="-97475" y="-719175"/>
              <a:ext cx="7816800" cy="5460950"/>
            </a:xfrm>
            <a:custGeom>
              <a:avLst/>
              <a:gdLst/>
              <a:ahLst/>
              <a:cxnLst/>
              <a:rect l="l" t="t" r="r" b="b"/>
              <a:pathLst>
                <a:path w="312672" h="218438" extrusionOk="0">
                  <a:moveTo>
                    <a:pt x="312672" y="208242"/>
                  </a:moveTo>
                  <a:lnTo>
                    <a:pt x="0" y="0"/>
                  </a:lnTo>
                  <a:lnTo>
                    <a:pt x="3612" y="140676"/>
                  </a:lnTo>
                  <a:lnTo>
                    <a:pt x="304905" y="218438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276" name="Google Shape;1276;p8"/>
            <p:cNvGrpSpPr/>
            <p:nvPr/>
          </p:nvGrpSpPr>
          <p:grpSpPr>
            <a:xfrm flipH="1">
              <a:off x="7387975" y="4456863"/>
              <a:ext cx="592125" cy="571875"/>
              <a:chOff x="1378650" y="3847600"/>
              <a:chExt cx="592125" cy="571875"/>
            </a:xfrm>
          </p:grpSpPr>
          <p:sp>
            <p:nvSpPr>
              <p:cNvPr id="1277" name="Google Shape;1277;p8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8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8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8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8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8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8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8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5" name="Google Shape;1285;p8"/>
          <p:cNvSpPr txBox="1">
            <a:spLocks noGrp="1"/>
          </p:cNvSpPr>
          <p:nvPr>
            <p:ph type="title"/>
          </p:nvPr>
        </p:nvSpPr>
        <p:spPr>
          <a:xfrm>
            <a:off x="1003275" y="1203900"/>
            <a:ext cx="5610900" cy="266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286" name="Google Shape;1286;p8"/>
          <p:cNvGrpSpPr/>
          <p:nvPr/>
        </p:nvGrpSpPr>
        <p:grpSpPr>
          <a:xfrm>
            <a:off x="-417858" y="-823150"/>
            <a:ext cx="9978772" cy="5996588"/>
            <a:chOff x="-417858" y="-823150"/>
            <a:chExt cx="9978772" cy="5996588"/>
          </a:xfrm>
        </p:grpSpPr>
        <p:grpSp>
          <p:nvGrpSpPr>
            <p:cNvPr id="1287" name="Google Shape;1287;p8"/>
            <p:cNvGrpSpPr/>
            <p:nvPr/>
          </p:nvGrpSpPr>
          <p:grpSpPr>
            <a:xfrm>
              <a:off x="23" y="-132180"/>
              <a:ext cx="1291188" cy="5305618"/>
              <a:chOff x="1440600" y="197825"/>
              <a:chExt cx="990175" cy="3797050"/>
            </a:xfrm>
          </p:grpSpPr>
          <p:sp>
            <p:nvSpPr>
              <p:cNvPr id="1288" name="Google Shape;1288;p8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8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8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8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8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8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8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8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8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7" name="Google Shape;1297;p8"/>
            <p:cNvGrpSpPr/>
            <p:nvPr/>
          </p:nvGrpSpPr>
          <p:grpSpPr>
            <a:xfrm flipH="1">
              <a:off x="7860239" y="-132180"/>
              <a:ext cx="1291188" cy="5305618"/>
              <a:chOff x="1440600" y="197825"/>
              <a:chExt cx="990175" cy="3797050"/>
            </a:xfrm>
          </p:grpSpPr>
          <p:sp>
            <p:nvSpPr>
              <p:cNvPr id="1298" name="Google Shape;1298;p8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8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8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8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8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8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8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8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8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8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1308" name="Google Shape;1308;p8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8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8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8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8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8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8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8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8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8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8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8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8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8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8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8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8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8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8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8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8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8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8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8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8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8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8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8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8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8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8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8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8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8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8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8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8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9"/>
          <p:cNvSpPr/>
          <p:nvPr/>
        </p:nvSpPr>
        <p:spPr>
          <a:xfrm>
            <a:off x="-7175" y="4229100"/>
            <a:ext cx="9158700" cy="94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7" name="Google Shape;1347;p9"/>
          <p:cNvGrpSpPr/>
          <p:nvPr/>
        </p:nvGrpSpPr>
        <p:grpSpPr>
          <a:xfrm>
            <a:off x="-43050" y="-616925"/>
            <a:ext cx="5196675" cy="5329438"/>
            <a:chOff x="-43050" y="-616925"/>
            <a:chExt cx="5196675" cy="5329438"/>
          </a:xfrm>
        </p:grpSpPr>
        <p:sp>
          <p:nvSpPr>
            <p:cNvPr id="1348" name="Google Shape;1348;p9"/>
            <p:cNvSpPr/>
            <p:nvPr/>
          </p:nvSpPr>
          <p:spPr>
            <a:xfrm>
              <a:off x="-43050" y="-616925"/>
              <a:ext cx="5064600" cy="5165025"/>
            </a:xfrm>
            <a:custGeom>
              <a:avLst/>
              <a:gdLst/>
              <a:ahLst/>
              <a:cxnLst/>
              <a:rect l="l" t="t" r="r" b="b"/>
              <a:pathLst>
                <a:path w="202584" h="206601" extrusionOk="0">
                  <a:moveTo>
                    <a:pt x="202584" y="201435"/>
                  </a:moveTo>
                  <a:lnTo>
                    <a:pt x="0" y="0"/>
                  </a:lnTo>
                  <a:lnTo>
                    <a:pt x="2285" y="176941"/>
                  </a:lnTo>
                  <a:lnTo>
                    <a:pt x="195410" y="206601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349" name="Google Shape;1349;p9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1350" name="Google Shape;1350;p9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9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9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9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9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9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9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9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8" name="Google Shape;1358;p9"/>
          <p:cNvGrpSpPr/>
          <p:nvPr/>
        </p:nvGrpSpPr>
        <p:grpSpPr>
          <a:xfrm>
            <a:off x="-7175" y="-767575"/>
            <a:ext cx="7987275" cy="5796313"/>
            <a:chOff x="-7175" y="-767575"/>
            <a:chExt cx="7987275" cy="5796313"/>
          </a:xfrm>
        </p:grpSpPr>
        <p:sp>
          <p:nvSpPr>
            <p:cNvPr id="1359" name="Google Shape;1359;p9"/>
            <p:cNvSpPr/>
            <p:nvPr/>
          </p:nvSpPr>
          <p:spPr>
            <a:xfrm>
              <a:off x="-7175" y="-767575"/>
              <a:ext cx="7726500" cy="5509350"/>
            </a:xfrm>
            <a:custGeom>
              <a:avLst/>
              <a:gdLst/>
              <a:ahLst/>
              <a:cxnLst/>
              <a:rect l="l" t="t" r="r" b="b"/>
              <a:pathLst>
                <a:path w="309060" h="220374" extrusionOk="0">
                  <a:moveTo>
                    <a:pt x="309060" y="210178"/>
                  </a:moveTo>
                  <a:lnTo>
                    <a:pt x="40746" y="0"/>
                  </a:lnTo>
                  <a:lnTo>
                    <a:pt x="0" y="142612"/>
                  </a:lnTo>
                  <a:lnTo>
                    <a:pt x="301293" y="220374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360" name="Google Shape;1360;p9"/>
            <p:cNvGrpSpPr/>
            <p:nvPr/>
          </p:nvGrpSpPr>
          <p:grpSpPr>
            <a:xfrm flipH="1">
              <a:off x="7387975" y="4456863"/>
              <a:ext cx="592125" cy="571875"/>
              <a:chOff x="1378650" y="3847600"/>
              <a:chExt cx="592125" cy="571875"/>
            </a:xfrm>
          </p:grpSpPr>
          <p:sp>
            <p:nvSpPr>
              <p:cNvPr id="1361" name="Google Shape;1361;p9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9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9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9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9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9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9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9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9" name="Google Shape;1369;p9"/>
          <p:cNvGrpSpPr/>
          <p:nvPr/>
        </p:nvGrpSpPr>
        <p:grpSpPr>
          <a:xfrm>
            <a:off x="355276" y="4028893"/>
            <a:ext cx="3319678" cy="1165824"/>
            <a:chOff x="355276" y="4028893"/>
            <a:chExt cx="3319678" cy="1165824"/>
          </a:xfrm>
        </p:grpSpPr>
        <p:grpSp>
          <p:nvGrpSpPr>
            <p:cNvPr id="1370" name="Google Shape;1370;p9"/>
            <p:cNvGrpSpPr/>
            <p:nvPr/>
          </p:nvGrpSpPr>
          <p:grpSpPr>
            <a:xfrm>
              <a:off x="355276" y="4196643"/>
              <a:ext cx="3319678" cy="998074"/>
              <a:chOff x="1951575" y="2613150"/>
              <a:chExt cx="3658450" cy="2837050"/>
            </a:xfrm>
          </p:grpSpPr>
          <p:sp>
            <p:nvSpPr>
              <p:cNvPr id="1371" name="Google Shape;1371;p9"/>
              <p:cNvSpPr/>
              <p:nvPr/>
            </p:nvSpPr>
            <p:spPr>
              <a:xfrm>
                <a:off x="1951575" y="2613150"/>
                <a:ext cx="3658450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146338" h="113482" extrusionOk="0">
                    <a:moveTo>
                      <a:pt x="51403" y="0"/>
                    </a:moveTo>
                    <a:lnTo>
                      <a:pt x="0" y="113482"/>
                    </a:lnTo>
                    <a:lnTo>
                      <a:pt x="146338" y="113482"/>
                    </a:lnTo>
                    <a:lnTo>
                      <a:pt x="999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9"/>
              <p:cNvSpPr/>
              <p:nvPr/>
            </p:nvSpPr>
            <p:spPr>
              <a:xfrm>
                <a:off x="2161725" y="2613150"/>
                <a:ext cx="1188375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47535" h="113482" fill="none" extrusionOk="0">
                    <a:moveTo>
                      <a:pt x="47534" y="0"/>
                    </a:moveTo>
                    <a:lnTo>
                      <a:pt x="0" y="113482"/>
                    </a:lnTo>
                  </a:path>
                </a:pathLst>
              </a:custGeom>
              <a:noFill/>
              <a:ln w="1085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9"/>
              <p:cNvSpPr/>
              <p:nvPr/>
            </p:nvSpPr>
            <p:spPr>
              <a:xfrm>
                <a:off x="4330775" y="2613150"/>
                <a:ext cx="1104975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44199" h="113482" fill="none" extrusionOk="0">
                    <a:moveTo>
                      <a:pt x="0" y="0"/>
                    </a:moveTo>
                    <a:lnTo>
                      <a:pt x="44198" y="113482"/>
                    </a:lnTo>
                  </a:path>
                </a:pathLst>
              </a:custGeom>
              <a:noFill/>
              <a:ln w="1085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4" name="Google Shape;1374;p9"/>
            <p:cNvSpPr/>
            <p:nvPr/>
          </p:nvSpPr>
          <p:spPr>
            <a:xfrm>
              <a:off x="989006" y="4031522"/>
              <a:ext cx="2120058" cy="210279"/>
            </a:xfrm>
            <a:custGeom>
              <a:avLst/>
              <a:gdLst/>
              <a:ahLst/>
              <a:cxnLst/>
              <a:rect l="l" t="t" r="r" b="b"/>
              <a:pathLst>
                <a:path w="122529" h="9419" extrusionOk="0">
                  <a:moveTo>
                    <a:pt x="1" y="1"/>
                  </a:moveTo>
                  <a:lnTo>
                    <a:pt x="122528" y="1"/>
                  </a:lnTo>
                  <a:lnTo>
                    <a:pt x="122528" y="9419"/>
                  </a:lnTo>
                  <a:lnTo>
                    <a:pt x="1" y="94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1468800" y="4031525"/>
              <a:ext cx="1201538" cy="210279"/>
            </a:xfrm>
            <a:custGeom>
              <a:avLst/>
              <a:gdLst/>
              <a:ahLst/>
              <a:cxnLst/>
              <a:rect l="l" t="t" r="r" b="b"/>
              <a:pathLst>
                <a:path w="54984" h="9419" extrusionOk="0">
                  <a:moveTo>
                    <a:pt x="1" y="1"/>
                  </a:moveTo>
                  <a:lnTo>
                    <a:pt x="1" y="9419"/>
                  </a:lnTo>
                  <a:lnTo>
                    <a:pt x="54984" y="9419"/>
                  </a:lnTo>
                  <a:lnTo>
                    <a:pt x="54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76" name="Google Shape;1376;p9"/>
            <p:cNvCxnSpPr/>
            <p:nvPr/>
          </p:nvCxnSpPr>
          <p:spPr>
            <a:xfrm>
              <a:off x="2558300" y="4028893"/>
              <a:ext cx="1800" cy="212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7" name="Google Shape;1377;p9"/>
            <p:cNvCxnSpPr/>
            <p:nvPr/>
          </p:nvCxnSpPr>
          <p:spPr>
            <a:xfrm>
              <a:off x="1568325" y="4030306"/>
              <a:ext cx="1800" cy="212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78" name="Google Shape;1378;p9"/>
          <p:cNvGrpSpPr/>
          <p:nvPr/>
        </p:nvGrpSpPr>
        <p:grpSpPr>
          <a:xfrm>
            <a:off x="-417858" y="-823150"/>
            <a:ext cx="9978772" cy="5996593"/>
            <a:chOff x="-417858" y="-823150"/>
            <a:chExt cx="9978772" cy="5996593"/>
          </a:xfrm>
        </p:grpSpPr>
        <p:grpSp>
          <p:nvGrpSpPr>
            <p:cNvPr id="1379" name="Google Shape;1379;p9"/>
            <p:cNvGrpSpPr/>
            <p:nvPr/>
          </p:nvGrpSpPr>
          <p:grpSpPr>
            <a:xfrm flipH="1">
              <a:off x="7860239" y="-132175"/>
              <a:ext cx="1291188" cy="5305618"/>
              <a:chOff x="1440600" y="197825"/>
              <a:chExt cx="990175" cy="3797050"/>
            </a:xfrm>
          </p:grpSpPr>
          <p:sp>
            <p:nvSpPr>
              <p:cNvPr id="1380" name="Google Shape;1380;p9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9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9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9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9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9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9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9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9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9" name="Google Shape;1389;p9"/>
            <p:cNvGrpSpPr/>
            <p:nvPr/>
          </p:nvGrpSpPr>
          <p:grpSpPr>
            <a:xfrm>
              <a:off x="23" y="-132175"/>
              <a:ext cx="1291188" cy="5305618"/>
              <a:chOff x="1440600" y="197825"/>
              <a:chExt cx="990175" cy="3797050"/>
            </a:xfrm>
          </p:grpSpPr>
          <p:sp>
            <p:nvSpPr>
              <p:cNvPr id="1390" name="Google Shape;1390;p9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9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9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9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9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9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9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9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9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9" name="Google Shape;1399;p9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1400" name="Google Shape;1400;p9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9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9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9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9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9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9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9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9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9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9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9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9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9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9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9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9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9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9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9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9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9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9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9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9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9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9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9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9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9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9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9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9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9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9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9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9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7" name="Google Shape;1437;p9"/>
          <p:cNvSpPr txBox="1">
            <a:spLocks noGrp="1"/>
          </p:cNvSpPr>
          <p:nvPr>
            <p:ph type="title"/>
          </p:nvPr>
        </p:nvSpPr>
        <p:spPr>
          <a:xfrm>
            <a:off x="3784050" y="1456257"/>
            <a:ext cx="4471500" cy="10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38" name="Google Shape;1438;p9"/>
          <p:cNvSpPr txBox="1">
            <a:spLocks noGrp="1"/>
          </p:cNvSpPr>
          <p:nvPr>
            <p:ph type="subTitle" idx="1"/>
          </p:nvPr>
        </p:nvSpPr>
        <p:spPr>
          <a:xfrm>
            <a:off x="3784050" y="2508607"/>
            <a:ext cx="4471500" cy="12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10"/>
          <p:cNvSpPr txBox="1">
            <a:spLocks noGrp="1"/>
          </p:cNvSpPr>
          <p:nvPr>
            <p:ph type="title"/>
          </p:nvPr>
        </p:nvSpPr>
        <p:spPr>
          <a:xfrm rot="323">
            <a:off x="720000" y="1856400"/>
            <a:ext cx="3195000" cy="201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26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13"/>
          <p:cNvSpPr txBox="1">
            <a:spLocks noGrp="1"/>
          </p:cNvSpPr>
          <p:nvPr>
            <p:ph type="ctrTitle"/>
          </p:nvPr>
        </p:nvSpPr>
        <p:spPr>
          <a:xfrm>
            <a:off x="1762650" y="471650"/>
            <a:ext cx="5618700" cy="29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La </a:t>
            </a:r>
            <a:r>
              <a:rPr lang="en" sz="3400" dirty="0" err="1"/>
              <a:t>industria</a:t>
            </a:r>
            <a:r>
              <a:rPr lang="en" sz="3400" dirty="0"/>
              <a:t> </a:t>
            </a:r>
            <a:r>
              <a:rPr lang="en" sz="3400" dirty="0" err="1"/>
              <a:t>cinematográfica</a:t>
            </a:r>
            <a:r>
              <a:rPr lang="en" sz="3400" dirty="0"/>
              <a:t> a </a:t>
            </a:r>
            <a:r>
              <a:rPr lang="en" sz="3400" dirty="0" err="1"/>
              <a:t>nivel</a:t>
            </a:r>
            <a:r>
              <a:rPr lang="en" sz="3400" dirty="0"/>
              <a:t> </a:t>
            </a:r>
            <a:r>
              <a:rPr lang="en" sz="3400" dirty="0" err="1"/>
              <a:t>mundial</a:t>
            </a:r>
            <a:r>
              <a:rPr lang="en" sz="3400" dirty="0"/>
              <a:t> </a:t>
            </a:r>
            <a:r>
              <a:rPr lang="en" sz="3400" dirty="0" err="1"/>
              <a:t>en</a:t>
            </a:r>
            <a:r>
              <a:rPr lang="en" sz="3400" dirty="0"/>
              <a:t> las </a:t>
            </a:r>
            <a:r>
              <a:rPr lang="en" sz="3400" dirty="0" err="1"/>
              <a:t>últimas</a:t>
            </a:r>
            <a:r>
              <a:rPr lang="en" sz="3400" dirty="0"/>
              <a:t> </a:t>
            </a:r>
            <a:r>
              <a:rPr lang="en" sz="3400" dirty="0" err="1"/>
              <a:t>décadas</a:t>
            </a:r>
            <a:endParaRPr sz="3400" dirty="0"/>
          </a:p>
        </p:txBody>
      </p:sp>
      <p:sp>
        <p:nvSpPr>
          <p:cNvPr id="1549" name="Google Shape;1549;p13"/>
          <p:cNvSpPr txBox="1">
            <a:spLocks noGrp="1"/>
          </p:cNvSpPr>
          <p:nvPr>
            <p:ph type="subTitle" idx="1"/>
          </p:nvPr>
        </p:nvSpPr>
        <p:spPr>
          <a:xfrm>
            <a:off x="2518200" y="3430847"/>
            <a:ext cx="41076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err="1">
                <a:solidFill>
                  <a:schemeClr val="accent1">
                    <a:lumMod val="75000"/>
                  </a:schemeClr>
                </a:solidFill>
                <a:latin typeface="Limelight"/>
                <a:sym typeface="Limelight"/>
              </a:rPr>
              <a:t>Analisis</a:t>
            </a:r>
            <a:r>
              <a:rPr lang="en" sz="2400" dirty="0">
                <a:solidFill>
                  <a:schemeClr val="accent1">
                    <a:lumMod val="75000"/>
                  </a:schemeClr>
                </a:solidFill>
                <a:latin typeface="Limelight"/>
                <a:sym typeface="Limelight"/>
              </a:rPr>
              <a:t> y </a:t>
            </a:r>
            <a:r>
              <a:rPr lang="en" sz="2400" dirty="0" err="1">
                <a:solidFill>
                  <a:schemeClr val="accent1">
                    <a:lumMod val="75000"/>
                  </a:schemeClr>
                </a:solidFill>
                <a:latin typeface="Limelight"/>
                <a:sym typeface="Limelight"/>
              </a:rPr>
              <a:t>evolucion</a:t>
            </a:r>
            <a:endParaRPr sz="2400" dirty="0">
              <a:solidFill>
                <a:schemeClr val="accent1">
                  <a:lumMod val="75000"/>
                </a:schemeClr>
              </a:solidFill>
              <a:latin typeface="Limelight"/>
              <a:sym typeface="Lime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14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55" name="Google Shape;1555;p14"/>
          <p:cNvSpPr txBox="1">
            <a:spLocks noGrp="1"/>
          </p:cNvSpPr>
          <p:nvPr>
            <p:ph type="body" idx="1"/>
          </p:nvPr>
        </p:nvSpPr>
        <p:spPr>
          <a:xfrm>
            <a:off x="720000" y="1305800"/>
            <a:ext cx="7387800" cy="26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ctor"/>
              <a:buChar char="★"/>
            </a:pPr>
            <a:r>
              <a:rPr lang="en" sz="2400"/>
              <a:t>Audiencia y contexto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★"/>
            </a:pPr>
            <a:r>
              <a:rPr lang="en" sz="2400"/>
              <a:t>Hipotesis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★"/>
            </a:pPr>
            <a:r>
              <a:rPr lang="en" sz="2400"/>
              <a:t>Analisis Exploratorio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★"/>
            </a:pPr>
            <a:r>
              <a:rPr lang="en" sz="2400"/>
              <a:t>Insights y Recomendaciones</a:t>
            </a:r>
            <a:endParaRPr sz="24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15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Audiencia</a:t>
            </a:r>
            <a:endParaRPr/>
          </a:p>
        </p:txBody>
      </p:sp>
      <p:sp>
        <p:nvSpPr>
          <p:cNvPr id="1561" name="Google Shape;1561;p15"/>
          <p:cNvSpPr txBox="1">
            <a:spLocks noGrp="1"/>
          </p:cNvSpPr>
          <p:nvPr>
            <p:ph type="body" idx="1"/>
          </p:nvPr>
        </p:nvSpPr>
        <p:spPr>
          <a:xfrm>
            <a:off x="720000" y="1306650"/>
            <a:ext cx="7387800" cy="25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B243"/>
              </a:buClr>
              <a:buSzPts val="1500"/>
              <a:buFont typeface="Actor"/>
              <a:buChar char="★"/>
            </a:pPr>
            <a:r>
              <a:rPr lang="en" sz="1500">
                <a:solidFill>
                  <a:srgbClr val="FFFFFF"/>
                </a:solidFill>
              </a:rPr>
              <a:t>Este trabajo está dirigido a investigadores, productores de cine y profesionales de la industria del cine interesados en comprender mejor la dinámica de la producción cinematográfica y las preferencias del público. Los resultados de este estudio pueden servir como guía para la toma de decisiones en la producción de películas y la identificación de oportunidades de mercado.</a:t>
            </a:r>
            <a:endParaRPr sz="15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Utilizamos un conjunto de datos detallado de películas para arrojar luz sobre la motivación detrás de la creación de películas y su audiencia objetivo, con el objetivo de proporcionar información valiosa para la industria cinematográfica en constante cambio.</a:t>
            </a:r>
            <a:endParaRPr sz="15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16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  <a:endParaRPr/>
          </a:p>
        </p:txBody>
      </p:sp>
      <p:sp>
        <p:nvSpPr>
          <p:cNvPr id="1567" name="Google Shape;1567;p16"/>
          <p:cNvSpPr txBox="1">
            <a:spLocks noGrp="1"/>
          </p:cNvSpPr>
          <p:nvPr>
            <p:ph type="body" idx="1"/>
          </p:nvPr>
        </p:nvSpPr>
        <p:spPr>
          <a:xfrm>
            <a:off x="720000" y="1306650"/>
            <a:ext cx="7387800" cy="25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B243"/>
              </a:buClr>
              <a:buSzPts val="1500"/>
              <a:buFont typeface="Actor"/>
              <a:buChar char="★"/>
            </a:pPr>
            <a:r>
              <a:rPr lang="en" sz="1500">
                <a:solidFill>
                  <a:srgbClr val="FFFFFF"/>
                </a:solidFill>
              </a:rPr>
              <a:t>Pretendemos analizar las preferencias del público en cuanto a la producción cinematográfica, esto resulta particularmente complicado en un mundo donde esta industria evoluciona constantemente. Vamos a analizar un amplio conjunto de datos con el objetivo de identificar patrones y tendencias lo más precisas que podamos, tendencias relacionadas con la motivaciones detrás de la creación de películas y su audiencia objetivo.</a:t>
            </a:r>
            <a:endParaRPr sz="1500">
              <a:solidFill>
                <a:srgbClr val="FFFFFF"/>
              </a:solidFill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★"/>
            </a:pPr>
            <a:endParaRPr sz="15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vie Awards Ceremony Infographics by Slidesgo">
  <a:themeElements>
    <a:clrScheme name="Simple Light">
      <a:dk1>
        <a:srgbClr val="FFFFFF"/>
      </a:dk1>
      <a:lt1>
        <a:srgbClr val="000D20"/>
      </a:lt1>
      <a:dk2>
        <a:srgbClr val="B7233F"/>
      </a:dk2>
      <a:lt2>
        <a:srgbClr val="80192C"/>
      </a:lt2>
      <a:accent1>
        <a:srgbClr val="FFE290"/>
      </a:accent1>
      <a:accent2>
        <a:srgbClr val="FFB243"/>
      </a:accent2>
      <a:accent3>
        <a:srgbClr val="2A2A53"/>
      </a:accent3>
      <a:accent4>
        <a:srgbClr val="869FB1"/>
      </a:accent4>
      <a:accent5>
        <a:srgbClr val="D9D7D3"/>
      </a:accent5>
      <a:accent6>
        <a:srgbClr val="6F1C4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Macintosh PowerPoint</Application>
  <PresentationFormat>On-screen Show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Actor</vt:lpstr>
      <vt:lpstr>Arial</vt:lpstr>
      <vt:lpstr>Roboto Condensed Light</vt:lpstr>
      <vt:lpstr>Anaheim</vt:lpstr>
      <vt:lpstr>Limelight</vt:lpstr>
      <vt:lpstr>Movie Awards Ceremony Infographics by Slidesgo</vt:lpstr>
      <vt:lpstr>La industria cinematográfica a nivel mundial en las últimas décadas</vt:lpstr>
      <vt:lpstr>Agenda</vt:lpstr>
      <vt:lpstr>Audiencia</vt:lpstr>
      <vt:lpstr>Contexto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industria cinematográfica a nivel mundial en las últimas décadas</dc:title>
  <cp:lastModifiedBy>Dany Randazo</cp:lastModifiedBy>
  <cp:revision>1</cp:revision>
  <dcterms:modified xsi:type="dcterms:W3CDTF">2023-12-26T20:16:15Z</dcterms:modified>
</cp:coreProperties>
</file>