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embeddedFontLst>
    <p:embeddedFont>
      <p:font typeface="Actor" panose="020B0503050000020004" pitchFamily="34" charset="77"/>
      <p:regular r:id="rId14"/>
    </p:embeddedFon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Limelight" panose="02000000000000000000" pitchFamily="2" charset="77"/>
      <p:regular r:id="rId19"/>
    </p:embeddedFont>
    <p:embeddedFont>
      <p:font typeface="Roboto Condensed Light" panose="020F0302020204030204" pitchFamily="34" charset="0"/>
      <p:regular r:id="rId20"/>
      <p: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61" d="100"/>
          <a:sy n="161" d="100"/>
        </p:scale>
        <p:origin x="784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5" name="Google Shape;154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6" name="Google Shape;154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1" name="Google Shape;1551;g2aa1cd2d9e0_0_34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2" name="Google Shape;1552;g2aa1cd2d9e0_0_34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7" name="Google Shape;1557;g2aa1cd2d9e0_0_49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8" name="Google Shape;1558;g2aa1cd2d9e0_0_49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3" name="Google Shape;1563;g2aa1cd2d9e0_0_49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4" name="Google Shape;1564;g2aa1cd2d9e0_0_49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3" name="Google Shape;1563;g2aa1cd2d9e0_0_49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4" name="Google Shape;1564;g2aa1cd2d9e0_0_49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28654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3" name="Google Shape;1563;g2aa1cd2d9e0_0_49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4" name="Google Shape;1564;g2aa1cd2d9e0_0_49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25438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3" name="Google Shape;1563;g2aa1cd2d9e0_0_49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4" name="Google Shape;1564;g2aa1cd2d9e0_0_49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84754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3" name="Google Shape;1563;g2aa1cd2d9e0_0_49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4" name="Google Shape;1564;g2aa1cd2d9e0_0_49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47832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3" name="Google Shape;1563;g2aa1cd2d9e0_0_49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4" name="Google Shape;1564;g2aa1cd2d9e0_0_49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50466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ovie Awards Ceremony Infographics by Slidesgo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7175" y="4261150"/>
            <a:ext cx="9158700" cy="882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" name="Google Shape;10;p2"/>
          <p:cNvGrpSpPr/>
          <p:nvPr/>
        </p:nvGrpSpPr>
        <p:grpSpPr>
          <a:xfrm>
            <a:off x="2912161" y="4081556"/>
            <a:ext cx="3319678" cy="1061716"/>
            <a:chOff x="355276" y="4028893"/>
            <a:chExt cx="3319678" cy="1165824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355276" y="4196643"/>
              <a:ext cx="3319678" cy="998074"/>
              <a:chOff x="1951575" y="2613150"/>
              <a:chExt cx="3658450" cy="2837050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1951575" y="2613150"/>
                <a:ext cx="3658450" cy="2837050"/>
              </a:xfrm>
              <a:custGeom>
                <a:avLst/>
                <a:gdLst/>
                <a:ahLst/>
                <a:cxnLst/>
                <a:rect l="l" t="t" r="r" b="b"/>
                <a:pathLst>
                  <a:path w="146338" h="113482" extrusionOk="0">
                    <a:moveTo>
                      <a:pt x="51403" y="0"/>
                    </a:moveTo>
                    <a:lnTo>
                      <a:pt x="0" y="113482"/>
                    </a:lnTo>
                    <a:lnTo>
                      <a:pt x="146338" y="113482"/>
                    </a:lnTo>
                    <a:lnTo>
                      <a:pt x="99971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2161725" y="2613150"/>
                <a:ext cx="1188375" cy="2837050"/>
              </a:xfrm>
              <a:custGeom>
                <a:avLst/>
                <a:gdLst/>
                <a:ahLst/>
                <a:cxnLst/>
                <a:rect l="l" t="t" r="r" b="b"/>
                <a:pathLst>
                  <a:path w="47535" h="113482" fill="none" extrusionOk="0">
                    <a:moveTo>
                      <a:pt x="47534" y="0"/>
                    </a:moveTo>
                    <a:lnTo>
                      <a:pt x="0" y="113482"/>
                    </a:lnTo>
                  </a:path>
                </a:pathLst>
              </a:custGeom>
              <a:noFill/>
              <a:ln w="10850" cap="flat" cmpd="sng">
                <a:solidFill>
                  <a:srgbClr val="FFB243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4330775" y="2613150"/>
                <a:ext cx="1104975" cy="2837050"/>
              </a:xfrm>
              <a:custGeom>
                <a:avLst/>
                <a:gdLst/>
                <a:ahLst/>
                <a:cxnLst/>
                <a:rect l="l" t="t" r="r" b="b"/>
                <a:pathLst>
                  <a:path w="44199" h="113482" fill="none" extrusionOk="0">
                    <a:moveTo>
                      <a:pt x="0" y="0"/>
                    </a:moveTo>
                    <a:lnTo>
                      <a:pt x="44198" y="113482"/>
                    </a:lnTo>
                  </a:path>
                </a:pathLst>
              </a:custGeom>
              <a:noFill/>
              <a:ln w="10850" cap="flat" cmpd="sng">
                <a:solidFill>
                  <a:srgbClr val="FFB243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" name="Google Shape;15;p2"/>
            <p:cNvSpPr/>
            <p:nvPr/>
          </p:nvSpPr>
          <p:spPr>
            <a:xfrm>
              <a:off x="989006" y="4031522"/>
              <a:ext cx="2120058" cy="210279"/>
            </a:xfrm>
            <a:custGeom>
              <a:avLst/>
              <a:gdLst/>
              <a:ahLst/>
              <a:cxnLst/>
              <a:rect l="l" t="t" r="r" b="b"/>
              <a:pathLst>
                <a:path w="122529" h="9419" extrusionOk="0">
                  <a:moveTo>
                    <a:pt x="1" y="1"/>
                  </a:moveTo>
                  <a:lnTo>
                    <a:pt x="122528" y="1"/>
                  </a:lnTo>
                  <a:lnTo>
                    <a:pt x="122528" y="9419"/>
                  </a:lnTo>
                  <a:lnTo>
                    <a:pt x="1" y="9419"/>
                  </a:lnTo>
                  <a:close/>
                </a:path>
              </a:pathLst>
            </a:custGeom>
            <a:solidFill>
              <a:srgbClr val="000D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468800" y="4031525"/>
              <a:ext cx="1201538" cy="210279"/>
            </a:xfrm>
            <a:custGeom>
              <a:avLst/>
              <a:gdLst/>
              <a:ahLst/>
              <a:cxnLst/>
              <a:rect l="l" t="t" r="r" b="b"/>
              <a:pathLst>
                <a:path w="54984" h="9419" extrusionOk="0">
                  <a:moveTo>
                    <a:pt x="1" y="1"/>
                  </a:moveTo>
                  <a:lnTo>
                    <a:pt x="1" y="9419"/>
                  </a:lnTo>
                  <a:lnTo>
                    <a:pt x="54984" y="9419"/>
                  </a:lnTo>
                  <a:lnTo>
                    <a:pt x="54984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7" name="Google Shape;17;p2"/>
            <p:cNvCxnSpPr/>
            <p:nvPr/>
          </p:nvCxnSpPr>
          <p:spPr>
            <a:xfrm>
              <a:off x="2558300" y="4028893"/>
              <a:ext cx="1800" cy="212700"/>
            </a:xfrm>
            <a:prstGeom prst="straightConnector1">
              <a:avLst/>
            </a:prstGeom>
            <a:noFill/>
            <a:ln w="19050" cap="flat" cmpd="sng">
              <a:solidFill>
                <a:srgbClr val="FFB24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" name="Google Shape;18;p2"/>
            <p:cNvCxnSpPr/>
            <p:nvPr/>
          </p:nvCxnSpPr>
          <p:spPr>
            <a:xfrm>
              <a:off x="1568325" y="4030306"/>
              <a:ext cx="1800" cy="212700"/>
            </a:xfrm>
            <a:prstGeom prst="straightConnector1">
              <a:avLst/>
            </a:prstGeom>
            <a:noFill/>
            <a:ln w="19050" cap="flat" cmpd="sng">
              <a:solidFill>
                <a:srgbClr val="FFB24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9" name="Google Shape;19;p2"/>
          <p:cNvGrpSpPr/>
          <p:nvPr/>
        </p:nvGrpSpPr>
        <p:grpSpPr>
          <a:xfrm>
            <a:off x="716205" y="-568208"/>
            <a:ext cx="8416123" cy="5061410"/>
            <a:chOff x="3164890" y="-351925"/>
            <a:chExt cx="8818235" cy="5303238"/>
          </a:xfrm>
        </p:grpSpPr>
        <p:sp>
          <p:nvSpPr>
            <p:cNvPr id="20" name="Google Shape;20;p2"/>
            <p:cNvSpPr/>
            <p:nvPr/>
          </p:nvSpPr>
          <p:spPr>
            <a:xfrm>
              <a:off x="3477075" y="-351925"/>
              <a:ext cx="8506050" cy="5069275"/>
            </a:xfrm>
            <a:custGeom>
              <a:avLst/>
              <a:gdLst/>
              <a:ahLst/>
              <a:cxnLst/>
              <a:rect l="l" t="t" r="r" b="b"/>
              <a:pathLst>
                <a:path w="340242" h="202771" extrusionOk="0">
                  <a:moveTo>
                    <a:pt x="0" y="191652"/>
                  </a:moveTo>
                  <a:lnTo>
                    <a:pt x="340242" y="0"/>
                  </a:lnTo>
                  <a:lnTo>
                    <a:pt x="336520" y="155502"/>
                  </a:lnTo>
                  <a:lnTo>
                    <a:pt x="8199" y="202771"/>
                  </a:lnTo>
                  <a:close/>
                </a:path>
              </a:pathLst>
            </a:custGeom>
            <a:gradFill>
              <a:gsLst>
                <a:gs pos="0">
                  <a:srgbClr val="FFF6DB">
                    <a:alpha val="1960"/>
                  </a:srgbClr>
                </a:gs>
                <a:gs pos="100000">
                  <a:srgbClr val="FAD25C">
                    <a:alpha val="29411"/>
                  </a:srgbClr>
                </a:gs>
              </a:gsLst>
              <a:lin ang="18900044" scaled="0"/>
            </a:gradFill>
            <a:ln>
              <a:noFill/>
            </a:ln>
          </p:spPr>
        </p:sp>
        <p:grpSp>
          <p:nvGrpSpPr>
            <p:cNvPr id="21" name="Google Shape;21;p2"/>
            <p:cNvGrpSpPr/>
            <p:nvPr/>
          </p:nvGrpSpPr>
          <p:grpSpPr>
            <a:xfrm>
              <a:off x="3164890" y="4317752"/>
              <a:ext cx="647039" cy="633561"/>
              <a:chOff x="1378650" y="3785914"/>
              <a:chExt cx="647039" cy="633561"/>
            </a:xfrm>
          </p:grpSpPr>
          <p:sp>
            <p:nvSpPr>
              <p:cNvPr id="22" name="Google Shape;22;p2"/>
              <p:cNvSpPr/>
              <p:nvPr/>
            </p:nvSpPr>
            <p:spPr>
              <a:xfrm rot="975612">
                <a:off x="1463715" y="3847606"/>
                <a:ext cx="507050" cy="464750"/>
              </a:xfrm>
              <a:custGeom>
                <a:avLst/>
                <a:gdLst/>
                <a:ahLst/>
                <a:cxnLst/>
                <a:rect l="l" t="t" r="r" b="b"/>
                <a:pathLst>
                  <a:path w="20282" h="18590" extrusionOk="0">
                    <a:moveTo>
                      <a:pt x="7602" y="0"/>
                    </a:moveTo>
                    <a:cubicBezTo>
                      <a:pt x="7280" y="0"/>
                      <a:pt x="7041" y="83"/>
                      <a:pt x="6905" y="258"/>
                    </a:cubicBezTo>
                    <a:lnTo>
                      <a:pt x="2769" y="5428"/>
                    </a:lnTo>
                    <a:cubicBezTo>
                      <a:pt x="0" y="8931"/>
                      <a:pt x="567" y="14034"/>
                      <a:pt x="4070" y="16836"/>
                    </a:cubicBezTo>
                    <a:cubicBezTo>
                      <a:pt x="5561" y="18016"/>
                      <a:pt x="7343" y="18590"/>
                      <a:pt x="9112" y="18590"/>
                    </a:cubicBezTo>
                    <a:cubicBezTo>
                      <a:pt x="11496" y="18590"/>
                      <a:pt x="13855" y="17546"/>
                      <a:pt x="15445" y="15535"/>
                    </a:cubicBezTo>
                    <a:lnTo>
                      <a:pt x="19581" y="10365"/>
                    </a:lnTo>
                    <a:cubicBezTo>
                      <a:pt x="20281" y="9431"/>
                      <a:pt x="18046" y="6496"/>
                      <a:pt x="14544" y="3694"/>
                    </a:cubicBezTo>
                    <a:cubicBezTo>
                      <a:pt x="11721" y="1435"/>
                      <a:pt x="8941" y="0"/>
                      <a:pt x="760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 rot="975612">
                <a:off x="1487744" y="4047127"/>
                <a:ext cx="445350" cy="267350"/>
              </a:xfrm>
              <a:custGeom>
                <a:avLst/>
                <a:gdLst/>
                <a:ahLst/>
                <a:cxnLst/>
                <a:rect l="l" t="t" r="r" b="b"/>
                <a:pathLst>
                  <a:path w="17814" h="10694" extrusionOk="0">
                    <a:moveTo>
                      <a:pt x="16646" y="1"/>
                    </a:moveTo>
                    <a:lnTo>
                      <a:pt x="16646" y="1"/>
                    </a:lnTo>
                    <a:cubicBezTo>
                      <a:pt x="17113" y="801"/>
                      <a:pt x="17246" y="1368"/>
                      <a:pt x="16979" y="1702"/>
                    </a:cubicBezTo>
                    <a:lnTo>
                      <a:pt x="12843" y="6872"/>
                    </a:lnTo>
                    <a:cubicBezTo>
                      <a:pt x="11251" y="8886"/>
                      <a:pt x="8888" y="9940"/>
                      <a:pt x="6500" y="9940"/>
                    </a:cubicBezTo>
                    <a:cubicBezTo>
                      <a:pt x="4735" y="9940"/>
                      <a:pt x="2957" y="9364"/>
                      <a:pt x="1468" y="8173"/>
                    </a:cubicBezTo>
                    <a:cubicBezTo>
                      <a:pt x="935" y="7706"/>
                      <a:pt x="434" y="7206"/>
                      <a:pt x="1" y="6672"/>
                    </a:cubicBezTo>
                    <a:lnTo>
                      <a:pt x="1" y="6672"/>
                    </a:lnTo>
                    <a:cubicBezTo>
                      <a:pt x="501" y="7506"/>
                      <a:pt x="1135" y="8307"/>
                      <a:pt x="1969" y="8940"/>
                    </a:cubicBezTo>
                    <a:cubicBezTo>
                      <a:pt x="3460" y="10120"/>
                      <a:pt x="5242" y="10694"/>
                      <a:pt x="7011" y="10694"/>
                    </a:cubicBezTo>
                    <a:cubicBezTo>
                      <a:pt x="9395" y="10694"/>
                      <a:pt x="11754" y="9650"/>
                      <a:pt x="13344" y="7639"/>
                    </a:cubicBezTo>
                    <a:lnTo>
                      <a:pt x="17480" y="2469"/>
                    </a:lnTo>
                    <a:cubicBezTo>
                      <a:pt x="17813" y="2035"/>
                      <a:pt x="17480" y="1135"/>
                      <a:pt x="1664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 rot="975612">
                <a:off x="1673740" y="3895464"/>
                <a:ext cx="291900" cy="220450"/>
              </a:xfrm>
              <a:custGeom>
                <a:avLst/>
                <a:gdLst/>
                <a:ahLst/>
                <a:cxnLst/>
                <a:rect l="l" t="t" r="r" b="b"/>
                <a:pathLst>
                  <a:path w="11676" h="8818" extrusionOk="0">
                    <a:moveTo>
                      <a:pt x="1136" y="1"/>
                    </a:moveTo>
                    <a:cubicBezTo>
                      <a:pt x="876" y="1"/>
                      <a:pt x="681" y="67"/>
                      <a:pt x="568" y="206"/>
                    </a:cubicBezTo>
                    <a:cubicBezTo>
                      <a:pt x="0" y="973"/>
                      <a:pt x="1835" y="3475"/>
                      <a:pt x="4737" y="5776"/>
                    </a:cubicBezTo>
                    <a:cubicBezTo>
                      <a:pt x="7116" y="7614"/>
                      <a:pt x="9428" y="8817"/>
                      <a:pt x="10522" y="8817"/>
                    </a:cubicBezTo>
                    <a:cubicBezTo>
                      <a:pt x="10778" y="8817"/>
                      <a:pt x="10967" y="8751"/>
                      <a:pt x="11075" y="8612"/>
                    </a:cubicBezTo>
                    <a:cubicBezTo>
                      <a:pt x="11675" y="7845"/>
                      <a:pt x="9807" y="5376"/>
                      <a:pt x="6905" y="3041"/>
                    </a:cubicBezTo>
                    <a:cubicBezTo>
                      <a:pt x="4554" y="1203"/>
                      <a:pt x="2246" y="1"/>
                      <a:pt x="11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 rot="975612">
                <a:off x="1673804" y="3895020"/>
                <a:ext cx="281900" cy="219475"/>
              </a:xfrm>
              <a:custGeom>
                <a:avLst/>
                <a:gdLst/>
                <a:ahLst/>
                <a:cxnLst/>
                <a:rect l="l" t="t" r="r" b="b"/>
                <a:pathLst>
                  <a:path w="11276" h="8779" extrusionOk="0">
                    <a:moveTo>
                      <a:pt x="868" y="0"/>
                    </a:moveTo>
                    <a:cubicBezTo>
                      <a:pt x="768" y="67"/>
                      <a:pt x="634" y="100"/>
                      <a:pt x="568" y="167"/>
                    </a:cubicBezTo>
                    <a:cubicBezTo>
                      <a:pt x="0" y="934"/>
                      <a:pt x="1868" y="3402"/>
                      <a:pt x="4737" y="5737"/>
                    </a:cubicBezTo>
                    <a:cubicBezTo>
                      <a:pt x="7116" y="7575"/>
                      <a:pt x="9428" y="8778"/>
                      <a:pt x="10522" y="8778"/>
                    </a:cubicBezTo>
                    <a:cubicBezTo>
                      <a:pt x="10778" y="8778"/>
                      <a:pt x="10967" y="8712"/>
                      <a:pt x="11075" y="8573"/>
                    </a:cubicBezTo>
                    <a:cubicBezTo>
                      <a:pt x="11275" y="8339"/>
                      <a:pt x="11208" y="7939"/>
                      <a:pt x="10975" y="7405"/>
                    </a:cubicBezTo>
                    <a:cubicBezTo>
                      <a:pt x="10895" y="7425"/>
                      <a:pt x="10804" y="7434"/>
                      <a:pt x="10704" y="7434"/>
                    </a:cubicBezTo>
                    <a:cubicBezTo>
                      <a:pt x="9593" y="7434"/>
                      <a:pt x="7293" y="6269"/>
                      <a:pt x="4937" y="4403"/>
                    </a:cubicBezTo>
                    <a:cubicBezTo>
                      <a:pt x="2936" y="2802"/>
                      <a:pt x="1435" y="1134"/>
                      <a:pt x="86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1378650" y="4372750"/>
                <a:ext cx="512900" cy="46725"/>
              </a:xfrm>
              <a:custGeom>
                <a:avLst/>
                <a:gdLst/>
                <a:ahLst/>
                <a:cxnLst/>
                <a:rect l="l" t="t" r="r" b="b"/>
                <a:pathLst>
                  <a:path w="20516" h="1869" extrusionOk="0">
                    <a:moveTo>
                      <a:pt x="10275" y="0"/>
                    </a:moveTo>
                    <a:cubicBezTo>
                      <a:pt x="4604" y="0"/>
                      <a:pt x="1" y="367"/>
                      <a:pt x="1" y="834"/>
                    </a:cubicBezTo>
                    <a:lnTo>
                      <a:pt x="1" y="1868"/>
                    </a:lnTo>
                    <a:lnTo>
                      <a:pt x="20515" y="1868"/>
                    </a:lnTo>
                    <a:lnTo>
                      <a:pt x="20515" y="834"/>
                    </a:lnTo>
                    <a:cubicBezTo>
                      <a:pt x="20515" y="367"/>
                      <a:pt x="15912" y="0"/>
                      <a:pt x="1027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1378650" y="4395250"/>
                <a:ext cx="512900" cy="24225"/>
              </a:xfrm>
              <a:custGeom>
                <a:avLst/>
                <a:gdLst/>
                <a:ahLst/>
                <a:cxnLst/>
                <a:rect l="l" t="t" r="r" b="b"/>
                <a:pathLst>
                  <a:path w="20516" h="969" extrusionOk="0">
                    <a:moveTo>
                      <a:pt x="1" y="1"/>
                    </a:moveTo>
                    <a:lnTo>
                      <a:pt x="1" y="968"/>
                    </a:lnTo>
                    <a:lnTo>
                      <a:pt x="20515" y="968"/>
                    </a:lnTo>
                    <a:lnTo>
                      <a:pt x="2051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1520425" y="4186775"/>
                <a:ext cx="133450" cy="188500"/>
              </a:xfrm>
              <a:custGeom>
                <a:avLst/>
                <a:gdLst/>
                <a:ahLst/>
                <a:cxnLst/>
                <a:rect l="l" t="t" r="r" b="b"/>
                <a:pathLst>
                  <a:path w="5338" h="7540" fill="none" extrusionOk="0">
                    <a:moveTo>
                      <a:pt x="2669" y="7539"/>
                    </a:moveTo>
                    <a:cubicBezTo>
                      <a:pt x="2669" y="7539"/>
                      <a:pt x="0" y="2769"/>
                      <a:pt x="5338" y="0"/>
                    </a:cubicBezTo>
                  </a:path>
                </a:pathLst>
              </a:custGeom>
              <a:solidFill>
                <a:schemeClr val="lt1"/>
              </a:solidFill>
              <a:ln w="37525" cap="rnd" cmpd="sng">
                <a:solidFill>
                  <a:schemeClr val="lt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1498750" y="3989125"/>
                <a:ext cx="91750" cy="176825"/>
              </a:xfrm>
              <a:custGeom>
                <a:avLst/>
                <a:gdLst/>
                <a:ahLst/>
                <a:cxnLst/>
                <a:rect l="l" t="t" r="r" b="b"/>
                <a:pathLst>
                  <a:path w="3670" h="7073" extrusionOk="0">
                    <a:moveTo>
                      <a:pt x="3669" y="1"/>
                    </a:moveTo>
                    <a:cubicBezTo>
                      <a:pt x="867" y="935"/>
                      <a:pt x="0" y="4537"/>
                      <a:pt x="968" y="7072"/>
                    </a:cubicBezTo>
                    <a:cubicBezTo>
                      <a:pt x="867" y="4404"/>
                      <a:pt x="1435" y="1702"/>
                      <a:pt x="366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0" name="Google Shape;30;p2"/>
          <p:cNvGrpSpPr/>
          <p:nvPr/>
        </p:nvGrpSpPr>
        <p:grpSpPr>
          <a:xfrm>
            <a:off x="8346728" y="147828"/>
            <a:ext cx="810234" cy="4739605"/>
            <a:chOff x="-182815" y="730725"/>
            <a:chExt cx="1067924" cy="1195300"/>
          </a:xfrm>
        </p:grpSpPr>
        <p:sp>
          <p:nvSpPr>
            <p:cNvPr id="31" name="Google Shape;31;p2"/>
            <p:cNvSpPr/>
            <p:nvPr/>
          </p:nvSpPr>
          <p:spPr>
            <a:xfrm>
              <a:off x="-182815" y="731450"/>
              <a:ext cx="810204" cy="1158775"/>
            </a:xfrm>
            <a:custGeom>
              <a:avLst/>
              <a:gdLst/>
              <a:ahLst/>
              <a:cxnLst/>
              <a:rect l="l" t="t" r="r" b="b"/>
              <a:pathLst>
                <a:path w="267836" h="46351" extrusionOk="0">
                  <a:moveTo>
                    <a:pt x="0" y="0"/>
                  </a:moveTo>
                  <a:lnTo>
                    <a:pt x="0" y="46350"/>
                  </a:lnTo>
                  <a:lnTo>
                    <a:pt x="267835" y="46350"/>
                  </a:lnTo>
                  <a:lnTo>
                    <a:pt x="267835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-182814" y="731450"/>
              <a:ext cx="501662" cy="1194575"/>
            </a:xfrm>
            <a:custGeom>
              <a:avLst/>
              <a:gdLst/>
              <a:ahLst/>
              <a:cxnLst/>
              <a:rect l="l" t="t" r="r" b="b"/>
              <a:pathLst>
                <a:path w="14522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-85259" y="731450"/>
              <a:ext cx="291422" cy="1194575"/>
            </a:xfrm>
            <a:custGeom>
              <a:avLst/>
              <a:gdLst/>
              <a:ahLst/>
              <a:cxnLst/>
              <a:rect l="l" t="t" r="r" b="b"/>
              <a:pathLst>
                <a:path w="8436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8435" y="47782"/>
                  </a:lnTo>
                  <a:lnTo>
                    <a:pt x="843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399925" y="730725"/>
              <a:ext cx="485185" cy="1194614"/>
            </a:xfrm>
            <a:custGeom>
              <a:avLst/>
              <a:gdLst/>
              <a:ahLst/>
              <a:cxnLst/>
              <a:rect l="l" t="t" r="r" b="b"/>
              <a:pathLst>
                <a:path w="14045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14044" y="49155"/>
                  </a:lnTo>
                  <a:lnTo>
                    <a:pt x="14044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513299" y="730725"/>
              <a:ext cx="258431" cy="1194614"/>
            </a:xfrm>
            <a:custGeom>
              <a:avLst/>
              <a:gdLst/>
              <a:ahLst/>
              <a:cxnLst/>
              <a:rect l="l" t="t" r="r" b="b"/>
              <a:pathLst>
                <a:path w="7481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7480" y="49155"/>
                  </a:lnTo>
                  <a:lnTo>
                    <a:pt x="7480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" name="Google Shape;36;p2"/>
          <p:cNvGrpSpPr/>
          <p:nvPr/>
        </p:nvGrpSpPr>
        <p:grpSpPr>
          <a:xfrm>
            <a:off x="-5497" y="147828"/>
            <a:ext cx="810234" cy="4739605"/>
            <a:chOff x="-182815" y="730725"/>
            <a:chExt cx="1067924" cy="1195300"/>
          </a:xfrm>
        </p:grpSpPr>
        <p:sp>
          <p:nvSpPr>
            <p:cNvPr id="37" name="Google Shape;37;p2"/>
            <p:cNvSpPr/>
            <p:nvPr/>
          </p:nvSpPr>
          <p:spPr>
            <a:xfrm>
              <a:off x="-182815" y="731450"/>
              <a:ext cx="810204" cy="1158775"/>
            </a:xfrm>
            <a:custGeom>
              <a:avLst/>
              <a:gdLst/>
              <a:ahLst/>
              <a:cxnLst/>
              <a:rect l="l" t="t" r="r" b="b"/>
              <a:pathLst>
                <a:path w="267836" h="46351" extrusionOk="0">
                  <a:moveTo>
                    <a:pt x="0" y="0"/>
                  </a:moveTo>
                  <a:lnTo>
                    <a:pt x="0" y="46350"/>
                  </a:lnTo>
                  <a:lnTo>
                    <a:pt x="267835" y="46350"/>
                  </a:lnTo>
                  <a:lnTo>
                    <a:pt x="267835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-182814" y="731450"/>
              <a:ext cx="501662" cy="1194575"/>
            </a:xfrm>
            <a:custGeom>
              <a:avLst/>
              <a:gdLst/>
              <a:ahLst/>
              <a:cxnLst/>
              <a:rect l="l" t="t" r="r" b="b"/>
              <a:pathLst>
                <a:path w="14522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-85259" y="731450"/>
              <a:ext cx="291422" cy="1194575"/>
            </a:xfrm>
            <a:custGeom>
              <a:avLst/>
              <a:gdLst/>
              <a:ahLst/>
              <a:cxnLst/>
              <a:rect l="l" t="t" r="r" b="b"/>
              <a:pathLst>
                <a:path w="8436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8435" y="47782"/>
                  </a:lnTo>
                  <a:lnTo>
                    <a:pt x="843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399925" y="730725"/>
              <a:ext cx="485185" cy="1194614"/>
            </a:xfrm>
            <a:custGeom>
              <a:avLst/>
              <a:gdLst/>
              <a:ahLst/>
              <a:cxnLst/>
              <a:rect l="l" t="t" r="r" b="b"/>
              <a:pathLst>
                <a:path w="14045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14044" y="49155"/>
                  </a:lnTo>
                  <a:lnTo>
                    <a:pt x="14044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13299" y="730725"/>
              <a:ext cx="258431" cy="1194614"/>
            </a:xfrm>
            <a:custGeom>
              <a:avLst/>
              <a:gdLst/>
              <a:ahLst/>
              <a:cxnLst/>
              <a:rect l="l" t="t" r="r" b="b"/>
              <a:pathLst>
                <a:path w="7481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7480" y="49155"/>
                  </a:lnTo>
                  <a:lnTo>
                    <a:pt x="7480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" name="Google Shape;42;p2"/>
          <p:cNvGrpSpPr/>
          <p:nvPr/>
        </p:nvGrpSpPr>
        <p:grpSpPr>
          <a:xfrm>
            <a:off x="-417850" y="-823142"/>
            <a:ext cx="9978772" cy="1061710"/>
            <a:chOff x="193475" y="-693375"/>
            <a:chExt cx="7221575" cy="1382075"/>
          </a:xfrm>
        </p:grpSpPr>
        <p:sp>
          <p:nvSpPr>
            <p:cNvPr id="43" name="Google Shape;43;p2"/>
            <p:cNvSpPr/>
            <p:nvPr/>
          </p:nvSpPr>
          <p:spPr>
            <a:xfrm>
              <a:off x="363575" y="384325"/>
              <a:ext cx="6883875" cy="304375"/>
            </a:xfrm>
            <a:custGeom>
              <a:avLst/>
              <a:gdLst/>
              <a:ahLst/>
              <a:cxnLst/>
              <a:rect l="l" t="t" r="r" b="b"/>
              <a:pathLst>
                <a:path w="275355" h="12175" extrusionOk="0">
                  <a:moveTo>
                    <a:pt x="0" y="0"/>
                  </a:moveTo>
                  <a:lnTo>
                    <a:pt x="0" y="9390"/>
                  </a:lnTo>
                  <a:lnTo>
                    <a:pt x="0" y="10782"/>
                  </a:lnTo>
                  <a:lnTo>
                    <a:pt x="14522" y="10782"/>
                  </a:lnTo>
                  <a:lnTo>
                    <a:pt x="14522" y="9370"/>
                  </a:lnTo>
                  <a:lnTo>
                    <a:pt x="16869" y="9370"/>
                  </a:lnTo>
                  <a:lnTo>
                    <a:pt x="16869" y="12175"/>
                  </a:lnTo>
                  <a:lnTo>
                    <a:pt x="30913" y="12175"/>
                  </a:lnTo>
                  <a:lnTo>
                    <a:pt x="30913" y="9370"/>
                  </a:lnTo>
                  <a:lnTo>
                    <a:pt x="33261" y="9370"/>
                  </a:lnTo>
                  <a:lnTo>
                    <a:pt x="33261" y="10782"/>
                  </a:lnTo>
                  <a:lnTo>
                    <a:pt x="47782" y="10782"/>
                  </a:lnTo>
                  <a:lnTo>
                    <a:pt x="47782" y="9370"/>
                  </a:lnTo>
                  <a:lnTo>
                    <a:pt x="50110" y="9370"/>
                  </a:lnTo>
                  <a:lnTo>
                    <a:pt x="50110" y="12175"/>
                  </a:lnTo>
                  <a:lnTo>
                    <a:pt x="64632" y="12175"/>
                  </a:lnTo>
                  <a:lnTo>
                    <a:pt x="64632" y="9370"/>
                  </a:lnTo>
                  <a:lnTo>
                    <a:pt x="66979" y="9370"/>
                  </a:lnTo>
                  <a:lnTo>
                    <a:pt x="66979" y="10782"/>
                  </a:lnTo>
                  <a:lnTo>
                    <a:pt x="81023" y="10782"/>
                  </a:lnTo>
                  <a:lnTo>
                    <a:pt x="81023" y="9370"/>
                  </a:lnTo>
                  <a:lnTo>
                    <a:pt x="83370" y="9370"/>
                  </a:lnTo>
                  <a:lnTo>
                    <a:pt x="83370" y="12175"/>
                  </a:lnTo>
                  <a:lnTo>
                    <a:pt x="97892" y="12175"/>
                  </a:lnTo>
                  <a:lnTo>
                    <a:pt x="97892" y="9370"/>
                  </a:lnTo>
                  <a:lnTo>
                    <a:pt x="101174" y="9370"/>
                  </a:lnTo>
                  <a:lnTo>
                    <a:pt x="101174" y="10782"/>
                  </a:lnTo>
                  <a:lnTo>
                    <a:pt x="115656" y="10782"/>
                  </a:lnTo>
                  <a:lnTo>
                    <a:pt x="115656" y="9370"/>
                  </a:lnTo>
                  <a:lnTo>
                    <a:pt x="118481" y="9370"/>
                  </a:lnTo>
                  <a:lnTo>
                    <a:pt x="118481" y="12175"/>
                  </a:lnTo>
                  <a:lnTo>
                    <a:pt x="133460" y="12175"/>
                  </a:lnTo>
                  <a:lnTo>
                    <a:pt x="133460" y="9370"/>
                  </a:lnTo>
                  <a:lnTo>
                    <a:pt x="136285" y="9370"/>
                  </a:lnTo>
                  <a:lnTo>
                    <a:pt x="136285" y="10782"/>
                  </a:lnTo>
                  <a:lnTo>
                    <a:pt x="151722" y="10782"/>
                  </a:lnTo>
                  <a:lnTo>
                    <a:pt x="151722" y="9370"/>
                  </a:lnTo>
                  <a:lnTo>
                    <a:pt x="154527" y="9370"/>
                  </a:lnTo>
                  <a:lnTo>
                    <a:pt x="154527" y="12175"/>
                  </a:lnTo>
                  <a:lnTo>
                    <a:pt x="169048" y="12175"/>
                  </a:lnTo>
                  <a:lnTo>
                    <a:pt x="169048" y="9370"/>
                  </a:lnTo>
                  <a:lnTo>
                    <a:pt x="172331" y="9370"/>
                  </a:lnTo>
                  <a:lnTo>
                    <a:pt x="172331" y="10782"/>
                  </a:lnTo>
                  <a:lnTo>
                    <a:pt x="186852" y="10782"/>
                  </a:lnTo>
                  <a:lnTo>
                    <a:pt x="186852" y="9370"/>
                  </a:lnTo>
                  <a:lnTo>
                    <a:pt x="190115" y="9370"/>
                  </a:lnTo>
                  <a:lnTo>
                    <a:pt x="190115" y="12175"/>
                  </a:lnTo>
                  <a:lnTo>
                    <a:pt x="204636" y="12175"/>
                  </a:lnTo>
                  <a:lnTo>
                    <a:pt x="204636" y="9370"/>
                  </a:lnTo>
                  <a:lnTo>
                    <a:pt x="207441" y="9370"/>
                  </a:lnTo>
                  <a:lnTo>
                    <a:pt x="207441" y="12175"/>
                  </a:lnTo>
                  <a:lnTo>
                    <a:pt x="222440" y="12175"/>
                  </a:lnTo>
                  <a:lnTo>
                    <a:pt x="222440" y="9370"/>
                  </a:lnTo>
                  <a:lnTo>
                    <a:pt x="225722" y="9370"/>
                  </a:lnTo>
                  <a:lnTo>
                    <a:pt x="225722" y="10782"/>
                  </a:lnTo>
                  <a:lnTo>
                    <a:pt x="240224" y="10782"/>
                  </a:lnTo>
                  <a:lnTo>
                    <a:pt x="240224" y="9370"/>
                  </a:lnTo>
                  <a:lnTo>
                    <a:pt x="243507" y="9370"/>
                  </a:lnTo>
                  <a:lnTo>
                    <a:pt x="243507" y="12175"/>
                  </a:lnTo>
                  <a:lnTo>
                    <a:pt x="257551" y="12175"/>
                  </a:lnTo>
                  <a:lnTo>
                    <a:pt x="257551" y="9370"/>
                  </a:lnTo>
                  <a:lnTo>
                    <a:pt x="260833" y="9370"/>
                  </a:lnTo>
                  <a:lnTo>
                    <a:pt x="260833" y="10782"/>
                  </a:lnTo>
                  <a:lnTo>
                    <a:pt x="275355" y="10782"/>
                  </a:lnTo>
                  <a:lnTo>
                    <a:pt x="2753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363575" y="-634175"/>
              <a:ext cx="6695900" cy="1158775"/>
            </a:xfrm>
            <a:custGeom>
              <a:avLst/>
              <a:gdLst/>
              <a:ahLst/>
              <a:cxnLst/>
              <a:rect l="l" t="t" r="r" b="b"/>
              <a:pathLst>
                <a:path w="267836" h="46351" extrusionOk="0">
                  <a:moveTo>
                    <a:pt x="0" y="0"/>
                  </a:moveTo>
                  <a:lnTo>
                    <a:pt x="0" y="46350"/>
                  </a:lnTo>
                  <a:lnTo>
                    <a:pt x="267835" y="46350"/>
                  </a:lnTo>
                  <a:lnTo>
                    <a:pt x="267835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363575" y="-634175"/>
              <a:ext cx="363050" cy="1194575"/>
            </a:xfrm>
            <a:custGeom>
              <a:avLst/>
              <a:gdLst/>
              <a:ahLst/>
              <a:cxnLst/>
              <a:rect l="l" t="t" r="r" b="b"/>
              <a:pathLst>
                <a:path w="14522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434175" y="-634175"/>
              <a:ext cx="210900" cy="1194575"/>
            </a:xfrm>
            <a:custGeom>
              <a:avLst/>
              <a:gdLst/>
              <a:ahLst/>
              <a:cxnLst/>
              <a:rect l="l" t="t" r="r" b="b"/>
              <a:pathLst>
                <a:path w="8436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8435" y="47782"/>
                  </a:lnTo>
                  <a:lnTo>
                    <a:pt x="843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785300" y="-634175"/>
              <a:ext cx="351125" cy="1228900"/>
            </a:xfrm>
            <a:custGeom>
              <a:avLst/>
              <a:gdLst/>
              <a:ahLst/>
              <a:cxnLst/>
              <a:rect l="l" t="t" r="r" b="b"/>
              <a:pathLst>
                <a:path w="14045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14044" y="49155"/>
                  </a:lnTo>
                  <a:lnTo>
                    <a:pt x="14044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867350" y="-634175"/>
              <a:ext cx="187025" cy="1228900"/>
            </a:xfrm>
            <a:custGeom>
              <a:avLst/>
              <a:gdLst/>
              <a:ahLst/>
              <a:cxnLst/>
              <a:rect l="l" t="t" r="r" b="b"/>
              <a:pathLst>
                <a:path w="7481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7480" y="49155"/>
                  </a:lnTo>
                  <a:lnTo>
                    <a:pt x="7480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1195075" y="-634175"/>
              <a:ext cx="363075" cy="1194575"/>
            </a:xfrm>
            <a:custGeom>
              <a:avLst/>
              <a:gdLst/>
              <a:ahLst/>
              <a:cxnLst/>
              <a:rect l="l" t="t" r="r" b="b"/>
              <a:pathLst>
                <a:path w="14523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1277150" y="-634175"/>
              <a:ext cx="198950" cy="1194575"/>
            </a:xfrm>
            <a:custGeom>
              <a:avLst/>
              <a:gdLst/>
              <a:ahLst/>
              <a:cxnLst/>
              <a:rect l="l" t="t" r="r" b="b"/>
              <a:pathLst>
                <a:path w="7958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7957" y="47782"/>
                  </a:lnTo>
                  <a:lnTo>
                    <a:pt x="7957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1616300" y="-634175"/>
              <a:ext cx="363075" cy="1228900"/>
            </a:xfrm>
            <a:custGeom>
              <a:avLst/>
              <a:gdLst/>
              <a:ahLst/>
              <a:cxnLst/>
              <a:rect l="l" t="t" r="r" b="b"/>
              <a:pathLst>
                <a:path w="14523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14523" y="49155"/>
                  </a:lnTo>
                  <a:lnTo>
                    <a:pt x="14523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1698375" y="-634175"/>
              <a:ext cx="210875" cy="1228900"/>
            </a:xfrm>
            <a:custGeom>
              <a:avLst/>
              <a:gdLst/>
              <a:ahLst/>
              <a:cxnLst/>
              <a:rect l="l" t="t" r="r" b="b"/>
              <a:pathLst>
                <a:path w="8435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8435" y="49155"/>
                  </a:lnTo>
                  <a:lnTo>
                    <a:pt x="843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2038025" y="-634175"/>
              <a:ext cx="351150" cy="1194575"/>
            </a:xfrm>
            <a:custGeom>
              <a:avLst/>
              <a:gdLst/>
              <a:ahLst/>
              <a:cxnLst/>
              <a:rect l="l" t="t" r="r" b="b"/>
              <a:pathLst>
                <a:path w="14046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14045" y="47782"/>
                  </a:lnTo>
                  <a:lnTo>
                    <a:pt x="14045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2108150" y="-634175"/>
              <a:ext cx="198950" cy="1194575"/>
            </a:xfrm>
            <a:custGeom>
              <a:avLst/>
              <a:gdLst/>
              <a:ahLst/>
              <a:cxnLst/>
              <a:rect l="l" t="t" r="r" b="b"/>
              <a:pathLst>
                <a:path w="7958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7958" y="47782"/>
                  </a:lnTo>
                  <a:lnTo>
                    <a:pt x="7958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2447825" y="-634175"/>
              <a:ext cx="363075" cy="1228900"/>
            </a:xfrm>
            <a:custGeom>
              <a:avLst/>
              <a:gdLst/>
              <a:ahLst/>
              <a:cxnLst/>
              <a:rect l="l" t="t" r="r" b="b"/>
              <a:pathLst>
                <a:path w="14523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14522" y="49155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2529375" y="-634175"/>
              <a:ext cx="198950" cy="1228900"/>
            </a:xfrm>
            <a:custGeom>
              <a:avLst/>
              <a:gdLst/>
              <a:ahLst/>
              <a:cxnLst/>
              <a:rect l="l" t="t" r="r" b="b"/>
              <a:pathLst>
                <a:path w="7958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7958" y="49155"/>
                  </a:lnTo>
                  <a:lnTo>
                    <a:pt x="7958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2892925" y="-634175"/>
              <a:ext cx="363075" cy="1194575"/>
            </a:xfrm>
            <a:custGeom>
              <a:avLst/>
              <a:gdLst/>
              <a:ahLst/>
              <a:cxnLst/>
              <a:rect l="l" t="t" r="r" b="b"/>
              <a:pathLst>
                <a:path w="14523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2973975" y="-634175"/>
              <a:ext cx="210900" cy="1194575"/>
            </a:xfrm>
            <a:custGeom>
              <a:avLst/>
              <a:gdLst/>
              <a:ahLst/>
              <a:cxnLst/>
              <a:rect l="l" t="t" r="r" b="b"/>
              <a:pathLst>
                <a:path w="8436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8435" y="47782"/>
                  </a:lnTo>
                  <a:lnTo>
                    <a:pt x="843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3325600" y="-634175"/>
              <a:ext cx="374500" cy="1228900"/>
            </a:xfrm>
            <a:custGeom>
              <a:avLst/>
              <a:gdLst/>
              <a:ahLst/>
              <a:cxnLst/>
              <a:rect l="l" t="t" r="r" b="b"/>
              <a:pathLst>
                <a:path w="14980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14979" y="49155"/>
                  </a:lnTo>
                  <a:lnTo>
                    <a:pt x="14979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3407650" y="-634175"/>
              <a:ext cx="210375" cy="1228900"/>
            </a:xfrm>
            <a:custGeom>
              <a:avLst/>
              <a:gdLst/>
              <a:ahLst/>
              <a:cxnLst/>
              <a:rect l="l" t="t" r="r" b="b"/>
              <a:pathLst>
                <a:path w="8415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8415" y="49155"/>
                  </a:lnTo>
                  <a:lnTo>
                    <a:pt x="841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3770675" y="-634175"/>
              <a:ext cx="385950" cy="1194575"/>
            </a:xfrm>
            <a:custGeom>
              <a:avLst/>
              <a:gdLst/>
              <a:ahLst/>
              <a:cxnLst/>
              <a:rect l="l" t="t" r="r" b="b"/>
              <a:pathLst>
                <a:path w="15438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15438" y="47782"/>
                  </a:lnTo>
                  <a:lnTo>
                    <a:pt x="15438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3864175" y="-634175"/>
              <a:ext cx="198950" cy="1194575"/>
            </a:xfrm>
            <a:custGeom>
              <a:avLst/>
              <a:gdLst/>
              <a:ahLst/>
              <a:cxnLst/>
              <a:rect l="l" t="t" r="r" b="b"/>
              <a:pathLst>
                <a:path w="7958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7958" y="47782"/>
                  </a:lnTo>
                  <a:lnTo>
                    <a:pt x="7958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4226725" y="-634175"/>
              <a:ext cx="363075" cy="1228900"/>
            </a:xfrm>
            <a:custGeom>
              <a:avLst/>
              <a:gdLst/>
              <a:ahLst/>
              <a:cxnLst/>
              <a:rect l="l" t="t" r="r" b="b"/>
              <a:pathLst>
                <a:path w="14523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14522" y="49155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4308775" y="-634175"/>
              <a:ext cx="187025" cy="1228900"/>
            </a:xfrm>
            <a:custGeom>
              <a:avLst/>
              <a:gdLst/>
              <a:ahLst/>
              <a:cxnLst/>
              <a:rect l="l" t="t" r="r" b="b"/>
              <a:pathLst>
                <a:path w="7481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7481" y="49155"/>
                  </a:lnTo>
                  <a:lnTo>
                    <a:pt x="7481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4671825" y="-634175"/>
              <a:ext cx="363075" cy="1194575"/>
            </a:xfrm>
            <a:custGeom>
              <a:avLst/>
              <a:gdLst/>
              <a:ahLst/>
              <a:cxnLst/>
              <a:rect l="l" t="t" r="r" b="b"/>
              <a:pathLst>
                <a:path w="14523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4741950" y="-634175"/>
              <a:ext cx="210875" cy="1194575"/>
            </a:xfrm>
            <a:custGeom>
              <a:avLst/>
              <a:gdLst/>
              <a:ahLst/>
              <a:cxnLst/>
              <a:rect l="l" t="t" r="r" b="b"/>
              <a:pathLst>
                <a:path w="8435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8435" y="47782"/>
                  </a:lnTo>
                  <a:lnTo>
                    <a:pt x="843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5116425" y="-634175"/>
              <a:ext cx="363075" cy="1228900"/>
            </a:xfrm>
            <a:custGeom>
              <a:avLst/>
              <a:gdLst/>
              <a:ahLst/>
              <a:cxnLst/>
              <a:rect l="l" t="t" r="r" b="b"/>
              <a:pathLst>
                <a:path w="14523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14522" y="49155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5198475" y="-634175"/>
              <a:ext cx="198950" cy="1228900"/>
            </a:xfrm>
            <a:custGeom>
              <a:avLst/>
              <a:gdLst/>
              <a:ahLst/>
              <a:cxnLst/>
              <a:rect l="l" t="t" r="r" b="b"/>
              <a:pathLst>
                <a:path w="7958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7958" y="49155"/>
                  </a:lnTo>
                  <a:lnTo>
                    <a:pt x="7958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5549600" y="-634175"/>
              <a:ext cx="375000" cy="1228900"/>
            </a:xfrm>
            <a:custGeom>
              <a:avLst/>
              <a:gdLst/>
              <a:ahLst/>
              <a:cxnLst/>
              <a:rect l="l" t="t" r="r" b="b"/>
              <a:pathLst>
                <a:path w="15000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14999" y="49155"/>
                  </a:lnTo>
                  <a:lnTo>
                    <a:pt x="14999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5631650" y="-634175"/>
              <a:ext cx="198950" cy="1228900"/>
            </a:xfrm>
            <a:custGeom>
              <a:avLst/>
              <a:gdLst/>
              <a:ahLst/>
              <a:cxnLst/>
              <a:rect l="l" t="t" r="r" b="b"/>
              <a:pathLst>
                <a:path w="7958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7957" y="49155"/>
                  </a:lnTo>
                  <a:lnTo>
                    <a:pt x="7957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6006625" y="-634175"/>
              <a:ext cx="363075" cy="1194575"/>
            </a:xfrm>
            <a:custGeom>
              <a:avLst/>
              <a:gdLst/>
              <a:ahLst/>
              <a:cxnLst/>
              <a:rect l="l" t="t" r="r" b="b"/>
              <a:pathLst>
                <a:path w="14523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6076750" y="-634175"/>
              <a:ext cx="210875" cy="1194575"/>
            </a:xfrm>
            <a:custGeom>
              <a:avLst/>
              <a:gdLst/>
              <a:ahLst/>
              <a:cxnLst/>
              <a:rect l="l" t="t" r="r" b="b"/>
              <a:pathLst>
                <a:path w="8435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8435" y="47782"/>
                  </a:lnTo>
                  <a:lnTo>
                    <a:pt x="843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6451225" y="-634175"/>
              <a:ext cx="351125" cy="1228900"/>
            </a:xfrm>
            <a:custGeom>
              <a:avLst/>
              <a:gdLst/>
              <a:ahLst/>
              <a:cxnLst/>
              <a:rect l="l" t="t" r="r" b="b"/>
              <a:pathLst>
                <a:path w="14045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14045" y="49155"/>
                  </a:lnTo>
                  <a:lnTo>
                    <a:pt x="14045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6532775" y="-634175"/>
              <a:ext cx="187525" cy="1228900"/>
            </a:xfrm>
            <a:custGeom>
              <a:avLst/>
              <a:gdLst/>
              <a:ahLst/>
              <a:cxnLst/>
              <a:rect l="l" t="t" r="r" b="b"/>
              <a:pathLst>
                <a:path w="7501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7501" y="49155"/>
                  </a:lnTo>
                  <a:lnTo>
                    <a:pt x="7501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6884400" y="-634175"/>
              <a:ext cx="363050" cy="1194575"/>
            </a:xfrm>
            <a:custGeom>
              <a:avLst/>
              <a:gdLst/>
              <a:ahLst/>
              <a:cxnLst/>
              <a:rect l="l" t="t" r="r" b="b"/>
              <a:pathLst>
                <a:path w="14522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6978375" y="-634175"/>
              <a:ext cx="198950" cy="1194575"/>
            </a:xfrm>
            <a:custGeom>
              <a:avLst/>
              <a:gdLst/>
              <a:ahLst/>
              <a:cxnLst/>
              <a:rect l="l" t="t" r="r" b="b"/>
              <a:pathLst>
                <a:path w="7958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7958" y="47782"/>
                  </a:lnTo>
                  <a:lnTo>
                    <a:pt x="7958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211400" y="-634175"/>
              <a:ext cx="7094250" cy="25"/>
            </a:xfrm>
            <a:custGeom>
              <a:avLst/>
              <a:gdLst/>
              <a:ahLst/>
              <a:cxnLst/>
              <a:rect l="l" t="t" r="r" b="b"/>
              <a:pathLst>
                <a:path w="283770" h="1" fill="none" extrusionOk="0">
                  <a:moveTo>
                    <a:pt x="0" y="0"/>
                  </a:moveTo>
                  <a:lnTo>
                    <a:pt x="283769" y="0"/>
                  </a:lnTo>
                </a:path>
              </a:pathLst>
            </a:custGeom>
            <a:noFill/>
            <a:ln w="46750" cap="flat" cmpd="sng">
              <a:solidFill>
                <a:srgbClr val="FFB726"/>
              </a:solidFill>
              <a:prstDash val="solid"/>
              <a:miter lim="198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7287225" y="-693375"/>
              <a:ext cx="127825" cy="128350"/>
            </a:xfrm>
            <a:custGeom>
              <a:avLst/>
              <a:gdLst/>
              <a:ahLst/>
              <a:cxnLst/>
              <a:rect l="l" t="t" r="r" b="b"/>
              <a:pathLst>
                <a:path w="5113" h="5134" extrusionOk="0">
                  <a:moveTo>
                    <a:pt x="2566" y="1"/>
                  </a:moveTo>
                  <a:cubicBezTo>
                    <a:pt x="1134" y="1"/>
                    <a:pt x="0" y="1155"/>
                    <a:pt x="0" y="2567"/>
                  </a:cubicBezTo>
                  <a:cubicBezTo>
                    <a:pt x="0" y="3979"/>
                    <a:pt x="1134" y="5133"/>
                    <a:pt x="2566" y="5133"/>
                  </a:cubicBezTo>
                  <a:cubicBezTo>
                    <a:pt x="3979" y="5133"/>
                    <a:pt x="5113" y="3979"/>
                    <a:pt x="5113" y="2567"/>
                  </a:cubicBezTo>
                  <a:cubicBezTo>
                    <a:pt x="5113" y="1155"/>
                    <a:pt x="3979" y="1"/>
                    <a:pt x="2566" y="1"/>
                  </a:cubicBezTo>
                  <a:close/>
                </a:path>
              </a:pathLst>
            </a:custGeom>
            <a:solidFill>
              <a:srgbClr val="FFB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93475" y="-693375"/>
              <a:ext cx="128350" cy="128350"/>
            </a:xfrm>
            <a:custGeom>
              <a:avLst/>
              <a:gdLst/>
              <a:ahLst/>
              <a:cxnLst/>
              <a:rect l="l" t="t" r="r" b="b"/>
              <a:pathLst>
                <a:path w="5134" h="5134" extrusionOk="0">
                  <a:moveTo>
                    <a:pt x="2567" y="1"/>
                  </a:moveTo>
                  <a:cubicBezTo>
                    <a:pt x="1155" y="1"/>
                    <a:pt x="1" y="1155"/>
                    <a:pt x="1" y="2567"/>
                  </a:cubicBezTo>
                  <a:cubicBezTo>
                    <a:pt x="1" y="3979"/>
                    <a:pt x="1155" y="5133"/>
                    <a:pt x="2567" y="5133"/>
                  </a:cubicBezTo>
                  <a:cubicBezTo>
                    <a:pt x="3979" y="5133"/>
                    <a:pt x="5133" y="3979"/>
                    <a:pt x="5133" y="2567"/>
                  </a:cubicBezTo>
                  <a:cubicBezTo>
                    <a:pt x="5133" y="1155"/>
                    <a:pt x="3979" y="1"/>
                    <a:pt x="2567" y="1"/>
                  </a:cubicBezTo>
                  <a:close/>
                </a:path>
              </a:pathLst>
            </a:custGeom>
            <a:solidFill>
              <a:srgbClr val="FFB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0" name="Google Shape;80;p2"/>
          <p:cNvSpPr txBox="1">
            <a:spLocks noGrp="1"/>
          </p:cNvSpPr>
          <p:nvPr>
            <p:ph type="ctrTitle"/>
          </p:nvPr>
        </p:nvSpPr>
        <p:spPr>
          <a:xfrm>
            <a:off x="1762650" y="471650"/>
            <a:ext cx="5618700" cy="2959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7700" b="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81" name="Google Shape;81;p2"/>
          <p:cNvSpPr txBox="1">
            <a:spLocks noGrp="1"/>
          </p:cNvSpPr>
          <p:nvPr>
            <p:ph type="subTitle" idx="1"/>
          </p:nvPr>
        </p:nvSpPr>
        <p:spPr>
          <a:xfrm>
            <a:off x="2518200" y="3430847"/>
            <a:ext cx="4107600" cy="473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2" name="Google Shape;1442;p11"/>
          <p:cNvSpPr/>
          <p:nvPr/>
        </p:nvSpPr>
        <p:spPr>
          <a:xfrm>
            <a:off x="-7175" y="3610750"/>
            <a:ext cx="9158700" cy="1532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43" name="Google Shape;1443;p11"/>
          <p:cNvGrpSpPr/>
          <p:nvPr/>
        </p:nvGrpSpPr>
        <p:grpSpPr>
          <a:xfrm>
            <a:off x="-43050" y="-616925"/>
            <a:ext cx="5196675" cy="5329438"/>
            <a:chOff x="-43050" y="-616925"/>
            <a:chExt cx="5196675" cy="5329438"/>
          </a:xfrm>
        </p:grpSpPr>
        <p:sp>
          <p:nvSpPr>
            <p:cNvPr id="1444" name="Google Shape;1444;p11"/>
            <p:cNvSpPr/>
            <p:nvPr/>
          </p:nvSpPr>
          <p:spPr>
            <a:xfrm>
              <a:off x="-43050" y="-616925"/>
              <a:ext cx="5064600" cy="5165025"/>
            </a:xfrm>
            <a:custGeom>
              <a:avLst/>
              <a:gdLst/>
              <a:ahLst/>
              <a:cxnLst/>
              <a:rect l="l" t="t" r="r" b="b"/>
              <a:pathLst>
                <a:path w="202584" h="206601" extrusionOk="0">
                  <a:moveTo>
                    <a:pt x="202584" y="201435"/>
                  </a:moveTo>
                  <a:lnTo>
                    <a:pt x="0" y="0"/>
                  </a:lnTo>
                  <a:lnTo>
                    <a:pt x="2285" y="176941"/>
                  </a:lnTo>
                  <a:lnTo>
                    <a:pt x="195410" y="206601"/>
                  </a:lnTo>
                  <a:close/>
                </a:path>
              </a:pathLst>
            </a:custGeom>
            <a:gradFill>
              <a:gsLst>
                <a:gs pos="0">
                  <a:srgbClr val="FFF6DB">
                    <a:alpha val="1960"/>
                  </a:srgbClr>
                </a:gs>
                <a:gs pos="100000">
                  <a:srgbClr val="FAD25C">
                    <a:alpha val="29411"/>
                  </a:srgbClr>
                </a:gs>
              </a:gsLst>
              <a:lin ang="18900044" scaled="0"/>
            </a:gradFill>
            <a:ln>
              <a:noFill/>
            </a:ln>
          </p:spPr>
        </p:sp>
        <p:grpSp>
          <p:nvGrpSpPr>
            <p:cNvPr id="1445" name="Google Shape;1445;p11"/>
            <p:cNvGrpSpPr/>
            <p:nvPr/>
          </p:nvGrpSpPr>
          <p:grpSpPr>
            <a:xfrm flipH="1">
              <a:off x="4793350" y="4364763"/>
              <a:ext cx="360275" cy="347750"/>
              <a:chOff x="1618825" y="2930900"/>
              <a:chExt cx="360275" cy="347750"/>
            </a:xfrm>
          </p:grpSpPr>
          <p:sp>
            <p:nvSpPr>
              <p:cNvPr id="1446" name="Google Shape;1446;p11"/>
              <p:cNvSpPr/>
              <p:nvPr/>
            </p:nvSpPr>
            <p:spPr>
              <a:xfrm>
                <a:off x="1670525" y="2930900"/>
                <a:ext cx="308575" cy="281975"/>
              </a:xfrm>
              <a:custGeom>
                <a:avLst/>
                <a:gdLst/>
                <a:ahLst/>
                <a:cxnLst/>
                <a:rect l="l" t="t" r="r" b="b"/>
                <a:pathLst>
                  <a:path w="12343" h="11279" extrusionOk="0">
                    <a:moveTo>
                      <a:pt x="4663" y="0"/>
                    </a:moveTo>
                    <a:cubicBezTo>
                      <a:pt x="4463" y="0"/>
                      <a:pt x="4317" y="54"/>
                      <a:pt x="4237" y="166"/>
                    </a:cubicBezTo>
                    <a:lnTo>
                      <a:pt x="1735" y="3302"/>
                    </a:lnTo>
                    <a:cubicBezTo>
                      <a:pt x="1" y="5403"/>
                      <a:pt x="368" y="8506"/>
                      <a:pt x="2503" y="10207"/>
                    </a:cubicBezTo>
                    <a:cubicBezTo>
                      <a:pt x="3408" y="10929"/>
                      <a:pt x="4483" y="11278"/>
                      <a:pt x="5552" y="11278"/>
                    </a:cubicBezTo>
                    <a:cubicBezTo>
                      <a:pt x="7002" y="11278"/>
                      <a:pt x="8442" y="10635"/>
                      <a:pt x="9441" y="9406"/>
                    </a:cubicBezTo>
                    <a:lnTo>
                      <a:pt x="11943" y="6304"/>
                    </a:lnTo>
                    <a:cubicBezTo>
                      <a:pt x="12343" y="5737"/>
                      <a:pt x="10975" y="3902"/>
                      <a:pt x="8840" y="2234"/>
                    </a:cubicBezTo>
                    <a:cubicBezTo>
                      <a:pt x="7156" y="871"/>
                      <a:pt x="5472" y="0"/>
                      <a:pt x="466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7" name="Google Shape;1447;p11"/>
              <p:cNvSpPr/>
              <p:nvPr/>
            </p:nvSpPr>
            <p:spPr>
              <a:xfrm>
                <a:off x="1703050" y="3050950"/>
                <a:ext cx="270225" cy="161925"/>
              </a:xfrm>
              <a:custGeom>
                <a:avLst/>
                <a:gdLst/>
                <a:ahLst/>
                <a:cxnLst/>
                <a:rect l="l" t="t" r="r" b="b"/>
                <a:pathLst>
                  <a:path w="10809" h="6477" extrusionOk="0">
                    <a:moveTo>
                      <a:pt x="10108" y="1"/>
                    </a:moveTo>
                    <a:lnTo>
                      <a:pt x="10108" y="1"/>
                    </a:lnTo>
                    <a:cubicBezTo>
                      <a:pt x="10375" y="435"/>
                      <a:pt x="10475" y="835"/>
                      <a:pt x="10308" y="1035"/>
                    </a:cubicBezTo>
                    <a:lnTo>
                      <a:pt x="7806" y="4171"/>
                    </a:lnTo>
                    <a:cubicBezTo>
                      <a:pt x="6827" y="5380"/>
                      <a:pt x="5384" y="6026"/>
                      <a:pt x="3929" y="6026"/>
                    </a:cubicBezTo>
                    <a:cubicBezTo>
                      <a:pt x="2855" y="6026"/>
                      <a:pt x="1774" y="5674"/>
                      <a:pt x="868" y="4938"/>
                    </a:cubicBezTo>
                    <a:cubicBezTo>
                      <a:pt x="534" y="4671"/>
                      <a:pt x="268" y="4371"/>
                      <a:pt x="1" y="4037"/>
                    </a:cubicBezTo>
                    <a:lnTo>
                      <a:pt x="1" y="4037"/>
                    </a:lnTo>
                    <a:cubicBezTo>
                      <a:pt x="301" y="4537"/>
                      <a:pt x="701" y="5038"/>
                      <a:pt x="1168" y="5405"/>
                    </a:cubicBezTo>
                    <a:cubicBezTo>
                      <a:pt x="2074" y="6127"/>
                      <a:pt x="3148" y="6476"/>
                      <a:pt x="4215" y="6476"/>
                    </a:cubicBezTo>
                    <a:cubicBezTo>
                      <a:pt x="5661" y="6476"/>
                      <a:pt x="7094" y="5833"/>
                      <a:pt x="8073" y="4604"/>
                    </a:cubicBezTo>
                    <a:lnTo>
                      <a:pt x="10575" y="1502"/>
                    </a:lnTo>
                    <a:cubicBezTo>
                      <a:pt x="10808" y="1235"/>
                      <a:pt x="10575" y="635"/>
                      <a:pt x="1010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11"/>
              <p:cNvSpPr/>
              <p:nvPr/>
            </p:nvSpPr>
            <p:spPr>
              <a:xfrm>
                <a:off x="1783100" y="2944200"/>
                <a:ext cx="177675" cy="133475"/>
              </a:xfrm>
              <a:custGeom>
                <a:avLst/>
                <a:gdLst/>
                <a:ahLst/>
                <a:cxnLst/>
                <a:rect l="l" t="t" r="r" b="b"/>
                <a:pathLst>
                  <a:path w="7107" h="5339" extrusionOk="0">
                    <a:moveTo>
                      <a:pt x="740" y="1"/>
                    </a:moveTo>
                    <a:cubicBezTo>
                      <a:pt x="573" y="1"/>
                      <a:pt x="446" y="44"/>
                      <a:pt x="368" y="135"/>
                    </a:cubicBezTo>
                    <a:cubicBezTo>
                      <a:pt x="1" y="602"/>
                      <a:pt x="1168" y="2103"/>
                      <a:pt x="2936" y="3504"/>
                    </a:cubicBezTo>
                    <a:cubicBezTo>
                      <a:pt x="4333" y="4605"/>
                      <a:pt x="5708" y="5339"/>
                      <a:pt x="6400" y="5339"/>
                    </a:cubicBezTo>
                    <a:cubicBezTo>
                      <a:pt x="6567" y="5339"/>
                      <a:pt x="6695" y="5296"/>
                      <a:pt x="6772" y="5205"/>
                    </a:cubicBezTo>
                    <a:cubicBezTo>
                      <a:pt x="7106" y="4805"/>
                      <a:pt x="5972" y="3237"/>
                      <a:pt x="4204" y="1836"/>
                    </a:cubicBezTo>
                    <a:cubicBezTo>
                      <a:pt x="2807" y="734"/>
                      <a:pt x="1432" y="1"/>
                      <a:pt x="74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11"/>
              <p:cNvSpPr/>
              <p:nvPr/>
            </p:nvSpPr>
            <p:spPr>
              <a:xfrm>
                <a:off x="1783100" y="2945050"/>
                <a:ext cx="171000" cy="134050"/>
              </a:xfrm>
              <a:custGeom>
                <a:avLst/>
                <a:gdLst/>
                <a:ahLst/>
                <a:cxnLst/>
                <a:rect l="l" t="t" r="r" b="b"/>
                <a:pathLst>
                  <a:path w="6840" h="5362" extrusionOk="0">
                    <a:moveTo>
                      <a:pt x="568" y="1"/>
                    </a:moveTo>
                    <a:cubicBezTo>
                      <a:pt x="468" y="1"/>
                      <a:pt x="435" y="67"/>
                      <a:pt x="401" y="134"/>
                    </a:cubicBezTo>
                    <a:cubicBezTo>
                      <a:pt x="1" y="601"/>
                      <a:pt x="1168" y="2102"/>
                      <a:pt x="2936" y="3503"/>
                    </a:cubicBezTo>
                    <a:cubicBezTo>
                      <a:pt x="4336" y="4660"/>
                      <a:pt x="5757" y="5362"/>
                      <a:pt x="6429" y="5362"/>
                    </a:cubicBezTo>
                    <a:cubicBezTo>
                      <a:pt x="6590" y="5362"/>
                      <a:pt x="6708" y="5321"/>
                      <a:pt x="6772" y="5238"/>
                    </a:cubicBezTo>
                    <a:cubicBezTo>
                      <a:pt x="6839" y="5071"/>
                      <a:pt x="6806" y="4804"/>
                      <a:pt x="6672" y="4504"/>
                    </a:cubicBezTo>
                    <a:cubicBezTo>
                      <a:pt x="6619" y="4519"/>
                      <a:pt x="6557" y="4527"/>
                      <a:pt x="6487" y="4527"/>
                    </a:cubicBezTo>
                    <a:cubicBezTo>
                      <a:pt x="5815" y="4527"/>
                      <a:pt x="4423" y="3817"/>
                      <a:pt x="3003" y="2669"/>
                    </a:cubicBezTo>
                    <a:cubicBezTo>
                      <a:pt x="1802" y="1735"/>
                      <a:pt x="902" y="734"/>
                      <a:pt x="56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11"/>
              <p:cNvSpPr/>
              <p:nvPr/>
            </p:nvSpPr>
            <p:spPr>
              <a:xfrm>
                <a:off x="1619650" y="3249425"/>
                <a:ext cx="311100" cy="28400"/>
              </a:xfrm>
              <a:custGeom>
                <a:avLst/>
                <a:gdLst/>
                <a:ahLst/>
                <a:cxnLst/>
                <a:rect l="l" t="t" r="r" b="b"/>
                <a:pathLst>
                  <a:path w="12444" h="1136" extrusionOk="0">
                    <a:moveTo>
                      <a:pt x="6205" y="1"/>
                    </a:moveTo>
                    <a:cubicBezTo>
                      <a:pt x="2770" y="1"/>
                      <a:pt x="1" y="201"/>
                      <a:pt x="1" y="501"/>
                    </a:cubicBezTo>
                    <a:lnTo>
                      <a:pt x="1" y="1135"/>
                    </a:lnTo>
                    <a:lnTo>
                      <a:pt x="12443" y="1135"/>
                    </a:lnTo>
                    <a:lnTo>
                      <a:pt x="12443" y="501"/>
                    </a:lnTo>
                    <a:cubicBezTo>
                      <a:pt x="12443" y="201"/>
                      <a:pt x="9641" y="1"/>
                      <a:pt x="620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" name="Google Shape;1451;p11"/>
              <p:cNvSpPr/>
              <p:nvPr/>
            </p:nvSpPr>
            <p:spPr>
              <a:xfrm>
                <a:off x="1618825" y="3264450"/>
                <a:ext cx="311075" cy="14200"/>
              </a:xfrm>
              <a:custGeom>
                <a:avLst/>
                <a:gdLst/>
                <a:ahLst/>
                <a:cxnLst/>
                <a:rect l="l" t="t" r="r" b="b"/>
                <a:pathLst>
                  <a:path w="12443" h="568" extrusionOk="0">
                    <a:moveTo>
                      <a:pt x="1" y="0"/>
                    </a:moveTo>
                    <a:lnTo>
                      <a:pt x="1" y="567"/>
                    </a:lnTo>
                    <a:lnTo>
                      <a:pt x="12443" y="567"/>
                    </a:lnTo>
                    <a:lnTo>
                      <a:pt x="1244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" name="Google Shape;1452;p11"/>
              <p:cNvSpPr/>
              <p:nvPr/>
            </p:nvSpPr>
            <p:spPr>
              <a:xfrm>
                <a:off x="1705550" y="3136850"/>
                <a:ext cx="80925" cy="115100"/>
              </a:xfrm>
              <a:custGeom>
                <a:avLst/>
                <a:gdLst/>
                <a:ahLst/>
                <a:cxnLst/>
                <a:rect l="l" t="t" r="r" b="b"/>
                <a:pathLst>
                  <a:path w="3237" h="4604" fill="none" extrusionOk="0">
                    <a:moveTo>
                      <a:pt x="1602" y="4604"/>
                    </a:moveTo>
                    <a:cubicBezTo>
                      <a:pt x="1602" y="4604"/>
                      <a:pt x="1" y="1669"/>
                      <a:pt x="3236" y="1"/>
                    </a:cubicBezTo>
                  </a:path>
                </a:pathLst>
              </a:custGeom>
              <a:solidFill>
                <a:schemeClr val="lt1"/>
              </a:solidFill>
              <a:ln w="22525" cap="rnd" cmpd="sng">
                <a:solidFill>
                  <a:schemeClr val="lt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11"/>
              <p:cNvSpPr/>
              <p:nvPr/>
            </p:nvSpPr>
            <p:spPr>
              <a:xfrm>
                <a:off x="1691375" y="3016775"/>
                <a:ext cx="55900" cy="107600"/>
              </a:xfrm>
              <a:custGeom>
                <a:avLst/>
                <a:gdLst/>
                <a:ahLst/>
                <a:cxnLst/>
                <a:rect l="l" t="t" r="r" b="b"/>
                <a:pathLst>
                  <a:path w="2236" h="4304" extrusionOk="0">
                    <a:moveTo>
                      <a:pt x="2236" y="0"/>
                    </a:moveTo>
                    <a:lnTo>
                      <a:pt x="2236" y="0"/>
                    </a:lnTo>
                    <a:cubicBezTo>
                      <a:pt x="568" y="601"/>
                      <a:pt x="1" y="2769"/>
                      <a:pt x="601" y="4303"/>
                    </a:cubicBezTo>
                    <a:cubicBezTo>
                      <a:pt x="568" y="2702"/>
                      <a:pt x="901" y="1034"/>
                      <a:pt x="223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54" name="Google Shape;1454;p11"/>
          <p:cNvGrpSpPr/>
          <p:nvPr/>
        </p:nvGrpSpPr>
        <p:grpSpPr>
          <a:xfrm>
            <a:off x="-7175" y="-767575"/>
            <a:ext cx="7987275" cy="5796313"/>
            <a:chOff x="-7175" y="-767575"/>
            <a:chExt cx="7987275" cy="5796313"/>
          </a:xfrm>
        </p:grpSpPr>
        <p:sp>
          <p:nvSpPr>
            <p:cNvPr id="1455" name="Google Shape;1455;p11"/>
            <p:cNvSpPr/>
            <p:nvPr/>
          </p:nvSpPr>
          <p:spPr>
            <a:xfrm>
              <a:off x="-7175" y="-767575"/>
              <a:ext cx="7726500" cy="5509350"/>
            </a:xfrm>
            <a:custGeom>
              <a:avLst/>
              <a:gdLst/>
              <a:ahLst/>
              <a:cxnLst/>
              <a:rect l="l" t="t" r="r" b="b"/>
              <a:pathLst>
                <a:path w="309060" h="220374" extrusionOk="0">
                  <a:moveTo>
                    <a:pt x="309060" y="210178"/>
                  </a:moveTo>
                  <a:lnTo>
                    <a:pt x="40746" y="0"/>
                  </a:lnTo>
                  <a:lnTo>
                    <a:pt x="0" y="142612"/>
                  </a:lnTo>
                  <a:lnTo>
                    <a:pt x="301293" y="220374"/>
                  </a:lnTo>
                  <a:close/>
                </a:path>
              </a:pathLst>
            </a:custGeom>
            <a:gradFill>
              <a:gsLst>
                <a:gs pos="0">
                  <a:srgbClr val="FFF6DB">
                    <a:alpha val="1960"/>
                  </a:srgbClr>
                </a:gs>
                <a:gs pos="100000">
                  <a:srgbClr val="FAD25C">
                    <a:alpha val="29411"/>
                  </a:srgbClr>
                </a:gs>
              </a:gsLst>
              <a:lin ang="18900044" scaled="0"/>
            </a:gradFill>
            <a:ln>
              <a:noFill/>
            </a:ln>
          </p:spPr>
        </p:sp>
        <p:grpSp>
          <p:nvGrpSpPr>
            <p:cNvPr id="1456" name="Google Shape;1456;p11"/>
            <p:cNvGrpSpPr/>
            <p:nvPr/>
          </p:nvGrpSpPr>
          <p:grpSpPr>
            <a:xfrm flipH="1">
              <a:off x="7387975" y="4456863"/>
              <a:ext cx="592125" cy="571875"/>
              <a:chOff x="1378650" y="3847600"/>
              <a:chExt cx="592125" cy="571875"/>
            </a:xfrm>
          </p:grpSpPr>
          <p:sp>
            <p:nvSpPr>
              <p:cNvPr id="1457" name="Google Shape;1457;p11"/>
              <p:cNvSpPr/>
              <p:nvPr/>
            </p:nvSpPr>
            <p:spPr>
              <a:xfrm>
                <a:off x="1463725" y="3847600"/>
                <a:ext cx="507050" cy="464750"/>
              </a:xfrm>
              <a:custGeom>
                <a:avLst/>
                <a:gdLst/>
                <a:ahLst/>
                <a:cxnLst/>
                <a:rect l="l" t="t" r="r" b="b"/>
                <a:pathLst>
                  <a:path w="20282" h="18590" extrusionOk="0">
                    <a:moveTo>
                      <a:pt x="7602" y="0"/>
                    </a:moveTo>
                    <a:cubicBezTo>
                      <a:pt x="7280" y="0"/>
                      <a:pt x="7041" y="83"/>
                      <a:pt x="6905" y="258"/>
                    </a:cubicBezTo>
                    <a:lnTo>
                      <a:pt x="2769" y="5428"/>
                    </a:lnTo>
                    <a:cubicBezTo>
                      <a:pt x="0" y="8931"/>
                      <a:pt x="567" y="14034"/>
                      <a:pt x="4070" y="16836"/>
                    </a:cubicBezTo>
                    <a:cubicBezTo>
                      <a:pt x="5561" y="18016"/>
                      <a:pt x="7343" y="18590"/>
                      <a:pt x="9112" y="18590"/>
                    </a:cubicBezTo>
                    <a:cubicBezTo>
                      <a:pt x="11496" y="18590"/>
                      <a:pt x="13855" y="17546"/>
                      <a:pt x="15445" y="15535"/>
                    </a:cubicBezTo>
                    <a:lnTo>
                      <a:pt x="19581" y="10365"/>
                    </a:lnTo>
                    <a:cubicBezTo>
                      <a:pt x="20281" y="9431"/>
                      <a:pt x="18046" y="6496"/>
                      <a:pt x="14544" y="3694"/>
                    </a:cubicBezTo>
                    <a:cubicBezTo>
                      <a:pt x="11721" y="1435"/>
                      <a:pt x="8941" y="0"/>
                      <a:pt x="760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11"/>
              <p:cNvSpPr/>
              <p:nvPr/>
            </p:nvSpPr>
            <p:spPr>
              <a:xfrm>
                <a:off x="1516250" y="4045000"/>
                <a:ext cx="445350" cy="267350"/>
              </a:xfrm>
              <a:custGeom>
                <a:avLst/>
                <a:gdLst/>
                <a:ahLst/>
                <a:cxnLst/>
                <a:rect l="l" t="t" r="r" b="b"/>
                <a:pathLst>
                  <a:path w="17814" h="10694" extrusionOk="0">
                    <a:moveTo>
                      <a:pt x="16646" y="1"/>
                    </a:moveTo>
                    <a:lnTo>
                      <a:pt x="16646" y="1"/>
                    </a:lnTo>
                    <a:cubicBezTo>
                      <a:pt x="17113" y="801"/>
                      <a:pt x="17246" y="1368"/>
                      <a:pt x="16979" y="1702"/>
                    </a:cubicBezTo>
                    <a:lnTo>
                      <a:pt x="12843" y="6872"/>
                    </a:lnTo>
                    <a:cubicBezTo>
                      <a:pt x="11251" y="8886"/>
                      <a:pt x="8888" y="9940"/>
                      <a:pt x="6500" y="9940"/>
                    </a:cubicBezTo>
                    <a:cubicBezTo>
                      <a:pt x="4735" y="9940"/>
                      <a:pt x="2957" y="9364"/>
                      <a:pt x="1468" y="8173"/>
                    </a:cubicBezTo>
                    <a:cubicBezTo>
                      <a:pt x="935" y="7706"/>
                      <a:pt x="434" y="7206"/>
                      <a:pt x="1" y="6672"/>
                    </a:cubicBezTo>
                    <a:lnTo>
                      <a:pt x="1" y="6672"/>
                    </a:lnTo>
                    <a:cubicBezTo>
                      <a:pt x="501" y="7506"/>
                      <a:pt x="1135" y="8307"/>
                      <a:pt x="1969" y="8940"/>
                    </a:cubicBezTo>
                    <a:cubicBezTo>
                      <a:pt x="3460" y="10120"/>
                      <a:pt x="5242" y="10694"/>
                      <a:pt x="7011" y="10694"/>
                    </a:cubicBezTo>
                    <a:cubicBezTo>
                      <a:pt x="9395" y="10694"/>
                      <a:pt x="11754" y="9650"/>
                      <a:pt x="13344" y="7639"/>
                    </a:cubicBezTo>
                    <a:lnTo>
                      <a:pt x="17480" y="2469"/>
                    </a:lnTo>
                    <a:cubicBezTo>
                      <a:pt x="17813" y="2035"/>
                      <a:pt x="17480" y="1135"/>
                      <a:pt x="1664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11"/>
              <p:cNvSpPr/>
              <p:nvPr/>
            </p:nvSpPr>
            <p:spPr>
              <a:xfrm>
                <a:off x="1648850" y="3869750"/>
                <a:ext cx="291900" cy="220450"/>
              </a:xfrm>
              <a:custGeom>
                <a:avLst/>
                <a:gdLst/>
                <a:ahLst/>
                <a:cxnLst/>
                <a:rect l="l" t="t" r="r" b="b"/>
                <a:pathLst>
                  <a:path w="11676" h="8818" extrusionOk="0">
                    <a:moveTo>
                      <a:pt x="1136" y="1"/>
                    </a:moveTo>
                    <a:cubicBezTo>
                      <a:pt x="876" y="1"/>
                      <a:pt x="681" y="67"/>
                      <a:pt x="568" y="206"/>
                    </a:cubicBezTo>
                    <a:cubicBezTo>
                      <a:pt x="0" y="973"/>
                      <a:pt x="1835" y="3475"/>
                      <a:pt x="4737" y="5776"/>
                    </a:cubicBezTo>
                    <a:cubicBezTo>
                      <a:pt x="7116" y="7614"/>
                      <a:pt x="9428" y="8817"/>
                      <a:pt x="10522" y="8817"/>
                    </a:cubicBezTo>
                    <a:cubicBezTo>
                      <a:pt x="10778" y="8817"/>
                      <a:pt x="10967" y="8751"/>
                      <a:pt x="11075" y="8612"/>
                    </a:cubicBezTo>
                    <a:cubicBezTo>
                      <a:pt x="11675" y="7845"/>
                      <a:pt x="9807" y="5376"/>
                      <a:pt x="6905" y="3041"/>
                    </a:cubicBezTo>
                    <a:cubicBezTo>
                      <a:pt x="4554" y="1203"/>
                      <a:pt x="2246" y="1"/>
                      <a:pt x="11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0" name="Google Shape;1460;p11"/>
              <p:cNvSpPr/>
              <p:nvPr/>
            </p:nvSpPr>
            <p:spPr>
              <a:xfrm>
                <a:off x="1648850" y="3870725"/>
                <a:ext cx="281900" cy="219475"/>
              </a:xfrm>
              <a:custGeom>
                <a:avLst/>
                <a:gdLst/>
                <a:ahLst/>
                <a:cxnLst/>
                <a:rect l="l" t="t" r="r" b="b"/>
                <a:pathLst>
                  <a:path w="11276" h="8779" extrusionOk="0">
                    <a:moveTo>
                      <a:pt x="868" y="0"/>
                    </a:moveTo>
                    <a:cubicBezTo>
                      <a:pt x="768" y="67"/>
                      <a:pt x="634" y="100"/>
                      <a:pt x="568" y="167"/>
                    </a:cubicBezTo>
                    <a:cubicBezTo>
                      <a:pt x="0" y="934"/>
                      <a:pt x="1868" y="3402"/>
                      <a:pt x="4737" y="5737"/>
                    </a:cubicBezTo>
                    <a:cubicBezTo>
                      <a:pt x="7116" y="7575"/>
                      <a:pt x="9428" y="8778"/>
                      <a:pt x="10522" y="8778"/>
                    </a:cubicBezTo>
                    <a:cubicBezTo>
                      <a:pt x="10778" y="8778"/>
                      <a:pt x="10967" y="8712"/>
                      <a:pt x="11075" y="8573"/>
                    </a:cubicBezTo>
                    <a:cubicBezTo>
                      <a:pt x="11275" y="8339"/>
                      <a:pt x="11208" y="7939"/>
                      <a:pt x="10975" y="7405"/>
                    </a:cubicBezTo>
                    <a:cubicBezTo>
                      <a:pt x="10895" y="7425"/>
                      <a:pt x="10804" y="7434"/>
                      <a:pt x="10704" y="7434"/>
                    </a:cubicBezTo>
                    <a:cubicBezTo>
                      <a:pt x="9593" y="7434"/>
                      <a:pt x="7293" y="6269"/>
                      <a:pt x="4937" y="4403"/>
                    </a:cubicBezTo>
                    <a:cubicBezTo>
                      <a:pt x="2936" y="2802"/>
                      <a:pt x="1435" y="1134"/>
                      <a:pt x="86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1" name="Google Shape;1461;p11"/>
              <p:cNvSpPr/>
              <p:nvPr/>
            </p:nvSpPr>
            <p:spPr>
              <a:xfrm>
                <a:off x="1378650" y="4372750"/>
                <a:ext cx="512900" cy="46725"/>
              </a:xfrm>
              <a:custGeom>
                <a:avLst/>
                <a:gdLst/>
                <a:ahLst/>
                <a:cxnLst/>
                <a:rect l="l" t="t" r="r" b="b"/>
                <a:pathLst>
                  <a:path w="20516" h="1869" extrusionOk="0">
                    <a:moveTo>
                      <a:pt x="10275" y="0"/>
                    </a:moveTo>
                    <a:cubicBezTo>
                      <a:pt x="4604" y="0"/>
                      <a:pt x="1" y="367"/>
                      <a:pt x="1" y="834"/>
                    </a:cubicBezTo>
                    <a:lnTo>
                      <a:pt x="1" y="1868"/>
                    </a:lnTo>
                    <a:lnTo>
                      <a:pt x="20515" y="1868"/>
                    </a:lnTo>
                    <a:lnTo>
                      <a:pt x="20515" y="834"/>
                    </a:lnTo>
                    <a:cubicBezTo>
                      <a:pt x="20515" y="367"/>
                      <a:pt x="15912" y="0"/>
                      <a:pt x="1027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11"/>
              <p:cNvSpPr/>
              <p:nvPr/>
            </p:nvSpPr>
            <p:spPr>
              <a:xfrm>
                <a:off x="1378650" y="4395250"/>
                <a:ext cx="512900" cy="24225"/>
              </a:xfrm>
              <a:custGeom>
                <a:avLst/>
                <a:gdLst/>
                <a:ahLst/>
                <a:cxnLst/>
                <a:rect l="l" t="t" r="r" b="b"/>
                <a:pathLst>
                  <a:path w="20516" h="969" extrusionOk="0">
                    <a:moveTo>
                      <a:pt x="1" y="1"/>
                    </a:moveTo>
                    <a:lnTo>
                      <a:pt x="1" y="968"/>
                    </a:lnTo>
                    <a:lnTo>
                      <a:pt x="20515" y="968"/>
                    </a:lnTo>
                    <a:lnTo>
                      <a:pt x="2051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11"/>
              <p:cNvSpPr/>
              <p:nvPr/>
            </p:nvSpPr>
            <p:spPr>
              <a:xfrm>
                <a:off x="1520425" y="4186775"/>
                <a:ext cx="133450" cy="188500"/>
              </a:xfrm>
              <a:custGeom>
                <a:avLst/>
                <a:gdLst/>
                <a:ahLst/>
                <a:cxnLst/>
                <a:rect l="l" t="t" r="r" b="b"/>
                <a:pathLst>
                  <a:path w="5338" h="7540" fill="none" extrusionOk="0">
                    <a:moveTo>
                      <a:pt x="2669" y="7539"/>
                    </a:moveTo>
                    <a:cubicBezTo>
                      <a:pt x="2669" y="7539"/>
                      <a:pt x="0" y="2769"/>
                      <a:pt x="5338" y="0"/>
                    </a:cubicBezTo>
                  </a:path>
                </a:pathLst>
              </a:custGeom>
              <a:solidFill>
                <a:schemeClr val="lt1"/>
              </a:solidFill>
              <a:ln w="37525" cap="rnd" cmpd="sng">
                <a:solidFill>
                  <a:schemeClr val="lt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4" name="Google Shape;1464;p11"/>
              <p:cNvSpPr/>
              <p:nvPr/>
            </p:nvSpPr>
            <p:spPr>
              <a:xfrm>
                <a:off x="1498750" y="3989125"/>
                <a:ext cx="91750" cy="176825"/>
              </a:xfrm>
              <a:custGeom>
                <a:avLst/>
                <a:gdLst/>
                <a:ahLst/>
                <a:cxnLst/>
                <a:rect l="l" t="t" r="r" b="b"/>
                <a:pathLst>
                  <a:path w="3670" h="7073" extrusionOk="0">
                    <a:moveTo>
                      <a:pt x="3669" y="1"/>
                    </a:moveTo>
                    <a:cubicBezTo>
                      <a:pt x="867" y="935"/>
                      <a:pt x="0" y="4537"/>
                      <a:pt x="968" y="7072"/>
                    </a:cubicBezTo>
                    <a:cubicBezTo>
                      <a:pt x="867" y="4404"/>
                      <a:pt x="1435" y="1702"/>
                      <a:pt x="366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65" name="Google Shape;1465;p11"/>
          <p:cNvGrpSpPr/>
          <p:nvPr/>
        </p:nvGrpSpPr>
        <p:grpSpPr>
          <a:xfrm flipH="1">
            <a:off x="243246" y="2992495"/>
            <a:ext cx="1066143" cy="1184280"/>
            <a:chOff x="4808600" y="2772425"/>
            <a:chExt cx="1565325" cy="1738775"/>
          </a:xfrm>
        </p:grpSpPr>
        <p:sp>
          <p:nvSpPr>
            <p:cNvPr id="1466" name="Google Shape;1466;p11"/>
            <p:cNvSpPr/>
            <p:nvPr/>
          </p:nvSpPr>
          <p:spPr>
            <a:xfrm>
              <a:off x="4909500" y="2821625"/>
              <a:ext cx="29225" cy="130125"/>
            </a:xfrm>
            <a:custGeom>
              <a:avLst/>
              <a:gdLst/>
              <a:ahLst/>
              <a:cxnLst/>
              <a:rect l="l" t="t" r="r" b="b"/>
              <a:pathLst>
                <a:path w="1169" h="5205" extrusionOk="0">
                  <a:moveTo>
                    <a:pt x="1" y="1"/>
                  </a:moveTo>
                  <a:lnTo>
                    <a:pt x="1" y="5204"/>
                  </a:lnTo>
                  <a:lnTo>
                    <a:pt x="1168" y="5204"/>
                  </a:lnTo>
                  <a:lnTo>
                    <a:pt x="11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11"/>
            <p:cNvSpPr/>
            <p:nvPr/>
          </p:nvSpPr>
          <p:spPr>
            <a:xfrm>
              <a:off x="4897000" y="2873325"/>
              <a:ext cx="52575" cy="912350"/>
            </a:xfrm>
            <a:custGeom>
              <a:avLst/>
              <a:gdLst/>
              <a:ahLst/>
              <a:cxnLst/>
              <a:rect l="l" t="t" r="r" b="b"/>
              <a:pathLst>
                <a:path w="2103" h="36494" extrusionOk="0">
                  <a:moveTo>
                    <a:pt x="501" y="1"/>
                  </a:moveTo>
                  <a:cubicBezTo>
                    <a:pt x="201" y="1"/>
                    <a:pt x="1" y="201"/>
                    <a:pt x="1" y="501"/>
                  </a:cubicBezTo>
                  <a:lnTo>
                    <a:pt x="1" y="35993"/>
                  </a:lnTo>
                  <a:cubicBezTo>
                    <a:pt x="1" y="36293"/>
                    <a:pt x="201" y="36494"/>
                    <a:pt x="501" y="36494"/>
                  </a:cubicBezTo>
                  <a:lnTo>
                    <a:pt x="1602" y="36494"/>
                  </a:lnTo>
                  <a:cubicBezTo>
                    <a:pt x="1869" y="36494"/>
                    <a:pt x="2102" y="36293"/>
                    <a:pt x="2102" y="35993"/>
                  </a:cubicBezTo>
                  <a:lnTo>
                    <a:pt x="2102" y="501"/>
                  </a:lnTo>
                  <a:cubicBezTo>
                    <a:pt x="2102" y="201"/>
                    <a:pt x="1869" y="1"/>
                    <a:pt x="16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11"/>
            <p:cNvSpPr/>
            <p:nvPr/>
          </p:nvSpPr>
          <p:spPr>
            <a:xfrm>
              <a:off x="4854475" y="3762300"/>
              <a:ext cx="139275" cy="45900"/>
            </a:xfrm>
            <a:custGeom>
              <a:avLst/>
              <a:gdLst/>
              <a:ahLst/>
              <a:cxnLst/>
              <a:rect l="l" t="t" r="r" b="b"/>
              <a:pathLst>
                <a:path w="5571" h="1836" extrusionOk="0">
                  <a:moveTo>
                    <a:pt x="1034" y="1"/>
                  </a:moveTo>
                  <a:cubicBezTo>
                    <a:pt x="467" y="1"/>
                    <a:pt x="0" y="468"/>
                    <a:pt x="0" y="1068"/>
                  </a:cubicBezTo>
                  <a:lnTo>
                    <a:pt x="0" y="1835"/>
                  </a:lnTo>
                  <a:lnTo>
                    <a:pt x="5571" y="1835"/>
                  </a:lnTo>
                  <a:lnTo>
                    <a:pt x="5571" y="1068"/>
                  </a:lnTo>
                  <a:cubicBezTo>
                    <a:pt x="5571" y="468"/>
                    <a:pt x="5104" y="1"/>
                    <a:pt x="45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11"/>
            <p:cNvSpPr/>
            <p:nvPr/>
          </p:nvSpPr>
          <p:spPr>
            <a:xfrm>
              <a:off x="4808600" y="3794825"/>
              <a:ext cx="232700" cy="45900"/>
            </a:xfrm>
            <a:custGeom>
              <a:avLst/>
              <a:gdLst/>
              <a:ahLst/>
              <a:cxnLst/>
              <a:rect l="l" t="t" r="r" b="b"/>
              <a:pathLst>
                <a:path w="9308" h="1836" extrusionOk="0">
                  <a:moveTo>
                    <a:pt x="1035" y="1"/>
                  </a:moveTo>
                  <a:cubicBezTo>
                    <a:pt x="468" y="1"/>
                    <a:pt x="1" y="468"/>
                    <a:pt x="1" y="1035"/>
                  </a:cubicBezTo>
                  <a:lnTo>
                    <a:pt x="1" y="1835"/>
                  </a:lnTo>
                  <a:lnTo>
                    <a:pt x="9307" y="1835"/>
                  </a:lnTo>
                  <a:lnTo>
                    <a:pt x="9307" y="1035"/>
                  </a:lnTo>
                  <a:cubicBezTo>
                    <a:pt x="9307" y="468"/>
                    <a:pt x="8840" y="1"/>
                    <a:pt x="82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11"/>
            <p:cNvSpPr/>
            <p:nvPr/>
          </p:nvSpPr>
          <p:spPr>
            <a:xfrm>
              <a:off x="4881150" y="2772425"/>
              <a:ext cx="85925" cy="85075"/>
            </a:xfrm>
            <a:custGeom>
              <a:avLst/>
              <a:gdLst/>
              <a:ahLst/>
              <a:cxnLst/>
              <a:rect l="l" t="t" r="r" b="b"/>
              <a:pathLst>
                <a:path w="3437" h="3403" extrusionOk="0">
                  <a:moveTo>
                    <a:pt x="1735" y="1"/>
                  </a:moveTo>
                  <a:cubicBezTo>
                    <a:pt x="801" y="1"/>
                    <a:pt x="1" y="734"/>
                    <a:pt x="1" y="1702"/>
                  </a:cubicBezTo>
                  <a:cubicBezTo>
                    <a:pt x="1" y="2602"/>
                    <a:pt x="768" y="3403"/>
                    <a:pt x="1735" y="3403"/>
                  </a:cubicBezTo>
                  <a:cubicBezTo>
                    <a:pt x="2636" y="3403"/>
                    <a:pt x="3437" y="2669"/>
                    <a:pt x="3437" y="1702"/>
                  </a:cubicBezTo>
                  <a:cubicBezTo>
                    <a:pt x="3437" y="734"/>
                    <a:pt x="2669" y="1"/>
                    <a:pt x="17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11"/>
            <p:cNvSpPr/>
            <p:nvPr/>
          </p:nvSpPr>
          <p:spPr>
            <a:xfrm>
              <a:off x="4931200" y="2928375"/>
              <a:ext cx="1254250" cy="300000"/>
            </a:xfrm>
            <a:custGeom>
              <a:avLst/>
              <a:gdLst/>
              <a:ahLst/>
              <a:cxnLst/>
              <a:rect l="l" t="t" r="r" b="b"/>
              <a:pathLst>
                <a:path w="50170" h="12000" extrusionOk="0">
                  <a:moveTo>
                    <a:pt x="167" y="0"/>
                  </a:moveTo>
                  <a:lnTo>
                    <a:pt x="0" y="701"/>
                  </a:lnTo>
                  <a:cubicBezTo>
                    <a:pt x="4303" y="6238"/>
                    <a:pt x="9974" y="9974"/>
                    <a:pt x="16979" y="11375"/>
                  </a:cubicBezTo>
                  <a:cubicBezTo>
                    <a:pt x="18991" y="11784"/>
                    <a:pt x="21147" y="12000"/>
                    <a:pt x="23445" y="12000"/>
                  </a:cubicBezTo>
                  <a:cubicBezTo>
                    <a:pt x="30899" y="12000"/>
                    <a:pt x="39842" y="9725"/>
                    <a:pt x="50169" y="4370"/>
                  </a:cubicBezTo>
                  <a:lnTo>
                    <a:pt x="49502" y="2869"/>
                  </a:lnTo>
                  <a:cubicBezTo>
                    <a:pt x="39331" y="8321"/>
                    <a:pt x="30468" y="10675"/>
                    <a:pt x="22944" y="10675"/>
                  </a:cubicBezTo>
                  <a:cubicBezTo>
                    <a:pt x="12974" y="10675"/>
                    <a:pt x="5357" y="6540"/>
                    <a:pt x="1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11"/>
            <p:cNvSpPr/>
            <p:nvPr/>
          </p:nvSpPr>
          <p:spPr>
            <a:xfrm>
              <a:off x="4956200" y="2942550"/>
              <a:ext cx="1133350" cy="319900"/>
            </a:xfrm>
            <a:custGeom>
              <a:avLst/>
              <a:gdLst/>
              <a:ahLst/>
              <a:cxnLst/>
              <a:rect l="l" t="t" r="r" b="b"/>
              <a:pathLst>
                <a:path w="45334" h="12796" extrusionOk="0">
                  <a:moveTo>
                    <a:pt x="568" y="0"/>
                  </a:moveTo>
                  <a:lnTo>
                    <a:pt x="1" y="2402"/>
                  </a:lnTo>
                  <a:cubicBezTo>
                    <a:pt x="3970" y="7039"/>
                    <a:pt x="9241" y="10441"/>
                    <a:pt x="15579" y="11942"/>
                  </a:cubicBezTo>
                  <a:cubicBezTo>
                    <a:pt x="15679" y="11942"/>
                    <a:pt x="15846" y="12009"/>
                    <a:pt x="15979" y="12042"/>
                  </a:cubicBezTo>
                  <a:cubicBezTo>
                    <a:pt x="18239" y="12535"/>
                    <a:pt x="20675" y="12795"/>
                    <a:pt x="23279" y="12795"/>
                  </a:cubicBezTo>
                  <a:cubicBezTo>
                    <a:pt x="29667" y="12795"/>
                    <a:pt x="37063" y="11227"/>
                    <a:pt x="45333" y="7673"/>
                  </a:cubicBezTo>
                  <a:lnTo>
                    <a:pt x="43499" y="2869"/>
                  </a:lnTo>
                  <a:cubicBezTo>
                    <a:pt x="35020" y="7003"/>
                    <a:pt x="27550" y="8823"/>
                    <a:pt x="21104" y="8823"/>
                  </a:cubicBezTo>
                  <a:cubicBezTo>
                    <a:pt x="12361" y="8823"/>
                    <a:pt x="5503" y="5473"/>
                    <a:pt x="5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11"/>
            <p:cNvSpPr/>
            <p:nvPr/>
          </p:nvSpPr>
          <p:spPr>
            <a:xfrm>
              <a:off x="4957875" y="2977575"/>
              <a:ext cx="1132500" cy="285700"/>
            </a:xfrm>
            <a:custGeom>
              <a:avLst/>
              <a:gdLst/>
              <a:ahLst/>
              <a:cxnLst/>
              <a:rect l="l" t="t" r="r" b="b"/>
              <a:pathLst>
                <a:path w="45300" h="11428" extrusionOk="0">
                  <a:moveTo>
                    <a:pt x="201" y="0"/>
                  </a:moveTo>
                  <a:lnTo>
                    <a:pt x="1" y="1035"/>
                  </a:lnTo>
                  <a:cubicBezTo>
                    <a:pt x="3937" y="5671"/>
                    <a:pt x="9207" y="9074"/>
                    <a:pt x="15545" y="10575"/>
                  </a:cubicBezTo>
                  <a:cubicBezTo>
                    <a:pt x="15678" y="10641"/>
                    <a:pt x="15845" y="10675"/>
                    <a:pt x="15945" y="10675"/>
                  </a:cubicBezTo>
                  <a:cubicBezTo>
                    <a:pt x="18205" y="11167"/>
                    <a:pt x="20645" y="11428"/>
                    <a:pt x="23251" y="11428"/>
                  </a:cubicBezTo>
                  <a:cubicBezTo>
                    <a:pt x="29647" y="11428"/>
                    <a:pt x="37053" y="9860"/>
                    <a:pt x="45300" y="6305"/>
                  </a:cubicBezTo>
                  <a:lnTo>
                    <a:pt x="44466" y="4203"/>
                  </a:lnTo>
                  <a:cubicBezTo>
                    <a:pt x="36132" y="7949"/>
                    <a:pt x="28763" y="9603"/>
                    <a:pt x="22365" y="9603"/>
                  </a:cubicBezTo>
                  <a:cubicBezTo>
                    <a:pt x="12808" y="9603"/>
                    <a:pt x="5415" y="5914"/>
                    <a:pt x="2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11"/>
            <p:cNvSpPr/>
            <p:nvPr/>
          </p:nvSpPr>
          <p:spPr>
            <a:xfrm>
              <a:off x="6025300" y="2994400"/>
              <a:ext cx="88425" cy="161350"/>
            </a:xfrm>
            <a:custGeom>
              <a:avLst/>
              <a:gdLst/>
              <a:ahLst/>
              <a:cxnLst/>
              <a:rect l="l" t="t" r="r" b="b"/>
              <a:pathLst>
                <a:path w="3537" h="6454" extrusionOk="0">
                  <a:moveTo>
                    <a:pt x="897" y="1"/>
                  </a:moveTo>
                  <a:cubicBezTo>
                    <a:pt x="841" y="1"/>
                    <a:pt x="787" y="10"/>
                    <a:pt x="735" y="28"/>
                  </a:cubicBezTo>
                  <a:cubicBezTo>
                    <a:pt x="68" y="261"/>
                    <a:pt x="1" y="1863"/>
                    <a:pt x="535" y="3631"/>
                  </a:cubicBezTo>
                  <a:cubicBezTo>
                    <a:pt x="1062" y="5244"/>
                    <a:pt x="1965" y="6453"/>
                    <a:pt x="2625" y="6453"/>
                  </a:cubicBezTo>
                  <a:cubicBezTo>
                    <a:pt x="2675" y="6453"/>
                    <a:pt x="2723" y="6447"/>
                    <a:pt x="2769" y="6433"/>
                  </a:cubicBezTo>
                  <a:cubicBezTo>
                    <a:pt x="3437" y="6199"/>
                    <a:pt x="3537" y="4565"/>
                    <a:pt x="3003" y="2830"/>
                  </a:cubicBezTo>
                  <a:cubicBezTo>
                    <a:pt x="2450" y="1231"/>
                    <a:pt x="1556" y="1"/>
                    <a:pt x="89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11"/>
            <p:cNvSpPr/>
            <p:nvPr/>
          </p:nvSpPr>
          <p:spPr>
            <a:xfrm>
              <a:off x="4951200" y="2931400"/>
              <a:ext cx="24225" cy="82225"/>
            </a:xfrm>
            <a:custGeom>
              <a:avLst/>
              <a:gdLst/>
              <a:ahLst/>
              <a:cxnLst/>
              <a:rect l="l" t="t" r="r" b="b"/>
              <a:pathLst>
                <a:path w="969" h="3289" extrusionOk="0">
                  <a:moveTo>
                    <a:pt x="759" y="0"/>
                  </a:moveTo>
                  <a:cubicBezTo>
                    <a:pt x="695" y="0"/>
                    <a:pt x="624" y="75"/>
                    <a:pt x="601" y="213"/>
                  </a:cubicBezTo>
                  <a:lnTo>
                    <a:pt x="34" y="2648"/>
                  </a:lnTo>
                  <a:cubicBezTo>
                    <a:pt x="1" y="2848"/>
                    <a:pt x="34" y="3082"/>
                    <a:pt x="134" y="3215"/>
                  </a:cubicBezTo>
                  <a:cubicBezTo>
                    <a:pt x="168" y="3282"/>
                    <a:pt x="168" y="3282"/>
                    <a:pt x="201" y="3282"/>
                  </a:cubicBezTo>
                  <a:cubicBezTo>
                    <a:pt x="214" y="3286"/>
                    <a:pt x="226" y="3288"/>
                    <a:pt x="236" y="3288"/>
                  </a:cubicBezTo>
                  <a:cubicBezTo>
                    <a:pt x="310" y="3288"/>
                    <a:pt x="339" y="3194"/>
                    <a:pt x="368" y="3048"/>
                  </a:cubicBezTo>
                  <a:lnTo>
                    <a:pt x="935" y="647"/>
                  </a:lnTo>
                  <a:cubicBezTo>
                    <a:pt x="968" y="413"/>
                    <a:pt x="935" y="180"/>
                    <a:pt x="835" y="46"/>
                  </a:cubicBezTo>
                  <a:cubicBezTo>
                    <a:pt x="814" y="15"/>
                    <a:pt x="787" y="0"/>
                    <a:pt x="7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11"/>
            <p:cNvSpPr/>
            <p:nvPr/>
          </p:nvSpPr>
          <p:spPr>
            <a:xfrm>
              <a:off x="6067850" y="3000925"/>
              <a:ext cx="117600" cy="88425"/>
            </a:xfrm>
            <a:custGeom>
              <a:avLst/>
              <a:gdLst/>
              <a:ahLst/>
              <a:cxnLst/>
              <a:rect l="l" t="t" r="r" b="b"/>
              <a:pathLst>
                <a:path w="4704" h="3537" extrusionOk="0">
                  <a:moveTo>
                    <a:pt x="4036" y="0"/>
                  </a:moveTo>
                  <a:cubicBezTo>
                    <a:pt x="2669" y="701"/>
                    <a:pt x="1368" y="1401"/>
                    <a:pt x="33" y="2002"/>
                  </a:cubicBezTo>
                  <a:cubicBezTo>
                    <a:pt x="0" y="2402"/>
                    <a:pt x="33" y="3103"/>
                    <a:pt x="500" y="3536"/>
                  </a:cubicBezTo>
                  <a:cubicBezTo>
                    <a:pt x="1868" y="2903"/>
                    <a:pt x="3302" y="2235"/>
                    <a:pt x="4703" y="1502"/>
                  </a:cubicBezTo>
                  <a:lnTo>
                    <a:pt x="40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11"/>
            <p:cNvSpPr/>
            <p:nvPr/>
          </p:nvSpPr>
          <p:spPr>
            <a:xfrm>
              <a:off x="6164575" y="2880850"/>
              <a:ext cx="46725" cy="208500"/>
            </a:xfrm>
            <a:custGeom>
              <a:avLst/>
              <a:gdLst/>
              <a:ahLst/>
              <a:cxnLst/>
              <a:rect l="l" t="t" r="r" b="b"/>
              <a:pathLst>
                <a:path w="1869" h="8340" extrusionOk="0">
                  <a:moveTo>
                    <a:pt x="0" y="0"/>
                  </a:moveTo>
                  <a:lnTo>
                    <a:pt x="0" y="8339"/>
                  </a:lnTo>
                  <a:lnTo>
                    <a:pt x="1868" y="8339"/>
                  </a:lnTo>
                  <a:lnTo>
                    <a:pt x="18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11"/>
            <p:cNvSpPr/>
            <p:nvPr/>
          </p:nvSpPr>
          <p:spPr>
            <a:xfrm>
              <a:off x="6147050" y="2965075"/>
              <a:ext cx="82600" cy="1456050"/>
            </a:xfrm>
            <a:custGeom>
              <a:avLst/>
              <a:gdLst/>
              <a:ahLst/>
              <a:cxnLst/>
              <a:rect l="l" t="t" r="r" b="b"/>
              <a:pathLst>
                <a:path w="3304" h="58242" extrusionOk="0">
                  <a:moveTo>
                    <a:pt x="802" y="0"/>
                  </a:moveTo>
                  <a:cubicBezTo>
                    <a:pt x="368" y="0"/>
                    <a:pt x="1" y="367"/>
                    <a:pt x="1" y="801"/>
                  </a:cubicBezTo>
                  <a:lnTo>
                    <a:pt x="1" y="57475"/>
                  </a:lnTo>
                  <a:cubicBezTo>
                    <a:pt x="1" y="57875"/>
                    <a:pt x="368" y="58242"/>
                    <a:pt x="802" y="58242"/>
                  </a:cubicBezTo>
                  <a:lnTo>
                    <a:pt x="2503" y="58242"/>
                  </a:lnTo>
                  <a:cubicBezTo>
                    <a:pt x="2903" y="58242"/>
                    <a:pt x="3303" y="57875"/>
                    <a:pt x="3303" y="57475"/>
                  </a:cubicBezTo>
                  <a:lnTo>
                    <a:pt x="3303" y="801"/>
                  </a:lnTo>
                  <a:cubicBezTo>
                    <a:pt x="3303" y="367"/>
                    <a:pt x="2903" y="0"/>
                    <a:pt x="25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11"/>
            <p:cNvSpPr/>
            <p:nvPr/>
          </p:nvSpPr>
          <p:spPr>
            <a:xfrm>
              <a:off x="6076175" y="4384425"/>
              <a:ext cx="224350" cy="74225"/>
            </a:xfrm>
            <a:custGeom>
              <a:avLst/>
              <a:gdLst/>
              <a:ahLst/>
              <a:cxnLst/>
              <a:rect l="l" t="t" r="r" b="b"/>
              <a:pathLst>
                <a:path w="8974" h="2969" extrusionOk="0">
                  <a:moveTo>
                    <a:pt x="1702" y="0"/>
                  </a:moveTo>
                  <a:cubicBezTo>
                    <a:pt x="801" y="0"/>
                    <a:pt x="1" y="767"/>
                    <a:pt x="1" y="1735"/>
                  </a:cubicBezTo>
                  <a:lnTo>
                    <a:pt x="1" y="2969"/>
                  </a:lnTo>
                  <a:lnTo>
                    <a:pt x="8974" y="2969"/>
                  </a:lnTo>
                  <a:lnTo>
                    <a:pt x="8974" y="1735"/>
                  </a:lnTo>
                  <a:cubicBezTo>
                    <a:pt x="8974" y="801"/>
                    <a:pt x="8206" y="0"/>
                    <a:pt x="72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11"/>
            <p:cNvSpPr/>
            <p:nvPr/>
          </p:nvSpPr>
          <p:spPr>
            <a:xfrm>
              <a:off x="6001125" y="4436950"/>
              <a:ext cx="372800" cy="74250"/>
            </a:xfrm>
            <a:custGeom>
              <a:avLst/>
              <a:gdLst/>
              <a:ahLst/>
              <a:cxnLst/>
              <a:rect l="l" t="t" r="r" b="b"/>
              <a:pathLst>
                <a:path w="14912" h="2970" extrusionOk="0">
                  <a:moveTo>
                    <a:pt x="1702" y="1"/>
                  </a:moveTo>
                  <a:cubicBezTo>
                    <a:pt x="801" y="1"/>
                    <a:pt x="0" y="768"/>
                    <a:pt x="0" y="1702"/>
                  </a:cubicBezTo>
                  <a:lnTo>
                    <a:pt x="0" y="2969"/>
                  </a:lnTo>
                  <a:lnTo>
                    <a:pt x="14911" y="2969"/>
                  </a:lnTo>
                  <a:lnTo>
                    <a:pt x="14911" y="1702"/>
                  </a:lnTo>
                  <a:cubicBezTo>
                    <a:pt x="14911" y="801"/>
                    <a:pt x="14177" y="1"/>
                    <a:pt x="132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11"/>
            <p:cNvSpPr/>
            <p:nvPr/>
          </p:nvSpPr>
          <p:spPr>
            <a:xfrm>
              <a:off x="6118700" y="2802450"/>
              <a:ext cx="137625" cy="137625"/>
            </a:xfrm>
            <a:custGeom>
              <a:avLst/>
              <a:gdLst/>
              <a:ahLst/>
              <a:cxnLst/>
              <a:rect l="l" t="t" r="r" b="b"/>
              <a:pathLst>
                <a:path w="5505" h="5505" extrusionOk="0">
                  <a:moveTo>
                    <a:pt x="2769" y="0"/>
                  </a:moveTo>
                  <a:cubicBezTo>
                    <a:pt x="1235" y="0"/>
                    <a:pt x="1" y="1268"/>
                    <a:pt x="1" y="2769"/>
                  </a:cubicBezTo>
                  <a:cubicBezTo>
                    <a:pt x="1" y="4270"/>
                    <a:pt x="1202" y="5504"/>
                    <a:pt x="2769" y="5504"/>
                  </a:cubicBezTo>
                  <a:cubicBezTo>
                    <a:pt x="4271" y="5504"/>
                    <a:pt x="5505" y="4304"/>
                    <a:pt x="5505" y="2769"/>
                  </a:cubicBezTo>
                  <a:cubicBezTo>
                    <a:pt x="5505" y="1201"/>
                    <a:pt x="4304" y="0"/>
                    <a:pt x="27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82" name="Google Shape;1482;p11"/>
          <p:cNvGrpSpPr/>
          <p:nvPr/>
        </p:nvGrpSpPr>
        <p:grpSpPr>
          <a:xfrm>
            <a:off x="50" y="-132175"/>
            <a:ext cx="832143" cy="5305618"/>
            <a:chOff x="1440600" y="197825"/>
            <a:chExt cx="990175" cy="3797050"/>
          </a:xfrm>
        </p:grpSpPr>
        <p:sp>
          <p:nvSpPr>
            <p:cNvPr id="1483" name="Google Shape;1483;p11"/>
            <p:cNvSpPr/>
            <p:nvPr/>
          </p:nvSpPr>
          <p:spPr>
            <a:xfrm>
              <a:off x="1440600" y="197825"/>
              <a:ext cx="990175" cy="1889850"/>
            </a:xfrm>
            <a:custGeom>
              <a:avLst/>
              <a:gdLst/>
              <a:ahLst/>
              <a:cxnLst/>
              <a:rect l="l" t="t" r="r" b="b"/>
              <a:pathLst>
                <a:path w="39607" h="75594" extrusionOk="0">
                  <a:moveTo>
                    <a:pt x="0" y="1"/>
                  </a:moveTo>
                  <a:lnTo>
                    <a:pt x="0" y="75593"/>
                  </a:lnTo>
                  <a:lnTo>
                    <a:pt x="219" y="75593"/>
                  </a:lnTo>
                  <a:cubicBezTo>
                    <a:pt x="21405" y="75593"/>
                    <a:pt x="38652" y="42074"/>
                    <a:pt x="39606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11"/>
            <p:cNvSpPr/>
            <p:nvPr/>
          </p:nvSpPr>
          <p:spPr>
            <a:xfrm>
              <a:off x="1440600" y="2105050"/>
              <a:ext cx="590825" cy="1889825"/>
            </a:xfrm>
            <a:custGeom>
              <a:avLst/>
              <a:gdLst/>
              <a:ahLst/>
              <a:cxnLst/>
              <a:rect l="l" t="t" r="r" b="b"/>
              <a:pathLst>
                <a:path w="23633" h="75593" extrusionOk="0">
                  <a:moveTo>
                    <a:pt x="0" y="0"/>
                  </a:moveTo>
                  <a:lnTo>
                    <a:pt x="0" y="75593"/>
                  </a:lnTo>
                  <a:lnTo>
                    <a:pt x="23633" y="75593"/>
                  </a:lnTo>
                  <a:cubicBezTo>
                    <a:pt x="23056" y="33659"/>
                    <a:pt x="12712" y="239"/>
                    <a:pt x="0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11"/>
            <p:cNvSpPr/>
            <p:nvPr/>
          </p:nvSpPr>
          <p:spPr>
            <a:xfrm>
              <a:off x="1440600" y="197825"/>
              <a:ext cx="858875" cy="1889850"/>
            </a:xfrm>
            <a:custGeom>
              <a:avLst/>
              <a:gdLst/>
              <a:ahLst/>
              <a:cxnLst/>
              <a:rect l="l" t="t" r="r" b="b"/>
              <a:pathLst>
                <a:path w="34355" h="75594" extrusionOk="0">
                  <a:moveTo>
                    <a:pt x="0" y="1"/>
                  </a:moveTo>
                  <a:lnTo>
                    <a:pt x="0" y="75593"/>
                  </a:lnTo>
                  <a:lnTo>
                    <a:pt x="179" y="75593"/>
                  </a:lnTo>
                  <a:cubicBezTo>
                    <a:pt x="18560" y="75593"/>
                    <a:pt x="33539" y="42074"/>
                    <a:pt x="343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11"/>
            <p:cNvSpPr/>
            <p:nvPr/>
          </p:nvSpPr>
          <p:spPr>
            <a:xfrm>
              <a:off x="1440600" y="197825"/>
              <a:ext cx="644550" cy="1889850"/>
            </a:xfrm>
            <a:custGeom>
              <a:avLst/>
              <a:gdLst/>
              <a:ahLst/>
              <a:cxnLst/>
              <a:rect l="l" t="t" r="r" b="b"/>
              <a:pathLst>
                <a:path w="25782" h="75594" extrusionOk="0">
                  <a:moveTo>
                    <a:pt x="0" y="1"/>
                  </a:moveTo>
                  <a:lnTo>
                    <a:pt x="0" y="75593"/>
                  </a:lnTo>
                  <a:lnTo>
                    <a:pt x="139" y="75593"/>
                  </a:lnTo>
                  <a:cubicBezTo>
                    <a:pt x="13905" y="75593"/>
                    <a:pt x="25144" y="42074"/>
                    <a:pt x="2578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11"/>
            <p:cNvSpPr/>
            <p:nvPr/>
          </p:nvSpPr>
          <p:spPr>
            <a:xfrm>
              <a:off x="1526125" y="471350"/>
              <a:ext cx="341675" cy="1616325"/>
            </a:xfrm>
            <a:custGeom>
              <a:avLst/>
              <a:gdLst/>
              <a:ahLst/>
              <a:cxnLst/>
              <a:rect l="l" t="t" r="r" b="b"/>
              <a:pathLst>
                <a:path w="13667" h="64653" extrusionOk="0">
                  <a:moveTo>
                    <a:pt x="5690" y="1"/>
                  </a:moveTo>
                  <a:cubicBezTo>
                    <a:pt x="5690" y="1"/>
                    <a:pt x="8177" y="38215"/>
                    <a:pt x="1" y="64652"/>
                  </a:cubicBezTo>
                  <a:cubicBezTo>
                    <a:pt x="13508" y="46788"/>
                    <a:pt x="13667" y="1"/>
                    <a:pt x="136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11"/>
            <p:cNvSpPr/>
            <p:nvPr/>
          </p:nvSpPr>
          <p:spPr>
            <a:xfrm>
              <a:off x="1440600" y="2105050"/>
              <a:ext cx="512750" cy="1889825"/>
            </a:xfrm>
            <a:custGeom>
              <a:avLst/>
              <a:gdLst/>
              <a:ahLst/>
              <a:cxnLst/>
              <a:rect l="l" t="t" r="r" b="b"/>
              <a:pathLst>
                <a:path w="20510" h="75593" extrusionOk="0">
                  <a:moveTo>
                    <a:pt x="0" y="0"/>
                  </a:moveTo>
                  <a:lnTo>
                    <a:pt x="0" y="75593"/>
                  </a:lnTo>
                  <a:lnTo>
                    <a:pt x="20509" y="75593"/>
                  </a:lnTo>
                  <a:cubicBezTo>
                    <a:pt x="20012" y="33659"/>
                    <a:pt x="11021" y="239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11"/>
            <p:cNvSpPr/>
            <p:nvPr/>
          </p:nvSpPr>
          <p:spPr>
            <a:xfrm>
              <a:off x="1440600" y="2105050"/>
              <a:ext cx="384450" cy="1889825"/>
            </a:xfrm>
            <a:custGeom>
              <a:avLst/>
              <a:gdLst/>
              <a:ahLst/>
              <a:cxnLst/>
              <a:rect l="l" t="t" r="r" b="b"/>
              <a:pathLst>
                <a:path w="15378" h="75593" extrusionOk="0">
                  <a:moveTo>
                    <a:pt x="0" y="0"/>
                  </a:moveTo>
                  <a:lnTo>
                    <a:pt x="0" y="75593"/>
                  </a:lnTo>
                  <a:lnTo>
                    <a:pt x="15377" y="75593"/>
                  </a:lnTo>
                  <a:cubicBezTo>
                    <a:pt x="14999" y="33659"/>
                    <a:pt x="8256" y="239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11"/>
            <p:cNvSpPr/>
            <p:nvPr/>
          </p:nvSpPr>
          <p:spPr>
            <a:xfrm>
              <a:off x="1440600" y="2197550"/>
              <a:ext cx="214850" cy="1797325"/>
            </a:xfrm>
            <a:custGeom>
              <a:avLst/>
              <a:gdLst/>
              <a:ahLst/>
              <a:cxnLst/>
              <a:rect l="l" t="t" r="r" b="b"/>
              <a:pathLst>
                <a:path w="8594" h="71893" extrusionOk="0">
                  <a:moveTo>
                    <a:pt x="4317" y="0"/>
                  </a:moveTo>
                  <a:lnTo>
                    <a:pt x="0" y="617"/>
                  </a:lnTo>
                  <a:lnTo>
                    <a:pt x="0" y="71893"/>
                  </a:lnTo>
                  <a:lnTo>
                    <a:pt x="8594" y="71893"/>
                  </a:lnTo>
                  <a:cubicBezTo>
                    <a:pt x="8594" y="21902"/>
                    <a:pt x="4317" y="0"/>
                    <a:pt x="43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11"/>
            <p:cNvSpPr/>
            <p:nvPr/>
          </p:nvSpPr>
          <p:spPr>
            <a:xfrm>
              <a:off x="1440600" y="2035925"/>
              <a:ext cx="214850" cy="206400"/>
            </a:xfrm>
            <a:custGeom>
              <a:avLst/>
              <a:gdLst/>
              <a:ahLst/>
              <a:cxnLst/>
              <a:rect l="l" t="t" r="r" b="b"/>
              <a:pathLst>
                <a:path w="8594" h="8256" extrusionOk="0">
                  <a:moveTo>
                    <a:pt x="0" y="0"/>
                  </a:moveTo>
                  <a:lnTo>
                    <a:pt x="0" y="7082"/>
                  </a:lnTo>
                  <a:lnTo>
                    <a:pt x="8594" y="8256"/>
                  </a:lnTo>
                  <a:lnTo>
                    <a:pt x="8594" y="2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92" name="Google Shape;1492;p11"/>
          <p:cNvGrpSpPr/>
          <p:nvPr/>
        </p:nvGrpSpPr>
        <p:grpSpPr>
          <a:xfrm flipH="1">
            <a:off x="8319293" y="-132175"/>
            <a:ext cx="832143" cy="5305618"/>
            <a:chOff x="1440600" y="197825"/>
            <a:chExt cx="990175" cy="3797050"/>
          </a:xfrm>
        </p:grpSpPr>
        <p:sp>
          <p:nvSpPr>
            <p:cNvPr id="1493" name="Google Shape;1493;p11"/>
            <p:cNvSpPr/>
            <p:nvPr/>
          </p:nvSpPr>
          <p:spPr>
            <a:xfrm>
              <a:off x="1440600" y="197825"/>
              <a:ext cx="990175" cy="1889850"/>
            </a:xfrm>
            <a:custGeom>
              <a:avLst/>
              <a:gdLst/>
              <a:ahLst/>
              <a:cxnLst/>
              <a:rect l="l" t="t" r="r" b="b"/>
              <a:pathLst>
                <a:path w="39607" h="75594" extrusionOk="0">
                  <a:moveTo>
                    <a:pt x="0" y="1"/>
                  </a:moveTo>
                  <a:lnTo>
                    <a:pt x="0" y="75593"/>
                  </a:lnTo>
                  <a:lnTo>
                    <a:pt x="219" y="75593"/>
                  </a:lnTo>
                  <a:cubicBezTo>
                    <a:pt x="21405" y="75593"/>
                    <a:pt x="38652" y="42074"/>
                    <a:pt x="39606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11"/>
            <p:cNvSpPr/>
            <p:nvPr/>
          </p:nvSpPr>
          <p:spPr>
            <a:xfrm>
              <a:off x="1440600" y="2105050"/>
              <a:ext cx="590825" cy="1889825"/>
            </a:xfrm>
            <a:custGeom>
              <a:avLst/>
              <a:gdLst/>
              <a:ahLst/>
              <a:cxnLst/>
              <a:rect l="l" t="t" r="r" b="b"/>
              <a:pathLst>
                <a:path w="23633" h="75593" extrusionOk="0">
                  <a:moveTo>
                    <a:pt x="0" y="0"/>
                  </a:moveTo>
                  <a:lnTo>
                    <a:pt x="0" y="75593"/>
                  </a:lnTo>
                  <a:lnTo>
                    <a:pt x="23633" y="75593"/>
                  </a:lnTo>
                  <a:cubicBezTo>
                    <a:pt x="23056" y="33659"/>
                    <a:pt x="12712" y="239"/>
                    <a:pt x="0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11"/>
            <p:cNvSpPr/>
            <p:nvPr/>
          </p:nvSpPr>
          <p:spPr>
            <a:xfrm>
              <a:off x="1440600" y="197825"/>
              <a:ext cx="858875" cy="1889850"/>
            </a:xfrm>
            <a:custGeom>
              <a:avLst/>
              <a:gdLst/>
              <a:ahLst/>
              <a:cxnLst/>
              <a:rect l="l" t="t" r="r" b="b"/>
              <a:pathLst>
                <a:path w="34355" h="75594" extrusionOk="0">
                  <a:moveTo>
                    <a:pt x="0" y="1"/>
                  </a:moveTo>
                  <a:lnTo>
                    <a:pt x="0" y="75593"/>
                  </a:lnTo>
                  <a:lnTo>
                    <a:pt x="179" y="75593"/>
                  </a:lnTo>
                  <a:cubicBezTo>
                    <a:pt x="18560" y="75593"/>
                    <a:pt x="33539" y="42074"/>
                    <a:pt x="343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11"/>
            <p:cNvSpPr/>
            <p:nvPr/>
          </p:nvSpPr>
          <p:spPr>
            <a:xfrm>
              <a:off x="1440600" y="197825"/>
              <a:ext cx="644550" cy="1889850"/>
            </a:xfrm>
            <a:custGeom>
              <a:avLst/>
              <a:gdLst/>
              <a:ahLst/>
              <a:cxnLst/>
              <a:rect l="l" t="t" r="r" b="b"/>
              <a:pathLst>
                <a:path w="25782" h="75594" extrusionOk="0">
                  <a:moveTo>
                    <a:pt x="0" y="1"/>
                  </a:moveTo>
                  <a:lnTo>
                    <a:pt x="0" y="75593"/>
                  </a:lnTo>
                  <a:lnTo>
                    <a:pt x="139" y="75593"/>
                  </a:lnTo>
                  <a:cubicBezTo>
                    <a:pt x="13905" y="75593"/>
                    <a:pt x="25144" y="42074"/>
                    <a:pt x="257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11"/>
            <p:cNvSpPr/>
            <p:nvPr/>
          </p:nvSpPr>
          <p:spPr>
            <a:xfrm>
              <a:off x="1526125" y="471350"/>
              <a:ext cx="341675" cy="1616325"/>
            </a:xfrm>
            <a:custGeom>
              <a:avLst/>
              <a:gdLst/>
              <a:ahLst/>
              <a:cxnLst/>
              <a:rect l="l" t="t" r="r" b="b"/>
              <a:pathLst>
                <a:path w="13667" h="64653" extrusionOk="0">
                  <a:moveTo>
                    <a:pt x="5690" y="1"/>
                  </a:moveTo>
                  <a:cubicBezTo>
                    <a:pt x="5690" y="1"/>
                    <a:pt x="8177" y="38215"/>
                    <a:pt x="1" y="64652"/>
                  </a:cubicBezTo>
                  <a:cubicBezTo>
                    <a:pt x="13508" y="46788"/>
                    <a:pt x="13667" y="1"/>
                    <a:pt x="136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11"/>
            <p:cNvSpPr/>
            <p:nvPr/>
          </p:nvSpPr>
          <p:spPr>
            <a:xfrm>
              <a:off x="1440600" y="2105050"/>
              <a:ext cx="512750" cy="1889825"/>
            </a:xfrm>
            <a:custGeom>
              <a:avLst/>
              <a:gdLst/>
              <a:ahLst/>
              <a:cxnLst/>
              <a:rect l="l" t="t" r="r" b="b"/>
              <a:pathLst>
                <a:path w="20510" h="75593" extrusionOk="0">
                  <a:moveTo>
                    <a:pt x="0" y="0"/>
                  </a:moveTo>
                  <a:lnTo>
                    <a:pt x="0" y="75593"/>
                  </a:lnTo>
                  <a:lnTo>
                    <a:pt x="20509" y="75593"/>
                  </a:lnTo>
                  <a:cubicBezTo>
                    <a:pt x="20012" y="33659"/>
                    <a:pt x="11021" y="239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11"/>
            <p:cNvSpPr/>
            <p:nvPr/>
          </p:nvSpPr>
          <p:spPr>
            <a:xfrm>
              <a:off x="1440600" y="2105050"/>
              <a:ext cx="384450" cy="1889825"/>
            </a:xfrm>
            <a:custGeom>
              <a:avLst/>
              <a:gdLst/>
              <a:ahLst/>
              <a:cxnLst/>
              <a:rect l="l" t="t" r="r" b="b"/>
              <a:pathLst>
                <a:path w="15378" h="75593" extrusionOk="0">
                  <a:moveTo>
                    <a:pt x="0" y="0"/>
                  </a:moveTo>
                  <a:lnTo>
                    <a:pt x="0" y="75593"/>
                  </a:lnTo>
                  <a:lnTo>
                    <a:pt x="15377" y="75593"/>
                  </a:lnTo>
                  <a:cubicBezTo>
                    <a:pt x="14999" y="33659"/>
                    <a:pt x="8256" y="239"/>
                    <a:pt x="0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11"/>
            <p:cNvSpPr/>
            <p:nvPr/>
          </p:nvSpPr>
          <p:spPr>
            <a:xfrm>
              <a:off x="1440600" y="2197550"/>
              <a:ext cx="214850" cy="1797325"/>
            </a:xfrm>
            <a:custGeom>
              <a:avLst/>
              <a:gdLst/>
              <a:ahLst/>
              <a:cxnLst/>
              <a:rect l="l" t="t" r="r" b="b"/>
              <a:pathLst>
                <a:path w="8594" h="71893" extrusionOk="0">
                  <a:moveTo>
                    <a:pt x="4317" y="0"/>
                  </a:moveTo>
                  <a:lnTo>
                    <a:pt x="0" y="617"/>
                  </a:lnTo>
                  <a:lnTo>
                    <a:pt x="0" y="71893"/>
                  </a:lnTo>
                  <a:lnTo>
                    <a:pt x="8594" y="71893"/>
                  </a:lnTo>
                  <a:cubicBezTo>
                    <a:pt x="8594" y="21902"/>
                    <a:pt x="4317" y="0"/>
                    <a:pt x="43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11"/>
            <p:cNvSpPr/>
            <p:nvPr/>
          </p:nvSpPr>
          <p:spPr>
            <a:xfrm>
              <a:off x="1440600" y="2035925"/>
              <a:ext cx="214850" cy="206400"/>
            </a:xfrm>
            <a:custGeom>
              <a:avLst/>
              <a:gdLst/>
              <a:ahLst/>
              <a:cxnLst/>
              <a:rect l="l" t="t" r="r" b="b"/>
              <a:pathLst>
                <a:path w="8594" h="8256" extrusionOk="0">
                  <a:moveTo>
                    <a:pt x="0" y="0"/>
                  </a:moveTo>
                  <a:lnTo>
                    <a:pt x="0" y="7082"/>
                  </a:lnTo>
                  <a:lnTo>
                    <a:pt x="8594" y="8256"/>
                  </a:lnTo>
                  <a:lnTo>
                    <a:pt x="8594" y="2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02" name="Google Shape;1502;p11"/>
          <p:cNvGrpSpPr/>
          <p:nvPr/>
        </p:nvGrpSpPr>
        <p:grpSpPr>
          <a:xfrm>
            <a:off x="-417858" y="-823150"/>
            <a:ext cx="9978772" cy="1382075"/>
            <a:chOff x="193475" y="-693375"/>
            <a:chExt cx="7221575" cy="1382075"/>
          </a:xfrm>
        </p:grpSpPr>
        <p:sp>
          <p:nvSpPr>
            <p:cNvPr id="1503" name="Google Shape;1503;p11"/>
            <p:cNvSpPr/>
            <p:nvPr/>
          </p:nvSpPr>
          <p:spPr>
            <a:xfrm>
              <a:off x="363575" y="384325"/>
              <a:ext cx="6883875" cy="304375"/>
            </a:xfrm>
            <a:custGeom>
              <a:avLst/>
              <a:gdLst/>
              <a:ahLst/>
              <a:cxnLst/>
              <a:rect l="l" t="t" r="r" b="b"/>
              <a:pathLst>
                <a:path w="275355" h="12175" extrusionOk="0">
                  <a:moveTo>
                    <a:pt x="0" y="0"/>
                  </a:moveTo>
                  <a:lnTo>
                    <a:pt x="0" y="9390"/>
                  </a:lnTo>
                  <a:lnTo>
                    <a:pt x="0" y="10782"/>
                  </a:lnTo>
                  <a:lnTo>
                    <a:pt x="14522" y="10782"/>
                  </a:lnTo>
                  <a:lnTo>
                    <a:pt x="14522" y="9370"/>
                  </a:lnTo>
                  <a:lnTo>
                    <a:pt x="16869" y="9370"/>
                  </a:lnTo>
                  <a:lnTo>
                    <a:pt x="16869" y="12175"/>
                  </a:lnTo>
                  <a:lnTo>
                    <a:pt x="30913" y="12175"/>
                  </a:lnTo>
                  <a:lnTo>
                    <a:pt x="30913" y="9370"/>
                  </a:lnTo>
                  <a:lnTo>
                    <a:pt x="33261" y="9370"/>
                  </a:lnTo>
                  <a:lnTo>
                    <a:pt x="33261" y="10782"/>
                  </a:lnTo>
                  <a:lnTo>
                    <a:pt x="47782" y="10782"/>
                  </a:lnTo>
                  <a:lnTo>
                    <a:pt x="47782" y="9370"/>
                  </a:lnTo>
                  <a:lnTo>
                    <a:pt x="50110" y="9370"/>
                  </a:lnTo>
                  <a:lnTo>
                    <a:pt x="50110" y="12175"/>
                  </a:lnTo>
                  <a:lnTo>
                    <a:pt x="64632" y="12175"/>
                  </a:lnTo>
                  <a:lnTo>
                    <a:pt x="64632" y="9370"/>
                  </a:lnTo>
                  <a:lnTo>
                    <a:pt x="66979" y="9370"/>
                  </a:lnTo>
                  <a:lnTo>
                    <a:pt x="66979" y="10782"/>
                  </a:lnTo>
                  <a:lnTo>
                    <a:pt x="81023" y="10782"/>
                  </a:lnTo>
                  <a:lnTo>
                    <a:pt x="81023" y="9370"/>
                  </a:lnTo>
                  <a:lnTo>
                    <a:pt x="83370" y="9370"/>
                  </a:lnTo>
                  <a:lnTo>
                    <a:pt x="83370" y="12175"/>
                  </a:lnTo>
                  <a:lnTo>
                    <a:pt x="97892" y="12175"/>
                  </a:lnTo>
                  <a:lnTo>
                    <a:pt x="97892" y="9370"/>
                  </a:lnTo>
                  <a:lnTo>
                    <a:pt x="101174" y="9370"/>
                  </a:lnTo>
                  <a:lnTo>
                    <a:pt x="101174" y="10782"/>
                  </a:lnTo>
                  <a:lnTo>
                    <a:pt x="115656" y="10782"/>
                  </a:lnTo>
                  <a:lnTo>
                    <a:pt x="115656" y="9370"/>
                  </a:lnTo>
                  <a:lnTo>
                    <a:pt x="118481" y="9370"/>
                  </a:lnTo>
                  <a:lnTo>
                    <a:pt x="118481" y="12175"/>
                  </a:lnTo>
                  <a:lnTo>
                    <a:pt x="133460" y="12175"/>
                  </a:lnTo>
                  <a:lnTo>
                    <a:pt x="133460" y="9370"/>
                  </a:lnTo>
                  <a:lnTo>
                    <a:pt x="136285" y="9370"/>
                  </a:lnTo>
                  <a:lnTo>
                    <a:pt x="136285" y="10782"/>
                  </a:lnTo>
                  <a:lnTo>
                    <a:pt x="151722" y="10782"/>
                  </a:lnTo>
                  <a:lnTo>
                    <a:pt x="151722" y="9370"/>
                  </a:lnTo>
                  <a:lnTo>
                    <a:pt x="154527" y="9370"/>
                  </a:lnTo>
                  <a:lnTo>
                    <a:pt x="154527" y="12175"/>
                  </a:lnTo>
                  <a:lnTo>
                    <a:pt x="169048" y="12175"/>
                  </a:lnTo>
                  <a:lnTo>
                    <a:pt x="169048" y="9370"/>
                  </a:lnTo>
                  <a:lnTo>
                    <a:pt x="172331" y="9370"/>
                  </a:lnTo>
                  <a:lnTo>
                    <a:pt x="172331" y="10782"/>
                  </a:lnTo>
                  <a:lnTo>
                    <a:pt x="186852" y="10782"/>
                  </a:lnTo>
                  <a:lnTo>
                    <a:pt x="186852" y="9370"/>
                  </a:lnTo>
                  <a:lnTo>
                    <a:pt x="190115" y="9370"/>
                  </a:lnTo>
                  <a:lnTo>
                    <a:pt x="190115" y="12175"/>
                  </a:lnTo>
                  <a:lnTo>
                    <a:pt x="204636" y="12175"/>
                  </a:lnTo>
                  <a:lnTo>
                    <a:pt x="204636" y="9370"/>
                  </a:lnTo>
                  <a:lnTo>
                    <a:pt x="207441" y="9370"/>
                  </a:lnTo>
                  <a:lnTo>
                    <a:pt x="207441" y="12175"/>
                  </a:lnTo>
                  <a:lnTo>
                    <a:pt x="222440" y="12175"/>
                  </a:lnTo>
                  <a:lnTo>
                    <a:pt x="222440" y="9370"/>
                  </a:lnTo>
                  <a:lnTo>
                    <a:pt x="225722" y="9370"/>
                  </a:lnTo>
                  <a:lnTo>
                    <a:pt x="225722" y="10782"/>
                  </a:lnTo>
                  <a:lnTo>
                    <a:pt x="240224" y="10782"/>
                  </a:lnTo>
                  <a:lnTo>
                    <a:pt x="240224" y="9370"/>
                  </a:lnTo>
                  <a:lnTo>
                    <a:pt x="243507" y="9370"/>
                  </a:lnTo>
                  <a:lnTo>
                    <a:pt x="243507" y="12175"/>
                  </a:lnTo>
                  <a:lnTo>
                    <a:pt x="257551" y="12175"/>
                  </a:lnTo>
                  <a:lnTo>
                    <a:pt x="257551" y="9370"/>
                  </a:lnTo>
                  <a:lnTo>
                    <a:pt x="260833" y="9370"/>
                  </a:lnTo>
                  <a:lnTo>
                    <a:pt x="260833" y="10782"/>
                  </a:lnTo>
                  <a:lnTo>
                    <a:pt x="275355" y="10782"/>
                  </a:lnTo>
                  <a:lnTo>
                    <a:pt x="2753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11"/>
            <p:cNvSpPr/>
            <p:nvPr/>
          </p:nvSpPr>
          <p:spPr>
            <a:xfrm>
              <a:off x="363575" y="-634175"/>
              <a:ext cx="6695900" cy="1158775"/>
            </a:xfrm>
            <a:custGeom>
              <a:avLst/>
              <a:gdLst/>
              <a:ahLst/>
              <a:cxnLst/>
              <a:rect l="l" t="t" r="r" b="b"/>
              <a:pathLst>
                <a:path w="267836" h="46351" extrusionOk="0">
                  <a:moveTo>
                    <a:pt x="0" y="0"/>
                  </a:moveTo>
                  <a:lnTo>
                    <a:pt x="0" y="46350"/>
                  </a:lnTo>
                  <a:lnTo>
                    <a:pt x="267835" y="46350"/>
                  </a:lnTo>
                  <a:lnTo>
                    <a:pt x="267835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11"/>
            <p:cNvSpPr/>
            <p:nvPr/>
          </p:nvSpPr>
          <p:spPr>
            <a:xfrm>
              <a:off x="363575" y="-634175"/>
              <a:ext cx="363050" cy="1194575"/>
            </a:xfrm>
            <a:custGeom>
              <a:avLst/>
              <a:gdLst/>
              <a:ahLst/>
              <a:cxnLst/>
              <a:rect l="l" t="t" r="r" b="b"/>
              <a:pathLst>
                <a:path w="14522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11"/>
            <p:cNvSpPr/>
            <p:nvPr/>
          </p:nvSpPr>
          <p:spPr>
            <a:xfrm>
              <a:off x="434175" y="-634175"/>
              <a:ext cx="210900" cy="1194575"/>
            </a:xfrm>
            <a:custGeom>
              <a:avLst/>
              <a:gdLst/>
              <a:ahLst/>
              <a:cxnLst/>
              <a:rect l="l" t="t" r="r" b="b"/>
              <a:pathLst>
                <a:path w="8436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8435" y="47782"/>
                  </a:lnTo>
                  <a:lnTo>
                    <a:pt x="843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11"/>
            <p:cNvSpPr/>
            <p:nvPr/>
          </p:nvSpPr>
          <p:spPr>
            <a:xfrm>
              <a:off x="785300" y="-634175"/>
              <a:ext cx="351125" cy="1228900"/>
            </a:xfrm>
            <a:custGeom>
              <a:avLst/>
              <a:gdLst/>
              <a:ahLst/>
              <a:cxnLst/>
              <a:rect l="l" t="t" r="r" b="b"/>
              <a:pathLst>
                <a:path w="14045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14044" y="49155"/>
                  </a:lnTo>
                  <a:lnTo>
                    <a:pt x="14044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11"/>
            <p:cNvSpPr/>
            <p:nvPr/>
          </p:nvSpPr>
          <p:spPr>
            <a:xfrm>
              <a:off x="867350" y="-634175"/>
              <a:ext cx="187025" cy="1228900"/>
            </a:xfrm>
            <a:custGeom>
              <a:avLst/>
              <a:gdLst/>
              <a:ahLst/>
              <a:cxnLst/>
              <a:rect l="l" t="t" r="r" b="b"/>
              <a:pathLst>
                <a:path w="7481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7480" y="49155"/>
                  </a:lnTo>
                  <a:lnTo>
                    <a:pt x="7480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11"/>
            <p:cNvSpPr/>
            <p:nvPr/>
          </p:nvSpPr>
          <p:spPr>
            <a:xfrm>
              <a:off x="1195075" y="-634175"/>
              <a:ext cx="363075" cy="1194575"/>
            </a:xfrm>
            <a:custGeom>
              <a:avLst/>
              <a:gdLst/>
              <a:ahLst/>
              <a:cxnLst/>
              <a:rect l="l" t="t" r="r" b="b"/>
              <a:pathLst>
                <a:path w="14523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11"/>
            <p:cNvSpPr/>
            <p:nvPr/>
          </p:nvSpPr>
          <p:spPr>
            <a:xfrm>
              <a:off x="1277150" y="-634175"/>
              <a:ext cx="198950" cy="1194575"/>
            </a:xfrm>
            <a:custGeom>
              <a:avLst/>
              <a:gdLst/>
              <a:ahLst/>
              <a:cxnLst/>
              <a:rect l="l" t="t" r="r" b="b"/>
              <a:pathLst>
                <a:path w="7958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7957" y="47782"/>
                  </a:lnTo>
                  <a:lnTo>
                    <a:pt x="7957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11"/>
            <p:cNvSpPr/>
            <p:nvPr/>
          </p:nvSpPr>
          <p:spPr>
            <a:xfrm>
              <a:off x="1616300" y="-634175"/>
              <a:ext cx="363075" cy="1228900"/>
            </a:xfrm>
            <a:custGeom>
              <a:avLst/>
              <a:gdLst/>
              <a:ahLst/>
              <a:cxnLst/>
              <a:rect l="l" t="t" r="r" b="b"/>
              <a:pathLst>
                <a:path w="14523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14523" y="49155"/>
                  </a:lnTo>
                  <a:lnTo>
                    <a:pt x="14523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11"/>
            <p:cNvSpPr/>
            <p:nvPr/>
          </p:nvSpPr>
          <p:spPr>
            <a:xfrm>
              <a:off x="1698375" y="-634175"/>
              <a:ext cx="210875" cy="1228900"/>
            </a:xfrm>
            <a:custGeom>
              <a:avLst/>
              <a:gdLst/>
              <a:ahLst/>
              <a:cxnLst/>
              <a:rect l="l" t="t" r="r" b="b"/>
              <a:pathLst>
                <a:path w="8435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8435" y="49155"/>
                  </a:lnTo>
                  <a:lnTo>
                    <a:pt x="843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11"/>
            <p:cNvSpPr/>
            <p:nvPr/>
          </p:nvSpPr>
          <p:spPr>
            <a:xfrm>
              <a:off x="2038025" y="-634175"/>
              <a:ext cx="351150" cy="1194575"/>
            </a:xfrm>
            <a:custGeom>
              <a:avLst/>
              <a:gdLst/>
              <a:ahLst/>
              <a:cxnLst/>
              <a:rect l="l" t="t" r="r" b="b"/>
              <a:pathLst>
                <a:path w="14046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14045" y="47782"/>
                  </a:lnTo>
                  <a:lnTo>
                    <a:pt x="14045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11"/>
            <p:cNvSpPr/>
            <p:nvPr/>
          </p:nvSpPr>
          <p:spPr>
            <a:xfrm>
              <a:off x="2108150" y="-634175"/>
              <a:ext cx="198950" cy="1194575"/>
            </a:xfrm>
            <a:custGeom>
              <a:avLst/>
              <a:gdLst/>
              <a:ahLst/>
              <a:cxnLst/>
              <a:rect l="l" t="t" r="r" b="b"/>
              <a:pathLst>
                <a:path w="7958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7958" y="47782"/>
                  </a:lnTo>
                  <a:lnTo>
                    <a:pt x="7958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11"/>
            <p:cNvSpPr/>
            <p:nvPr/>
          </p:nvSpPr>
          <p:spPr>
            <a:xfrm>
              <a:off x="2447825" y="-634175"/>
              <a:ext cx="363075" cy="1228900"/>
            </a:xfrm>
            <a:custGeom>
              <a:avLst/>
              <a:gdLst/>
              <a:ahLst/>
              <a:cxnLst/>
              <a:rect l="l" t="t" r="r" b="b"/>
              <a:pathLst>
                <a:path w="14523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14522" y="49155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11"/>
            <p:cNvSpPr/>
            <p:nvPr/>
          </p:nvSpPr>
          <p:spPr>
            <a:xfrm>
              <a:off x="2529375" y="-634175"/>
              <a:ext cx="198950" cy="1228900"/>
            </a:xfrm>
            <a:custGeom>
              <a:avLst/>
              <a:gdLst/>
              <a:ahLst/>
              <a:cxnLst/>
              <a:rect l="l" t="t" r="r" b="b"/>
              <a:pathLst>
                <a:path w="7958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7958" y="49155"/>
                  </a:lnTo>
                  <a:lnTo>
                    <a:pt x="7958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11"/>
            <p:cNvSpPr/>
            <p:nvPr/>
          </p:nvSpPr>
          <p:spPr>
            <a:xfrm>
              <a:off x="2892925" y="-634175"/>
              <a:ext cx="363075" cy="1194575"/>
            </a:xfrm>
            <a:custGeom>
              <a:avLst/>
              <a:gdLst/>
              <a:ahLst/>
              <a:cxnLst/>
              <a:rect l="l" t="t" r="r" b="b"/>
              <a:pathLst>
                <a:path w="14523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11"/>
            <p:cNvSpPr/>
            <p:nvPr/>
          </p:nvSpPr>
          <p:spPr>
            <a:xfrm>
              <a:off x="2973975" y="-634175"/>
              <a:ext cx="210900" cy="1194575"/>
            </a:xfrm>
            <a:custGeom>
              <a:avLst/>
              <a:gdLst/>
              <a:ahLst/>
              <a:cxnLst/>
              <a:rect l="l" t="t" r="r" b="b"/>
              <a:pathLst>
                <a:path w="8436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8435" y="47782"/>
                  </a:lnTo>
                  <a:lnTo>
                    <a:pt x="843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11"/>
            <p:cNvSpPr/>
            <p:nvPr/>
          </p:nvSpPr>
          <p:spPr>
            <a:xfrm>
              <a:off x="3325600" y="-634175"/>
              <a:ext cx="374500" cy="1228900"/>
            </a:xfrm>
            <a:custGeom>
              <a:avLst/>
              <a:gdLst/>
              <a:ahLst/>
              <a:cxnLst/>
              <a:rect l="l" t="t" r="r" b="b"/>
              <a:pathLst>
                <a:path w="14980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14979" y="49155"/>
                  </a:lnTo>
                  <a:lnTo>
                    <a:pt x="14979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11"/>
            <p:cNvSpPr/>
            <p:nvPr/>
          </p:nvSpPr>
          <p:spPr>
            <a:xfrm>
              <a:off x="3407650" y="-634175"/>
              <a:ext cx="210375" cy="1228900"/>
            </a:xfrm>
            <a:custGeom>
              <a:avLst/>
              <a:gdLst/>
              <a:ahLst/>
              <a:cxnLst/>
              <a:rect l="l" t="t" r="r" b="b"/>
              <a:pathLst>
                <a:path w="8415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8415" y="49155"/>
                  </a:lnTo>
                  <a:lnTo>
                    <a:pt x="841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11"/>
            <p:cNvSpPr/>
            <p:nvPr/>
          </p:nvSpPr>
          <p:spPr>
            <a:xfrm>
              <a:off x="3770675" y="-634175"/>
              <a:ext cx="385950" cy="1194575"/>
            </a:xfrm>
            <a:custGeom>
              <a:avLst/>
              <a:gdLst/>
              <a:ahLst/>
              <a:cxnLst/>
              <a:rect l="l" t="t" r="r" b="b"/>
              <a:pathLst>
                <a:path w="15438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15438" y="47782"/>
                  </a:lnTo>
                  <a:lnTo>
                    <a:pt x="15438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11"/>
            <p:cNvSpPr/>
            <p:nvPr/>
          </p:nvSpPr>
          <p:spPr>
            <a:xfrm>
              <a:off x="3864175" y="-634175"/>
              <a:ext cx="198950" cy="1194575"/>
            </a:xfrm>
            <a:custGeom>
              <a:avLst/>
              <a:gdLst/>
              <a:ahLst/>
              <a:cxnLst/>
              <a:rect l="l" t="t" r="r" b="b"/>
              <a:pathLst>
                <a:path w="7958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7958" y="47782"/>
                  </a:lnTo>
                  <a:lnTo>
                    <a:pt x="7958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11"/>
            <p:cNvSpPr/>
            <p:nvPr/>
          </p:nvSpPr>
          <p:spPr>
            <a:xfrm>
              <a:off x="4226725" y="-634175"/>
              <a:ext cx="363075" cy="1228900"/>
            </a:xfrm>
            <a:custGeom>
              <a:avLst/>
              <a:gdLst/>
              <a:ahLst/>
              <a:cxnLst/>
              <a:rect l="l" t="t" r="r" b="b"/>
              <a:pathLst>
                <a:path w="14523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14522" y="49155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11"/>
            <p:cNvSpPr/>
            <p:nvPr/>
          </p:nvSpPr>
          <p:spPr>
            <a:xfrm>
              <a:off x="4308775" y="-634175"/>
              <a:ext cx="187025" cy="1228900"/>
            </a:xfrm>
            <a:custGeom>
              <a:avLst/>
              <a:gdLst/>
              <a:ahLst/>
              <a:cxnLst/>
              <a:rect l="l" t="t" r="r" b="b"/>
              <a:pathLst>
                <a:path w="7481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7481" y="49155"/>
                  </a:lnTo>
                  <a:lnTo>
                    <a:pt x="7481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11"/>
            <p:cNvSpPr/>
            <p:nvPr/>
          </p:nvSpPr>
          <p:spPr>
            <a:xfrm>
              <a:off x="4671825" y="-634175"/>
              <a:ext cx="363075" cy="1194575"/>
            </a:xfrm>
            <a:custGeom>
              <a:avLst/>
              <a:gdLst/>
              <a:ahLst/>
              <a:cxnLst/>
              <a:rect l="l" t="t" r="r" b="b"/>
              <a:pathLst>
                <a:path w="14523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11"/>
            <p:cNvSpPr/>
            <p:nvPr/>
          </p:nvSpPr>
          <p:spPr>
            <a:xfrm>
              <a:off x="4741950" y="-634175"/>
              <a:ext cx="210875" cy="1194575"/>
            </a:xfrm>
            <a:custGeom>
              <a:avLst/>
              <a:gdLst/>
              <a:ahLst/>
              <a:cxnLst/>
              <a:rect l="l" t="t" r="r" b="b"/>
              <a:pathLst>
                <a:path w="8435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8435" y="47782"/>
                  </a:lnTo>
                  <a:lnTo>
                    <a:pt x="843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11"/>
            <p:cNvSpPr/>
            <p:nvPr/>
          </p:nvSpPr>
          <p:spPr>
            <a:xfrm>
              <a:off x="5116425" y="-634175"/>
              <a:ext cx="363075" cy="1228900"/>
            </a:xfrm>
            <a:custGeom>
              <a:avLst/>
              <a:gdLst/>
              <a:ahLst/>
              <a:cxnLst/>
              <a:rect l="l" t="t" r="r" b="b"/>
              <a:pathLst>
                <a:path w="14523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14522" y="49155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11"/>
            <p:cNvSpPr/>
            <p:nvPr/>
          </p:nvSpPr>
          <p:spPr>
            <a:xfrm>
              <a:off x="5198475" y="-634175"/>
              <a:ext cx="198950" cy="1228900"/>
            </a:xfrm>
            <a:custGeom>
              <a:avLst/>
              <a:gdLst/>
              <a:ahLst/>
              <a:cxnLst/>
              <a:rect l="l" t="t" r="r" b="b"/>
              <a:pathLst>
                <a:path w="7958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7958" y="49155"/>
                  </a:lnTo>
                  <a:lnTo>
                    <a:pt x="7958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11"/>
            <p:cNvSpPr/>
            <p:nvPr/>
          </p:nvSpPr>
          <p:spPr>
            <a:xfrm>
              <a:off x="5549600" y="-634175"/>
              <a:ext cx="375000" cy="1228900"/>
            </a:xfrm>
            <a:custGeom>
              <a:avLst/>
              <a:gdLst/>
              <a:ahLst/>
              <a:cxnLst/>
              <a:rect l="l" t="t" r="r" b="b"/>
              <a:pathLst>
                <a:path w="15000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14999" y="49155"/>
                  </a:lnTo>
                  <a:lnTo>
                    <a:pt x="14999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11"/>
            <p:cNvSpPr/>
            <p:nvPr/>
          </p:nvSpPr>
          <p:spPr>
            <a:xfrm>
              <a:off x="5631650" y="-634175"/>
              <a:ext cx="198950" cy="1228900"/>
            </a:xfrm>
            <a:custGeom>
              <a:avLst/>
              <a:gdLst/>
              <a:ahLst/>
              <a:cxnLst/>
              <a:rect l="l" t="t" r="r" b="b"/>
              <a:pathLst>
                <a:path w="7958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7957" y="49155"/>
                  </a:lnTo>
                  <a:lnTo>
                    <a:pt x="7957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11"/>
            <p:cNvSpPr/>
            <p:nvPr/>
          </p:nvSpPr>
          <p:spPr>
            <a:xfrm>
              <a:off x="6006625" y="-634175"/>
              <a:ext cx="363075" cy="1194575"/>
            </a:xfrm>
            <a:custGeom>
              <a:avLst/>
              <a:gdLst/>
              <a:ahLst/>
              <a:cxnLst/>
              <a:rect l="l" t="t" r="r" b="b"/>
              <a:pathLst>
                <a:path w="14523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11"/>
            <p:cNvSpPr/>
            <p:nvPr/>
          </p:nvSpPr>
          <p:spPr>
            <a:xfrm>
              <a:off x="6076750" y="-634175"/>
              <a:ext cx="210875" cy="1194575"/>
            </a:xfrm>
            <a:custGeom>
              <a:avLst/>
              <a:gdLst/>
              <a:ahLst/>
              <a:cxnLst/>
              <a:rect l="l" t="t" r="r" b="b"/>
              <a:pathLst>
                <a:path w="8435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8435" y="47782"/>
                  </a:lnTo>
                  <a:lnTo>
                    <a:pt x="843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11"/>
            <p:cNvSpPr/>
            <p:nvPr/>
          </p:nvSpPr>
          <p:spPr>
            <a:xfrm>
              <a:off x="6451225" y="-634175"/>
              <a:ext cx="351125" cy="1228900"/>
            </a:xfrm>
            <a:custGeom>
              <a:avLst/>
              <a:gdLst/>
              <a:ahLst/>
              <a:cxnLst/>
              <a:rect l="l" t="t" r="r" b="b"/>
              <a:pathLst>
                <a:path w="14045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14045" y="49155"/>
                  </a:lnTo>
                  <a:lnTo>
                    <a:pt x="14045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11"/>
            <p:cNvSpPr/>
            <p:nvPr/>
          </p:nvSpPr>
          <p:spPr>
            <a:xfrm>
              <a:off x="6532775" y="-634175"/>
              <a:ext cx="187525" cy="1228900"/>
            </a:xfrm>
            <a:custGeom>
              <a:avLst/>
              <a:gdLst/>
              <a:ahLst/>
              <a:cxnLst/>
              <a:rect l="l" t="t" r="r" b="b"/>
              <a:pathLst>
                <a:path w="7501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7501" y="49155"/>
                  </a:lnTo>
                  <a:lnTo>
                    <a:pt x="7501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11"/>
            <p:cNvSpPr/>
            <p:nvPr/>
          </p:nvSpPr>
          <p:spPr>
            <a:xfrm>
              <a:off x="6884400" y="-634175"/>
              <a:ext cx="363050" cy="1194575"/>
            </a:xfrm>
            <a:custGeom>
              <a:avLst/>
              <a:gdLst/>
              <a:ahLst/>
              <a:cxnLst/>
              <a:rect l="l" t="t" r="r" b="b"/>
              <a:pathLst>
                <a:path w="14522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11"/>
            <p:cNvSpPr/>
            <p:nvPr/>
          </p:nvSpPr>
          <p:spPr>
            <a:xfrm>
              <a:off x="6978375" y="-634175"/>
              <a:ext cx="198950" cy="1194575"/>
            </a:xfrm>
            <a:custGeom>
              <a:avLst/>
              <a:gdLst/>
              <a:ahLst/>
              <a:cxnLst/>
              <a:rect l="l" t="t" r="r" b="b"/>
              <a:pathLst>
                <a:path w="7958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7958" y="47782"/>
                  </a:lnTo>
                  <a:lnTo>
                    <a:pt x="7958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11"/>
            <p:cNvSpPr/>
            <p:nvPr/>
          </p:nvSpPr>
          <p:spPr>
            <a:xfrm>
              <a:off x="211400" y="-634175"/>
              <a:ext cx="7094250" cy="25"/>
            </a:xfrm>
            <a:custGeom>
              <a:avLst/>
              <a:gdLst/>
              <a:ahLst/>
              <a:cxnLst/>
              <a:rect l="l" t="t" r="r" b="b"/>
              <a:pathLst>
                <a:path w="283770" h="1" fill="none" extrusionOk="0">
                  <a:moveTo>
                    <a:pt x="0" y="0"/>
                  </a:moveTo>
                  <a:lnTo>
                    <a:pt x="283769" y="0"/>
                  </a:lnTo>
                </a:path>
              </a:pathLst>
            </a:custGeom>
            <a:noFill/>
            <a:ln w="46750" cap="flat" cmpd="sng">
              <a:solidFill>
                <a:srgbClr val="FFB726"/>
              </a:solidFill>
              <a:prstDash val="solid"/>
              <a:miter lim="198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11"/>
            <p:cNvSpPr/>
            <p:nvPr/>
          </p:nvSpPr>
          <p:spPr>
            <a:xfrm>
              <a:off x="7287225" y="-693375"/>
              <a:ext cx="127825" cy="128350"/>
            </a:xfrm>
            <a:custGeom>
              <a:avLst/>
              <a:gdLst/>
              <a:ahLst/>
              <a:cxnLst/>
              <a:rect l="l" t="t" r="r" b="b"/>
              <a:pathLst>
                <a:path w="5113" h="5134" extrusionOk="0">
                  <a:moveTo>
                    <a:pt x="2566" y="1"/>
                  </a:moveTo>
                  <a:cubicBezTo>
                    <a:pt x="1134" y="1"/>
                    <a:pt x="0" y="1155"/>
                    <a:pt x="0" y="2567"/>
                  </a:cubicBezTo>
                  <a:cubicBezTo>
                    <a:pt x="0" y="3979"/>
                    <a:pt x="1134" y="5133"/>
                    <a:pt x="2566" y="5133"/>
                  </a:cubicBezTo>
                  <a:cubicBezTo>
                    <a:pt x="3979" y="5133"/>
                    <a:pt x="5113" y="3979"/>
                    <a:pt x="5113" y="2567"/>
                  </a:cubicBezTo>
                  <a:cubicBezTo>
                    <a:pt x="5113" y="1155"/>
                    <a:pt x="3979" y="1"/>
                    <a:pt x="2566" y="1"/>
                  </a:cubicBezTo>
                  <a:close/>
                </a:path>
              </a:pathLst>
            </a:custGeom>
            <a:solidFill>
              <a:srgbClr val="FFB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11"/>
            <p:cNvSpPr/>
            <p:nvPr/>
          </p:nvSpPr>
          <p:spPr>
            <a:xfrm>
              <a:off x="193475" y="-693375"/>
              <a:ext cx="128350" cy="128350"/>
            </a:xfrm>
            <a:custGeom>
              <a:avLst/>
              <a:gdLst/>
              <a:ahLst/>
              <a:cxnLst/>
              <a:rect l="l" t="t" r="r" b="b"/>
              <a:pathLst>
                <a:path w="5134" h="5134" extrusionOk="0">
                  <a:moveTo>
                    <a:pt x="2567" y="1"/>
                  </a:moveTo>
                  <a:cubicBezTo>
                    <a:pt x="1155" y="1"/>
                    <a:pt x="1" y="1155"/>
                    <a:pt x="1" y="2567"/>
                  </a:cubicBezTo>
                  <a:cubicBezTo>
                    <a:pt x="1" y="3979"/>
                    <a:pt x="1155" y="5133"/>
                    <a:pt x="2567" y="5133"/>
                  </a:cubicBezTo>
                  <a:cubicBezTo>
                    <a:pt x="3979" y="5133"/>
                    <a:pt x="5133" y="3979"/>
                    <a:pt x="5133" y="2567"/>
                  </a:cubicBezTo>
                  <a:cubicBezTo>
                    <a:pt x="5133" y="1155"/>
                    <a:pt x="3979" y="1"/>
                    <a:pt x="2567" y="1"/>
                  </a:cubicBezTo>
                  <a:close/>
                </a:path>
              </a:pathLst>
            </a:custGeom>
            <a:solidFill>
              <a:srgbClr val="FFB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0" name="Google Shape;1540;p11"/>
          <p:cNvSpPr txBox="1">
            <a:spLocks noGrp="1"/>
          </p:cNvSpPr>
          <p:nvPr>
            <p:ph type="title" hasCustomPrompt="1"/>
          </p:nvPr>
        </p:nvSpPr>
        <p:spPr>
          <a:xfrm rot="178">
            <a:off x="2611625" y="1135075"/>
            <a:ext cx="5805600" cy="1234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9600"/>
              <a:buNone/>
              <a:defRPr sz="78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541" name="Google Shape;1541;p11"/>
          <p:cNvSpPr txBox="1">
            <a:spLocks noGrp="1"/>
          </p:cNvSpPr>
          <p:nvPr>
            <p:ph type="subTitle" idx="1"/>
          </p:nvPr>
        </p:nvSpPr>
        <p:spPr>
          <a:xfrm>
            <a:off x="3664050" y="2340244"/>
            <a:ext cx="4752900" cy="49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3" name="Google Shape;1543;p12"/>
          <p:cNvSpPr/>
          <p:nvPr/>
        </p:nvSpPr>
        <p:spPr>
          <a:xfrm>
            <a:off x="0" y="-7175"/>
            <a:ext cx="9144000" cy="5182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"/>
          <p:cNvSpPr/>
          <p:nvPr/>
        </p:nvSpPr>
        <p:spPr>
          <a:xfrm>
            <a:off x="-7175" y="3791350"/>
            <a:ext cx="9158700" cy="1382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4" name="Google Shape;84;p3"/>
          <p:cNvGrpSpPr/>
          <p:nvPr/>
        </p:nvGrpSpPr>
        <p:grpSpPr>
          <a:xfrm flipH="1">
            <a:off x="1066800" y="347143"/>
            <a:ext cx="8115450" cy="4796357"/>
            <a:chOff x="628590" y="347143"/>
            <a:chExt cx="8115450" cy="4796357"/>
          </a:xfrm>
        </p:grpSpPr>
        <p:sp>
          <p:nvSpPr>
            <p:cNvPr id="85" name="Google Shape;85;p3"/>
            <p:cNvSpPr/>
            <p:nvPr/>
          </p:nvSpPr>
          <p:spPr>
            <a:xfrm>
              <a:off x="628590" y="683150"/>
              <a:ext cx="7845375" cy="4460350"/>
            </a:xfrm>
            <a:custGeom>
              <a:avLst/>
              <a:gdLst/>
              <a:ahLst/>
              <a:cxnLst/>
              <a:rect l="l" t="t" r="r" b="b"/>
              <a:pathLst>
                <a:path w="313815" h="178414" extrusionOk="0">
                  <a:moveTo>
                    <a:pt x="300767" y="0"/>
                  </a:moveTo>
                  <a:lnTo>
                    <a:pt x="0" y="175258"/>
                  </a:lnTo>
                  <a:lnTo>
                    <a:pt x="295554" y="178414"/>
                  </a:lnTo>
                  <a:lnTo>
                    <a:pt x="313815" y="10525"/>
                  </a:lnTo>
                  <a:close/>
                </a:path>
              </a:pathLst>
            </a:custGeom>
            <a:gradFill>
              <a:gsLst>
                <a:gs pos="0">
                  <a:srgbClr val="FFF6DB">
                    <a:alpha val="1960"/>
                  </a:srgbClr>
                </a:gs>
                <a:gs pos="100000">
                  <a:srgbClr val="FAD25C">
                    <a:alpha val="29411"/>
                  </a:srgbClr>
                </a:gs>
              </a:gsLst>
              <a:lin ang="18900044" scaled="0"/>
            </a:gradFill>
            <a:ln>
              <a:noFill/>
            </a:ln>
          </p:spPr>
        </p:sp>
        <p:grpSp>
          <p:nvGrpSpPr>
            <p:cNvPr id="86" name="Google Shape;86;p3"/>
            <p:cNvGrpSpPr/>
            <p:nvPr/>
          </p:nvGrpSpPr>
          <p:grpSpPr>
            <a:xfrm>
              <a:off x="8076260" y="347143"/>
              <a:ext cx="667780" cy="667824"/>
              <a:chOff x="8304860" y="-186257"/>
              <a:chExt cx="667780" cy="667824"/>
            </a:xfrm>
          </p:grpSpPr>
          <p:sp>
            <p:nvSpPr>
              <p:cNvPr id="87" name="Google Shape;87;p3"/>
              <p:cNvSpPr/>
              <p:nvPr/>
            </p:nvSpPr>
            <p:spPr>
              <a:xfrm rot="2373635">
                <a:off x="8691939" y="-98328"/>
                <a:ext cx="154012" cy="122309"/>
              </a:xfrm>
              <a:custGeom>
                <a:avLst/>
                <a:gdLst/>
                <a:ahLst/>
                <a:cxnLst/>
                <a:rect l="l" t="t" r="r" b="b"/>
                <a:pathLst>
                  <a:path w="2429" h="1929" extrusionOk="0">
                    <a:moveTo>
                      <a:pt x="250" y="1929"/>
                    </a:moveTo>
                    <a:lnTo>
                      <a:pt x="0" y="464"/>
                    </a:lnTo>
                    <a:cubicBezTo>
                      <a:pt x="0" y="464"/>
                      <a:pt x="1215" y="0"/>
                      <a:pt x="2429" y="464"/>
                    </a:cubicBezTo>
                    <a:lnTo>
                      <a:pt x="2179" y="1929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3"/>
              <p:cNvSpPr/>
              <p:nvPr/>
            </p:nvSpPr>
            <p:spPr>
              <a:xfrm rot="2373635">
                <a:off x="8393925" y="-72211"/>
                <a:ext cx="505848" cy="410740"/>
              </a:xfrm>
              <a:custGeom>
                <a:avLst/>
                <a:gdLst/>
                <a:ahLst/>
                <a:cxnLst/>
                <a:rect l="l" t="t" r="r" b="b"/>
                <a:pathLst>
                  <a:path w="7978" h="6478" extrusionOk="0">
                    <a:moveTo>
                      <a:pt x="0" y="834"/>
                    </a:moveTo>
                    <a:lnTo>
                      <a:pt x="476" y="6478"/>
                    </a:lnTo>
                    <a:cubicBezTo>
                      <a:pt x="2703" y="5787"/>
                      <a:pt x="4977" y="5811"/>
                      <a:pt x="7513" y="6478"/>
                    </a:cubicBezTo>
                    <a:lnTo>
                      <a:pt x="7977" y="834"/>
                    </a:lnTo>
                    <a:cubicBezTo>
                      <a:pt x="5703" y="1"/>
                      <a:pt x="2429" y="1"/>
                      <a:pt x="0" y="83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3"/>
              <p:cNvSpPr/>
              <p:nvPr/>
            </p:nvSpPr>
            <p:spPr>
              <a:xfrm rot="2373635">
                <a:off x="8289601" y="239826"/>
                <a:ext cx="446184" cy="112545"/>
              </a:xfrm>
              <a:custGeom>
                <a:avLst/>
                <a:gdLst/>
                <a:ahLst/>
                <a:cxnLst/>
                <a:rect l="l" t="t" r="r" b="b"/>
                <a:pathLst>
                  <a:path w="7037" h="1775" extrusionOk="0">
                    <a:moveTo>
                      <a:pt x="0" y="798"/>
                    </a:moveTo>
                    <a:lnTo>
                      <a:pt x="1048" y="1655"/>
                    </a:lnTo>
                    <a:lnTo>
                      <a:pt x="5692" y="1774"/>
                    </a:lnTo>
                    <a:lnTo>
                      <a:pt x="7037" y="798"/>
                    </a:lnTo>
                    <a:cubicBezTo>
                      <a:pt x="4656" y="84"/>
                      <a:pt x="2513" y="0"/>
                      <a:pt x="0" y="79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3"/>
              <p:cNvSpPr/>
              <p:nvPr/>
            </p:nvSpPr>
            <p:spPr>
              <a:xfrm rot="2373635">
                <a:off x="8345212" y="270738"/>
                <a:ext cx="319373" cy="67210"/>
              </a:xfrm>
              <a:custGeom>
                <a:avLst/>
                <a:gdLst/>
                <a:ahLst/>
                <a:cxnLst/>
                <a:rect l="l" t="t" r="r" b="b"/>
                <a:pathLst>
                  <a:path w="5037" h="1060" extrusionOk="0">
                    <a:moveTo>
                      <a:pt x="5037" y="524"/>
                    </a:moveTo>
                    <a:cubicBezTo>
                      <a:pt x="5037" y="822"/>
                      <a:pt x="3906" y="1060"/>
                      <a:pt x="2525" y="1060"/>
                    </a:cubicBezTo>
                    <a:cubicBezTo>
                      <a:pt x="1132" y="1060"/>
                      <a:pt x="1" y="822"/>
                      <a:pt x="1" y="524"/>
                    </a:cubicBezTo>
                    <a:cubicBezTo>
                      <a:pt x="1" y="238"/>
                      <a:pt x="1132" y="0"/>
                      <a:pt x="2525" y="0"/>
                    </a:cubicBezTo>
                    <a:cubicBezTo>
                      <a:pt x="3906" y="0"/>
                      <a:pt x="5037" y="238"/>
                      <a:pt x="5037" y="52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1" name="Google Shape;91;p3"/>
          <p:cNvGrpSpPr/>
          <p:nvPr/>
        </p:nvGrpSpPr>
        <p:grpSpPr>
          <a:xfrm>
            <a:off x="33" y="-132178"/>
            <a:ext cx="1291188" cy="4951353"/>
            <a:chOff x="1440600" y="197825"/>
            <a:chExt cx="990175" cy="3797050"/>
          </a:xfrm>
        </p:grpSpPr>
        <p:sp>
          <p:nvSpPr>
            <p:cNvPr id="92" name="Google Shape;92;p3"/>
            <p:cNvSpPr/>
            <p:nvPr/>
          </p:nvSpPr>
          <p:spPr>
            <a:xfrm>
              <a:off x="1440600" y="197825"/>
              <a:ext cx="990175" cy="1889850"/>
            </a:xfrm>
            <a:custGeom>
              <a:avLst/>
              <a:gdLst/>
              <a:ahLst/>
              <a:cxnLst/>
              <a:rect l="l" t="t" r="r" b="b"/>
              <a:pathLst>
                <a:path w="39607" h="75594" extrusionOk="0">
                  <a:moveTo>
                    <a:pt x="0" y="1"/>
                  </a:moveTo>
                  <a:lnTo>
                    <a:pt x="0" y="75593"/>
                  </a:lnTo>
                  <a:lnTo>
                    <a:pt x="219" y="75593"/>
                  </a:lnTo>
                  <a:cubicBezTo>
                    <a:pt x="21405" y="75593"/>
                    <a:pt x="38652" y="42074"/>
                    <a:pt x="39606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1440600" y="2105050"/>
              <a:ext cx="590825" cy="1889825"/>
            </a:xfrm>
            <a:custGeom>
              <a:avLst/>
              <a:gdLst/>
              <a:ahLst/>
              <a:cxnLst/>
              <a:rect l="l" t="t" r="r" b="b"/>
              <a:pathLst>
                <a:path w="23633" h="75593" extrusionOk="0">
                  <a:moveTo>
                    <a:pt x="0" y="0"/>
                  </a:moveTo>
                  <a:lnTo>
                    <a:pt x="0" y="75593"/>
                  </a:lnTo>
                  <a:lnTo>
                    <a:pt x="23633" y="75593"/>
                  </a:lnTo>
                  <a:cubicBezTo>
                    <a:pt x="23056" y="33659"/>
                    <a:pt x="12712" y="239"/>
                    <a:pt x="0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1440600" y="197825"/>
              <a:ext cx="858875" cy="1889850"/>
            </a:xfrm>
            <a:custGeom>
              <a:avLst/>
              <a:gdLst/>
              <a:ahLst/>
              <a:cxnLst/>
              <a:rect l="l" t="t" r="r" b="b"/>
              <a:pathLst>
                <a:path w="34355" h="75594" extrusionOk="0">
                  <a:moveTo>
                    <a:pt x="0" y="1"/>
                  </a:moveTo>
                  <a:lnTo>
                    <a:pt x="0" y="75593"/>
                  </a:lnTo>
                  <a:lnTo>
                    <a:pt x="179" y="75593"/>
                  </a:lnTo>
                  <a:cubicBezTo>
                    <a:pt x="18560" y="75593"/>
                    <a:pt x="33539" y="42074"/>
                    <a:pt x="343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1440600" y="197825"/>
              <a:ext cx="644550" cy="1889850"/>
            </a:xfrm>
            <a:custGeom>
              <a:avLst/>
              <a:gdLst/>
              <a:ahLst/>
              <a:cxnLst/>
              <a:rect l="l" t="t" r="r" b="b"/>
              <a:pathLst>
                <a:path w="25782" h="75594" extrusionOk="0">
                  <a:moveTo>
                    <a:pt x="0" y="1"/>
                  </a:moveTo>
                  <a:lnTo>
                    <a:pt x="0" y="75593"/>
                  </a:lnTo>
                  <a:lnTo>
                    <a:pt x="139" y="75593"/>
                  </a:lnTo>
                  <a:cubicBezTo>
                    <a:pt x="13905" y="75593"/>
                    <a:pt x="25144" y="42074"/>
                    <a:pt x="2578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1526125" y="471350"/>
              <a:ext cx="341675" cy="1616325"/>
            </a:xfrm>
            <a:custGeom>
              <a:avLst/>
              <a:gdLst/>
              <a:ahLst/>
              <a:cxnLst/>
              <a:rect l="l" t="t" r="r" b="b"/>
              <a:pathLst>
                <a:path w="13667" h="64653" extrusionOk="0">
                  <a:moveTo>
                    <a:pt x="5690" y="1"/>
                  </a:moveTo>
                  <a:cubicBezTo>
                    <a:pt x="5690" y="1"/>
                    <a:pt x="8177" y="38215"/>
                    <a:pt x="1" y="64652"/>
                  </a:cubicBezTo>
                  <a:cubicBezTo>
                    <a:pt x="13508" y="46788"/>
                    <a:pt x="13667" y="1"/>
                    <a:pt x="136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1440600" y="2105050"/>
              <a:ext cx="512750" cy="1889825"/>
            </a:xfrm>
            <a:custGeom>
              <a:avLst/>
              <a:gdLst/>
              <a:ahLst/>
              <a:cxnLst/>
              <a:rect l="l" t="t" r="r" b="b"/>
              <a:pathLst>
                <a:path w="20510" h="75593" extrusionOk="0">
                  <a:moveTo>
                    <a:pt x="0" y="0"/>
                  </a:moveTo>
                  <a:lnTo>
                    <a:pt x="0" y="75593"/>
                  </a:lnTo>
                  <a:lnTo>
                    <a:pt x="20509" y="75593"/>
                  </a:lnTo>
                  <a:cubicBezTo>
                    <a:pt x="20012" y="33659"/>
                    <a:pt x="11021" y="239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1440600" y="2105050"/>
              <a:ext cx="384450" cy="1889825"/>
            </a:xfrm>
            <a:custGeom>
              <a:avLst/>
              <a:gdLst/>
              <a:ahLst/>
              <a:cxnLst/>
              <a:rect l="l" t="t" r="r" b="b"/>
              <a:pathLst>
                <a:path w="15378" h="75593" extrusionOk="0">
                  <a:moveTo>
                    <a:pt x="0" y="0"/>
                  </a:moveTo>
                  <a:lnTo>
                    <a:pt x="0" y="75593"/>
                  </a:lnTo>
                  <a:lnTo>
                    <a:pt x="15377" y="75593"/>
                  </a:lnTo>
                  <a:cubicBezTo>
                    <a:pt x="14999" y="33659"/>
                    <a:pt x="8256" y="239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1440600" y="2197550"/>
              <a:ext cx="214850" cy="1797325"/>
            </a:xfrm>
            <a:custGeom>
              <a:avLst/>
              <a:gdLst/>
              <a:ahLst/>
              <a:cxnLst/>
              <a:rect l="l" t="t" r="r" b="b"/>
              <a:pathLst>
                <a:path w="8594" h="71893" extrusionOk="0">
                  <a:moveTo>
                    <a:pt x="4317" y="0"/>
                  </a:moveTo>
                  <a:lnTo>
                    <a:pt x="0" y="617"/>
                  </a:lnTo>
                  <a:lnTo>
                    <a:pt x="0" y="71893"/>
                  </a:lnTo>
                  <a:lnTo>
                    <a:pt x="8594" y="71893"/>
                  </a:lnTo>
                  <a:cubicBezTo>
                    <a:pt x="8594" y="21902"/>
                    <a:pt x="4317" y="0"/>
                    <a:pt x="43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1440600" y="2035925"/>
              <a:ext cx="214850" cy="206400"/>
            </a:xfrm>
            <a:custGeom>
              <a:avLst/>
              <a:gdLst/>
              <a:ahLst/>
              <a:cxnLst/>
              <a:rect l="l" t="t" r="r" b="b"/>
              <a:pathLst>
                <a:path w="8594" h="8256" extrusionOk="0">
                  <a:moveTo>
                    <a:pt x="0" y="0"/>
                  </a:moveTo>
                  <a:lnTo>
                    <a:pt x="0" y="7082"/>
                  </a:lnTo>
                  <a:lnTo>
                    <a:pt x="8594" y="8256"/>
                  </a:lnTo>
                  <a:lnTo>
                    <a:pt x="8594" y="2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" name="Google Shape;101;p3"/>
          <p:cNvGrpSpPr/>
          <p:nvPr/>
        </p:nvGrpSpPr>
        <p:grpSpPr>
          <a:xfrm flipH="1">
            <a:off x="7860233" y="-132178"/>
            <a:ext cx="1291188" cy="4951353"/>
            <a:chOff x="1440600" y="197825"/>
            <a:chExt cx="990175" cy="3797050"/>
          </a:xfrm>
        </p:grpSpPr>
        <p:sp>
          <p:nvSpPr>
            <p:cNvPr id="102" name="Google Shape;102;p3"/>
            <p:cNvSpPr/>
            <p:nvPr/>
          </p:nvSpPr>
          <p:spPr>
            <a:xfrm>
              <a:off x="1440600" y="197825"/>
              <a:ext cx="990175" cy="1889850"/>
            </a:xfrm>
            <a:custGeom>
              <a:avLst/>
              <a:gdLst/>
              <a:ahLst/>
              <a:cxnLst/>
              <a:rect l="l" t="t" r="r" b="b"/>
              <a:pathLst>
                <a:path w="39607" h="75594" extrusionOk="0">
                  <a:moveTo>
                    <a:pt x="0" y="1"/>
                  </a:moveTo>
                  <a:lnTo>
                    <a:pt x="0" y="75593"/>
                  </a:lnTo>
                  <a:lnTo>
                    <a:pt x="219" y="75593"/>
                  </a:lnTo>
                  <a:cubicBezTo>
                    <a:pt x="21405" y="75593"/>
                    <a:pt x="38652" y="42074"/>
                    <a:pt x="39606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1440600" y="2105050"/>
              <a:ext cx="590825" cy="1889825"/>
            </a:xfrm>
            <a:custGeom>
              <a:avLst/>
              <a:gdLst/>
              <a:ahLst/>
              <a:cxnLst/>
              <a:rect l="l" t="t" r="r" b="b"/>
              <a:pathLst>
                <a:path w="23633" h="75593" extrusionOk="0">
                  <a:moveTo>
                    <a:pt x="0" y="0"/>
                  </a:moveTo>
                  <a:lnTo>
                    <a:pt x="0" y="75593"/>
                  </a:lnTo>
                  <a:lnTo>
                    <a:pt x="23633" y="75593"/>
                  </a:lnTo>
                  <a:cubicBezTo>
                    <a:pt x="23056" y="33659"/>
                    <a:pt x="12712" y="239"/>
                    <a:pt x="0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1440600" y="197825"/>
              <a:ext cx="858875" cy="1889850"/>
            </a:xfrm>
            <a:custGeom>
              <a:avLst/>
              <a:gdLst/>
              <a:ahLst/>
              <a:cxnLst/>
              <a:rect l="l" t="t" r="r" b="b"/>
              <a:pathLst>
                <a:path w="34355" h="75594" extrusionOk="0">
                  <a:moveTo>
                    <a:pt x="0" y="1"/>
                  </a:moveTo>
                  <a:lnTo>
                    <a:pt x="0" y="75593"/>
                  </a:lnTo>
                  <a:lnTo>
                    <a:pt x="179" y="75593"/>
                  </a:lnTo>
                  <a:cubicBezTo>
                    <a:pt x="18560" y="75593"/>
                    <a:pt x="33539" y="42074"/>
                    <a:pt x="343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1440600" y="197825"/>
              <a:ext cx="644550" cy="1889850"/>
            </a:xfrm>
            <a:custGeom>
              <a:avLst/>
              <a:gdLst/>
              <a:ahLst/>
              <a:cxnLst/>
              <a:rect l="l" t="t" r="r" b="b"/>
              <a:pathLst>
                <a:path w="25782" h="75594" extrusionOk="0">
                  <a:moveTo>
                    <a:pt x="0" y="1"/>
                  </a:moveTo>
                  <a:lnTo>
                    <a:pt x="0" y="75593"/>
                  </a:lnTo>
                  <a:lnTo>
                    <a:pt x="139" y="75593"/>
                  </a:lnTo>
                  <a:cubicBezTo>
                    <a:pt x="13905" y="75593"/>
                    <a:pt x="25144" y="42074"/>
                    <a:pt x="257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1526125" y="471350"/>
              <a:ext cx="341675" cy="1616325"/>
            </a:xfrm>
            <a:custGeom>
              <a:avLst/>
              <a:gdLst/>
              <a:ahLst/>
              <a:cxnLst/>
              <a:rect l="l" t="t" r="r" b="b"/>
              <a:pathLst>
                <a:path w="13667" h="64653" extrusionOk="0">
                  <a:moveTo>
                    <a:pt x="5690" y="1"/>
                  </a:moveTo>
                  <a:cubicBezTo>
                    <a:pt x="5690" y="1"/>
                    <a:pt x="8177" y="38215"/>
                    <a:pt x="1" y="64652"/>
                  </a:cubicBezTo>
                  <a:cubicBezTo>
                    <a:pt x="13508" y="46788"/>
                    <a:pt x="13667" y="1"/>
                    <a:pt x="136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1440600" y="2105050"/>
              <a:ext cx="512750" cy="1889825"/>
            </a:xfrm>
            <a:custGeom>
              <a:avLst/>
              <a:gdLst/>
              <a:ahLst/>
              <a:cxnLst/>
              <a:rect l="l" t="t" r="r" b="b"/>
              <a:pathLst>
                <a:path w="20510" h="75593" extrusionOk="0">
                  <a:moveTo>
                    <a:pt x="0" y="0"/>
                  </a:moveTo>
                  <a:lnTo>
                    <a:pt x="0" y="75593"/>
                  </a:lnTo>
                  <a:lnTo>
                    <a:pt x="20509" y="75593"/>
                  </a:lnTo>
                  <a:cubicBezTo>
                    <a:pt x="20012" y="33659"/>
                    <a:pt x="11021" y="239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1440600" y="2105050"/>
              <a:ext cx="384450" cy="1889825"/>
            </a:xfrm>
            <a:custGeom>
              <a:avLst/>
              <a:gdLst/>
              <a:ahLst/>
              <a:cxnLst/>
              <a:rect l="l" t="t" r="r" b="b"/>
              <a:pathLst>
                <a:path w="15378" h="75593" extrusionOk="0">
                  <a:moveTo>
                    <a:pt x="0" y="0"/>
                  </a:moveTo>
                  <a:lnTo>
                    <a:pt x="0" y="75593"/>
                  </a:lnTo>
                  <a:lnTo>
                    <a:pt x="15377" y="75593"/>
                  </a:lnTo>
                  <a:cubicBezTo>
                    <a:pt x="14999" y="33659"/>
                    <a:pt x="8256" y="239"/>
                    <a:pt x="0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1440600" y="2197550"/>
              <a:ext cx="214850" cy="1797325"/>
            </a:xfrm>
            <a:custGeom>
              <a:avLst/>
              <a:gdLst/>
              <a:ahLst/>
              <a:cxnLst/>
              <a:rect l="l" t="t" r="r" b="b"/>
              <a:pathLst>
                <a:path w="8594" h="71893" extrusionOk="0">
                  <a:moveTo>
                    <a:pt x="4317" y="0"/>
                  </a:moveTo>
                  <a:lnTo>
                    <a:pt x="0" y="617"/>
                  </a:lnTo>
                  <a:lnTo>
                    <a:pt x="0" y="71893"/>
                  </a:lnTo>
                  <a:lnTo>
                    <a:pt x="8594" y="71893"/>
                  </a:lnTo>
                  <a:cubicBezTo>
                    <a:pt x="8594" y="21902"/>
                    <a:pt x="4317" y="0"/>
                    <a:pt x="43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1440600" y="2035925"/>
              <a:ext cx="214850" cy="206400"/>
            </a:xfrm>
            <a:custGeom>
              <a:avLst/>
              <a:gdLst/>
              <a:ahLst/>
              <a:cxnLst/>
              <a:rect l="l" t="t" r="r" b="b"/>
              <a:pathLst>
                <a:path w="8594" h="8256" extrusionOk="0">
                  <a:moveTo>
                    <a:pt x="0" y="0"/>
                  </a:moveTo>
                  <a:lnTo>
                    <a:pt x="0" y="7082"/>
                  </a:lnTo>
                  <a:lnTo>
                    <a:pt x="8594" y="8256"/>
                  </a:lnTo>
                  <a:lnTo>
                    <a:pt x="8594" y="2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" name="Google Shape;111;p3"/>
          <p:cNvGrpSpPr/>
          <p:nvPr/>
        </p:nvGrpSpPr>
        <p:grpSpPr>
          <a:xfrm>
            <a:off x="-417858" y="-823150"/>
            <a:ext cx="9978772" cy="1382075"/>
            <a:chOff x="193475" y="-693375"/>
            <a:chExt cx="7221575" cy="1382075"/>
          </a:xfrm>
        </p:grpSpPr>
        <p:sp>
          <p:nvSpPr>
            <p:cNvPr id="112" name="Google Shape;112;p3"/>
            <p:cNvSpPr/>
            <p:nvPr/>
          </p:nvSpPr>
          <p:spPr>
            <a:xfrm>
              <a:off x="363575" y="384325"/>
              <a:ext cx="6883875" cy="304375"/>
            </a:xfrm>
            <a:custGeom>
              <a:avLst/>
              <a:gdLst/>
              <a:ahLst/>
              <a:cxnLst/>
              <a:rect l="l" t="t" r="r" b="b"/>
              <a:pathLst>
                <a:path w="275355" h="12175" extrusionOk="0">
                  <a:moveTo>
                    <a:pt x="0" y="0"/>
                  </a:moveTo>
                  <a:lnTo>
                    <a:pt x="0" y="9390"/>
                  </a:lnTo>
                  <a:lnTo>
                    <a:pt x="0" y="10782"/>
                  </a:lnTo>
                  <a:lnTo>
                    <a:pt x="14522" y="10782"/>
                  </a:lnTo>
                  <a:lnTo>
                    <a:pt x="14522" y="9370"/>
                  </a:lnTo>
                  <a:lnTo>
                    <a:pt x="16869" y="9370"/>
                  </a:lnTo>
                  <a:lnTo>
                    <a:pt x="16869" y="12175"/>
                  </a:lnTo>
                  <a:lnTo>
                    <a:pt x="30913" y="12175"/>
                  </a:lnTo>
                  <a:lnTo>
                    <a:pt x="30913" y="9370"/>
                  </a:lnTo>
                  <a:lnTo>
                    <a:pt x="33261" y="9370"/>
                  </a:lnTo>
                  <a:lnTo>
                    <a:pt x="33261" y="10782"/>
                  </a:lnTo>
                  <a:lnTo>
                    <a:pt x="47782" y="10782"/>
                  </a:lnTo>
                  <a:lnTo>
                    <a:pt x="47782" y="9370"/>
                  </a:lnTo>
                  <a:lnTo>
                    <a:pt x="50110" y="9370"/>
                  </a:lnTo>
                  <a:lnTo>
                    <a:pt x="50110" y="12175"/>
                  </a:lnTo>
                  <a:lnTo>
                    <a:pt x="64632" y="12175"/>
                  </a:lnTo>
                  <a:lnTo>
                    <a:pt x="64632" y="9370"/>
                  </a:lnTo>
                  <a:lnTo>
                    <a:pt x="66979" y="9370"/>
                  </a:lnTo>
                  <a:lnTo>
                    <a:pt x="66979" y="10782"/>
                  </a:lnTo>
                  <a:lnTo>
                    <a:pt x="81023" y="10782"/>
                  </a:lnTo>
                  <a:lnTo>
                    <a:pt x="81023" y="9370"/>
                  </a:lnTo>
                  <a:lnTo>
                    <a:pt x="83370" y="9370"/>
                  </a:lnTo>
                  <a:lnTo>
                    <a:pt x="83370" y="12175"/>
                  </a:lnTo>
                  <a:lnTo>
                    <a:pt x="97892" y="12175"/>
                  </a:lnTo>
                  <a:lnTo>
                    <a:pt x="97892" y="9370"/>
                  </a:lnTo>
                  <a:lnTo>
                    <a:pt x="101174" y="9370"/>
                  </a:lnTo>
                  <a:lnTo>
                    <a:pt x="101174" y="10782"/>
                  </a:lnTo>
                  <a:lnTo>
                    <a:pt x="115656" y="10782"/>
                  </a:lnTo>
                  <a:lnTo>
                    <a:pt x="115656" y="9370"/>
                  </a:lnTo>
                  <a:lnTo>
                    <a:pt x="118481" y="9370"/>
                  </a:lnTo>
                  <a:lnTo>
                    <a:pt x="118481" y="12175"/>
                  </a:lnTo>
                  <a:lnTo>
                    <a:pt x="133460" y="12175"/>
                  </a:lnTo>
                  <a:lnTo>
                    <a:pt x="133460" y="9370"/>
                  </a:lnTo>
                  <a:lnTo>
                    <a:pt x="136285" y="9370"/>
                  </a:lnTo>
                  <a:lnTo>
                    <a:pt x="136285" y="10782"/>
                  </a:lnTo>
                  <a:lnTo>
                    <a:pt x="151722" y="10782"/>
                  </a:lnTo>
                  <a:lnTo>
                    <a:pt x="151722" y="9370"/>
                  </a:lnTo>
                  <a:lnTo>
                    <a:pt x="154527" y="9370"/>
                  </a:lnTo>
                  <a:lnTo>
                    <a:pt x="154527" y="12175"/>
                  </a:lnTo>
                  <a:lnTo>
                    <a:pt x="169048" y="12175"/>
                  </a:lnTo>
                  <a:lnTo>
                    <a:pt x="169048" y="9370"/>
                  </a:lnTo>
                  <a:lnTo>
                    <a:pt x="172331" y="9370"/>
                  </a:lnTo>
                  <a:lnTo>
                    <a:pt x="172331" y="10782"/>
                  </a:lnTo>
                  <a:lnTo>
                    <a:pt x="186852" y="10782"/>
                  </a:lnTo>
                  <a:lnTo>
                    <a:pt x="186852" y="9370"/>
                  </a:lnTo>
                  <a:lnTo>
                    <a:pt x="190115" y="9370"/>
                  </a:lnTo>
                  <a:lnTo>
                    <a:pt x="190115" y="12175"/>
                  </a:lnTo>
                  <a:lnTo>
                    <a:pt x="204636" y="12175"/>
                  </a:lnTo>
                  <a:lnTo>
                    <a:pt x="204636" y="9370"/>
                  </a:lnTo>
                  <a:lnTo>
                    <a:pt x="207441" y="9370"/>
                  </a:lnTo>
                  <a:lnTo>
                    <a:pt x="207441" y="12175"/>
                  </a:lnTo>
                  <a:lnTo>
                    <a:pt x="222440" y="12175"/>
                  </a:lnTo>
                  <a:lnTo>
                    <a:pt x="222440" y="9370"/>
                  </a:lnTo>
                  <a:lnTo>
                    <a:pt x="225722" y="9370"/>
                  </a:lnTo>
                  <a:lnTo>
                    <a:pt x="225722" y="10782"/>
                  </a:lnTo>
                  <a:lnTo>
                    <a:pt x="240224" y="10782"/>
                  </a:lnTo>
                  <a:lnTo>
                    <a:pt x="240224" y="9370"/>
                  </a:lnTo>
                  <a:lnTo>
                    <a:pt x="243507" y="9370"/>
                  </a:lnTo>
                  <a:lnTo>
                    <a:pt x="243507" y="12175"/>
                  </a:lnTo>
                  <a:lnTo>
                    <a:pt x="257551" y="12175"/>
                  </a:lnTo>
                  <a:lnTo>
                    <a:pt x="257551" y="9370"/>
                  </a:lnTo>
                  <a:lnTo>
                    <a:pt x="260833" y="9370"/>
                  </a:lnTo>
                  <a:lnTo>
                    <a:pt x="260833" y="10782"/>
                  </a:lnTo>
                  <a:lnTo>
                    <a:pt x="275355" y="10782"/>
                  </a:lnTo>
                  <a:lnTo>
                    <a:pt x="2753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363575" y="-634175"/>
              <a:ext cx="6695900" cy="1158775"/>
            </a:xfrm>
            <a:custGeom>
              <a:avLst/>
              <a:gdLst/>
              <a:ahLst/>
              <a:cxnLst/>
              <a:rect l="l" t="t" r="r" b="b"/>
              <a:pathLst>
                <a:path w="267836" h="46351" extrusionOk="0">
                  <a:moveTo>
                    <a:pt x="0" y="0"/>
                  </a:moveTo>
                  <a:lnTo>
                    <a:pt x="0" y="46350"/>
                  </a:lnTo>
                  <a:lnTo>
                    <a:pt x="267835" y="46350"/>
                  </a:lnTo>
                  <a:lnTo>
                    <a:pt x="267835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363575" y="-634175"/>
              <a:ext cx="363050" cy="1194575"/>
            </a:xfrm>
            <a:custGeom>
              <a:avLst/>
              <a:gdLst/>
              <a:ahLst/>
              <a:cxnLst/>
              <a:rect l="l" t="t" r="r" b="b"/>
              <a:pathLst>
                <a:path w="14522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434175" y="-634175"/>
              <a:ext cx="210900" cy="1194575"/>
            </a:xfrm>
            <a:custGeom>
              <a:avLst/>
              <a:gdLst/>
              <a:ahLst/>
              <a:cxnLst/>
              <a:rect l="l" t="t" r="r" b="b"/>
              <a:pathLst>
                <a:path w="8436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8435" y="47782"/>
                  </a:lnTo>
                  <a:lnTo>
                    <a:pt x="843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785300" y="-634175"/>
              <a:ext cx="351125" cy="1228900"/>
            </a:xfrm>
            <a:custGeom>
              <a:avLst/>
              <a:gdLst/>
              <a:ahLst/>
              <a:cxnLst/>
              <a:rect l="l" t="t" r="r" b="b"/>
              <a:pathLst>
                <a:path w="14045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14044" y="49155"/>
                  </a:lnTo>
                  <a:lnTo>
                    <a:pt x="14044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867350" y="-634175"/>
              <a:ext cx="187025" cy="1228900"/>
            </a:xfrm>
            <a:custGeom>
              <a:avLst/>
              <a:gdLst/>
              <a:ahLst/>
              <a:cxnLst/>
              <a:rect l="l" t="t" r="r" b="b"/>
              <a:pathLst>
                <a:path w="7481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7480" y="49155"/>
                  </a:lnTo>
                  <a:lnTo>
                    <a:pt x="7480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1195075" y="-634175"/>
              <a:ext cx="363075" cy="1194575"/>
            </a:xfrm>
            <a:custGeom>
              <a:avLst/>
              <a:gdLst/>
              <a:ahLst/>
              <a:cxnLst/>
              <a:rect l="l" t="t" r="r" b="b"/>
              <a:pathLst>
                <a:path w="14523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1277150" y="-634175"/>
              <a:ext cx="198950" cy="1194575"/>
            </a:xfrm>
            <a:custGeom>
              <a:avLst/>
              <a:gdLst/>
              <a:ahLst/>
              <a:cxnLst/>
              <a:rect l="l" t="t" r="r" b="b"/>
              <a:pathLst>
                <a:path w="7958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7957" y="47782"/>
                  </a:lnTo>
                  <a:lnTo>
                    <a:pt x="7957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1616300" y="-634175"/>
              <a:ext cx="363075" cy="1228900"/>
            </a:xfrm>
            <a:custGeom>
              <a:avLst/>
              <a:gdLst/>
              <a:ahLst/>
              <a:cxnLst/>
              <a:rect l="l" t="t" r="r" b="b"/>
              <a:pathLst>
                <a:path w="14523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14523" y="49155"/>
                  </a:lnTo>
                  <a:lnTo>
                    <a:pt x="14523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1698375" y="-634175"/>
              <a:ext cx="210875" cy="1228900"/>
            </a:xfrm>
            <a:custGeom>
              <a:avLst/>
              <a:gdLst/>
              <a:ahLst/>
              <a:cxnLst/>
              <a:rect l="l" t="t" r="r" b="b"/>
              <a:pathLst>
                <a:path w="8435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8435" y="49155"/>
                  </a:lnTo>
                  <a:lnTo>
                    <a:pt x="843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2038025" y="-634175"/>
              <a:ext cx="351150" cy="1194575"/>
            </a:xfrm>
            <a:custGeom>
              <a:avLst/>
              <a:gdLst/>
              <a:ahLst/>
              <a:cxnLst/>
              <a:rect l="l" t="t" r="r" b="b"/>
              <a:pathLst>
                <a:path w="14046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14045" y="47782"/>
                  </a:lnTo>
                  <a:lnTo>
                    <a:pt x="14045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2108150" y="-634175"/>
              <a:ext cx="198950" cy="1194575"/>
            </a:xfrm>
            <a:custGeom>
              <a:avLst/>
              <a:gdLst/>
              <a:ahLst/>
              <a:cxnLst/>
              <a:rect l="l" t="t" r="r" b="b"/>
              <a:pathLst>
                <a:path w="7958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7958" y="47782"/>
                  </a:lnTo>
                  <a:lnTo>
                    <a:pt x="7958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2447825" y="-634175"/>
              <a:ext cx="363075" cy="1228900"/>
            </a:xfrm>
            <a:custGeom>
              <a:avLst/>
              <a:gdLst/>
              <a:ahLst/>
              <a:cxnLst/>
              <a:rect l="l" t="t" r="r" b="b"/>
              <a:pathLst>
                <a:path w="14523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14522" y="49155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2529375" y="-634175"/>
              <a:ext cx="198950" cy="1228900"/>
            </a:xfrm>
            <a:custGeom>
              <a:avLst/>
              <a:gdLst/>
              <a:ahLst/>
              <a:cxnLst/>
              <a:rect l="l" t="t" r="r" b="b"/>
              <a:pathLst>
                <a:path w="7958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7958" y="49155"/>
                  </a:lnTo>
                  <a:lnTo>
                    <a:pt x="7958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2892925" y="-634175"/>
              <a:ext cx="363075" cy="1194575"/>
            </a:xfrm>
            <a:custGeom>
              <a:avLst/>
              <a:gdLst/>
              <a:ahLst/>
              <a:cxnLst/>
              <a:rect l="l" t="t" r="r" b="b"/>
              <a:pathLst>
                <a:path w="14523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2973975" y="-634175"/>
              <a:ext cx="210900" cy="1194575"/>
            </a:xfrm>
            <a:custGeom>
              <a:avLst/>
              <a:gdLst/>
              <a:ahLst/>
              <a:cxnLst/>
              <a:rect l="l" t="t" r="r" b="b"/>
              <a:pathLst>
                <a:path w="8436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8435" y="47782"/>
                  </a:lnTo>
                  <a:lnTo>
                    <a:pt x="843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3325600" y="-634175"/>
              <a:ext cx="374500" cy="1228900"/>
            </a:xfrm>
            <a:custGeom>
              <a:avLst/>
              <a:gdLst/>
              <a:ahLst/>
              <a:cxnLst/>
              <a:rect l="l" t="t" r="r" b="b"/>
              <a:pathLst>
                <a:path w="14980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14979" y="49155"/>
                  </a:lnTo>
                  <a:lnTo>
                    <a:pt x="14979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3407650" y="-634175"/>
              <a:ext cx="210375" cy="1228900"/>
            </a:xfrm>
            <a:custGeom>
              <a:avLst/>
              <a:gdLst/>
              <a:ahLst/>
              <a:cxnLst/>
              <a:rect l="l" t="t" r="r" b="b"/>
              <a:pathLst>
                <a:path w="8415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8415" y="49155"/>
                  </a:lnTo>
                  <a:lnTo>
                    <a:pt x="841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3770675" y="-634175"/>
              <a:ext cx="385950" cy="1194575"/>
            </a:xfrm>
            <a:custGeom>
              <a:avLst/>
              <a:gdLst/>
              <a:ahLst/>
              <a:cxnLst/>
              <a:rect l="l" t="t" r="r" b="b"/>
              <a:pathLst>
                <a:path w="15438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15438" y="47782"/>
                  </a:lnTo>
                  <a:lnTo>
                    <a:pt x="15438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3864175" y="-634175"/>
              <a:ext cx="198950" cy="1194575"/>
            </a:xfrm>
            <a:custGeom>
              <a:avLst/>
              <a:gdLst/>
              <a:ahLst/>
              <a:cxnLst/>
              <a:rect l="l" t="t" r="r" b="b"/>
              <a:pathLst>
                <a:path w="7958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7958" y="47782"/>
                  </a:lnTo>
                  <a:lnTo>
                    <a:pt x="7958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4226725" y="-634175"/>
              <a:ext cx="363075" cy="1228900"/>
            </a:xfrm>
            <a:custGeom>
              <a:avLst/>
              <a:gdLst/>
              <a:ahLst/>
              <a:cxnLst/>
              <a:rect l="l" t="t" r="r" b="b"/>
              <a:pathLst>
                <a:path w="14523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14522" y="49155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4308775" y="-634175"/>
              <a:ext cx="187025" cy="1228900"/>
            </a:xfrm>
            <a:custGeom>
              <a:avLst/>
              <a:gdLst/>
              <a:ahLst/>
              <a:cxnLst/>
              <a:rect l="l" t="t" r="r" b="b"/>
              <a:pathLst>
                <a:path w="7481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7481" y="49155"/>
                  </a:lnTo>
                  <a:lnTo>
                    <a:pt x="7481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4671825" y="-634175"/>
              <a:ext cx="363075" cy="1194575"/>
            </a:xfrm>
            <a:custGeom>
              <a:avLst/>
              <a:gdLst/>
              <a:ahLst/>
              <a:cxnLst/>
              <a:rect l="l" t="t" r="r" b="b"/>
              <a:pathLst>
                <a:path w="14523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4741950" y="-634175"/>
              <a:ext cx="210875" cy="1194575"/>
            </a:xfrm>
            <a:custGeom>
              <a:avLst/>
              <a:gdLst/>
              <a:ahLst/>
              <a:cxnLst/>
              <a:rect l="l" t="t" r="r" b="b"/>
              <a:pathLst>
                <a:path w="8435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8435" y="47782"/>
                  </a:lnTo>
                  <a:lnTo>
                    <a:pt x="843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5116425" y="-634175"/>
              <a:ext cx="363075" cy="1228900"/>
            </a:xfrm>
            <a:custGeom>
              <a:avLst/>
              <a:gdLst/>
              <a:ahLst/>
              <a:cxnLst/>
              <a:rect l="l" t="t" r="r" b="b"/>
              <a:pathLst>
                <a:path w="14523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14522" y="49155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5198475" y="-634175"/>
              <a:ext cx="198950" cy="1228900"/>
            </a:xfrm>
            <a:custGeom>
              <a:avLst/>
              <a:gdLst/>
              <a:ahLst/>
              <a:cxnLst/>
              <a:rect l="l" t="t" r="r" b="b"/>
              <a:pathLst>
                <a:path w="7958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7958" y="49155"/>
                  </a:lnTo>
                  <a:lnTo>
                    <a:pt x="7958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5549600" y="-634175"/>
              <a:ext cx="375000" cy="1228900"/>
            </a:xfrm>
            <a:custGeom>
              <a:avLst/>
              <a:gdLst/>
              <a:ahLst/>
              <a:cxnLst/>
              <a:rect l="l" t="t" r="r" b="b"/>
              <a:pathLst>
                <a:path w="15000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14999" y="49155"/>
                  </a:lnTo>
                  <a:lnTo>
                    <a:pt x="14999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5631650" y="-634175"/>
              <a:ext cx="198950" cy="1228900"/>
            </a:xfrm>
            <a:custGeom>
              <a:avLst/>
              <a:gdLst/>
              <a:ahLst/>
              <a:cxnLst/>
              <a:rect l="l" t="t" r="r" b="b"/>
              <a:pathLst>
                <a:path w="7958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7957" y="49155"/>
                  </a:lnTo>
                  <a:lnTo>
                    <a:pt x="7957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6006625" y="-634175"/>
              <a:ext cx="363075" cy="1194575"/>
            </a:xfrm>
            <a:custGeom>
              <a:avLst/>
              <a:gdLst/>
              <a:ahLst/>
              <a:cxnLst/>
              <a:rect l="l" t="t" r="r" b="b"/>
              <a:pathLst>
                <a:path w="14523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6076750" y="-634175"/>
              <a:ext cx="210875" cy="1194575"/>
            </a:xfrm>
            <a:custGeom>
              <a:avLst/>
              <a:gdLst/>
              <a:ahLst/>
              <a:cxnLst/>
              <a:rect l="l" t="t" r="r" b="b"/>
              <a:pathLst>
                <a:path w="8435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8435" y="47782"/>
                  </a:lnTo>
                  <a:lnTo>
                    <a:pt x="843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6451225" y="-634175"/>
              <a:ext cx="351125" cy="1228900"/>
            </a:xfrm>
            <a:custGeom>
              <a:avLst/>
              <a:gdLst/>
              <a:ahLst/>
              <a:cxnLst/>
              <a:rect l="l" t="t" r="r" b="b"/>
              <a:pathLst>
                <a:path w="14045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14045" y="49155"/>
                  </a:lnTo>
                  <a:lnTo>
                    <a:pt x="14045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6532775" y="-634175"/>
              <a:ext cx="187525" cy="1228900"/>
            </a:xfrm>
            <a:custGeom>
              <a:avLst/>
              <a:gdLst/>
              <a:ahLst/>
              <a:cxnLst/>
              <a:rect l="l" t="t" r="r" b="b"/>
              <a:pathLst>
                <a:path w="7501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7501" y="49155"/>
                  </a:lnTo>
                  <a:lnTo>
                    <a:pt x="7501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6884400" y="-634175"/>
              <a:ext cx="363050" cy="1194575"/>
            </a:xfrm>
            <a:custGeom>
              <a:avLst/>
              <a:gdLst/>
              <a:ahLst/>
              <a:cxnLst/>
              <a:rect l="l" t="t" r="r" b="b"/>
              <a:pathLst>
                <a:path w="14522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6978375" y="-634175"/>
              <a:ext cx="198950" cy="1194575"/>
            </a:xfrm>
            <a:custGeom>
              <a:avLst/>
              <a:gdLst/>
              <a:ahLst/>
              <a:cxnLst/>
              <a:rect l="l" t="t" r="r" b="b"/>
              <a:pathLst>
                <a:path w="7958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7958" y="47782"/>
                  </a:lnTo>
                  <a:lnTo>
                    <a:pt x="7958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211400" y="-634175"/>
              <a:ext cx="7094250" cy="25"/>
            </a:xfrm>
            <a:custGeom>
              <a:avLst/>
              <a:gdLst/>
              <a:ahLst/>
              <a:cxnLst/>
              <a:rect l="l" t="t" r="r" b="b"/>
              <a:pathLst>
                <a:path w="283770" h="1" fill="none" extrusionOk="0">
                  <a:moveTo>
                    <a:pt x="0" y="0"/>
                  </a:moveTo>
                  <a:lnTo>
                    <a:pt x="283769" y="0"/>
                  </a:lnTo>
                </a:path>
              </a:pathLst>
            </a:custGeom>
            <a:noFill/>
            <a:ln w="46750" cap="flat" cmpd="sng">
              <a:solidFill>
                <a:srgbClr val="FFB726"/>
              </a:solidFill>
              <a:prstDash val="solid"/>
              <a:miter lim="198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7287225" y="-693375"/>
              <a:ext cx="127825" cy="128350"/>
            </a:xfrm>
            <a:custGeom>
              <a:avLst/>
              <a:gdLst/>
              <a:ahLst/>
              <a:cxnLst/>
              <a:rect l="l" t="t" r="r" b="b"/>
              <a:pathLst>
                <a:path w="5113" h="5134" extrusionOk="0">
                  <a:moveTo>
                    <a:pt x="2566" y="1"/>
                  </a:moveTo>
                  <a:cubicBezTo>
                    <a:pt x="1134" y="1"/>
                    <a:pt x="0" y="1155"/>
                    <a:pt x="0" y="2567"/>
                  </a:cubicBezTo>
                  <a:cubicBezTo>
                    <a:pt x="0" y="3979"/>
                    <a:pt x="1134" y="5133"/>
                    <a:pt x="2566" y="5133"/>
                  </a:cubicBezTo>
                  <a:cubicBezTo>
                    <a:pt x="3979" y="5133"/>
                    <a:pt x="5113" y="3979"/>
                    <a:pt x="5113" y="2567"/>
                  </a:cubicBezTo>
                  <a:cubicBezTo>
                    <a:pt x="5113" y="1155"/>
                    <a:pt x="3979" y="1"/>
                    <a:pt x="2566" y="1"/>
                  </a:cubicBezTo>
                  <a:close/>
                </a:path>
              </a:pathLst>
            </a:custGeom>
            <a:solidFill>
              <a:srgbClr val="FFB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193475" y="-693375"/>
              <a:ext cx="128350" cy="128350"/>
            </a:xfrm>
            <a:custGeom>
              <a:avLst/>
              <a:gdLst/>
              <a:ahLst/>
              <a:cxnLst/>
              <a:rect l="l" t="t" r="r" b="b"/>
              <a:pathLst>
                <a:path w="5134" h="5134" extrusionOk="0">
                  <a:moveTo>
                    <a:pt x="2567" y="1"/>
                  </a:moveTo>
                  <a:cubicBezTo>
                    <a:pt x="1155" y="1"/>
                    <a:pt x="1" y="1155"/>
                    <a:pt x="1" y="2567"/>
                  </a:cubicBezTo>
                  <a:cubicBezTo>
                    <a:pt x="1" y="3979"/>
                    <a:pt x="1155" y="5133"/>
                    <a:pt x="2567" y="5133"/>
                  </a:cubicBezTo>
                  <a:cubicBezTo>
                    <a:pt x="3979" y="5133"/>
                    <a:pt x="5133" y="3979"/>
                    <a:pt x="5133" y="2567"/>
                  </a:cubicBezTo>
                  <a:cubicBezTo>
                    <a:pt x="5133" y="1155"/>
                    <a:pt x="3979" y="1"/>
                    <a:pt x="2567" y="1"/>
                  </a:cubicBezTo>
                  <a:close/>
                </a:path>
              </a:pathLst>
            </a:custGeom>
            <a:solidFill>
              <a:srgbClr val="FFB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9" name="Google Shape;149;p3"/>
          <p:cNvGrpSpPr/>
          <p:nvPr/>
        </p:nvGrpSpPr>
        <p:grpSpPr>
          <a:xfrm>
            <a:off x="-20" y="4613271"/>
            <a:ext cx="9143683" cy="1629094"/>
            <a:chOff x="429225" y="4417075"/>
            <a:chExt cx="6749600" cy="1202550"/>
          </a:xfrm>
        </p:grpSpPr>
        <p:sp>
          <p:nvSpPr>
            <p:cNvPr id="150" name="Google Shape;150;p3"/>
            <p:cNvSpPr/>
            <p:nvPr/>
          </p:nvSpPr>
          <p:spPr>
            <a:xfrm>
              <a:off x="1901275" y="5022325"/>
              <a:ext cx="3806000" cy="502300"/>
            </a:xfrm>
            <a:custGeom>
              <a:avLst/>
              <a:gdLst/>
              <a:ahLst/>
              <a:cxnLst/>
              <a:rect l="l" t="t" r="r" b="b"/>
              <a:pathLst>
                <a:path w="152240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152239" y="20092"/>
                  </a:lnTo>
                  <a:lnTo>
                    <a:pt x="152239" y="0"/>
                  </a:lnTo>
                  <a:close/>
                </a:path>
              </a:pathLst>
            </a:custGeom>
            <a:solidFill>
              <a:srgbClr val="C3CA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429225" y="4417075"/>
              <a:ext cx="650000" cy="553050"/>
            </a:xfrm>
            <a:custGeom>
              <a:avLst/>
              <a:gdLst/>
              <a:ahLst/>
              <a:cxnLst/>
              <a:rect l="l" t="t" r="r" b="b"/>
              <a:pathLst>
                <a:path w="26000" h="22122" extrusionOk="0">
                  <a:moveTo>
                    <a:pt x="6465" y="1"/>
                  </a:moveTo>
                  <a:cubicBezTo>
                    <a:pt x="2884" y="1"/>
                    <a:pt x="0" y="2905"/>
                    <a:pt x="0" y="6466"/>
                  </a:cubicBezTo>
                  <a:lnTo>
                    <a:pt x="0" y="22121"/>
                  </a:lnTo>
                  <a:lnTo>
                    <a:pt x="26000" y="22121"/>
                  </a:lnTo>
                  <a:lnTo>
                    <a:pt x="26000" y="6466"/>
                  </a:lnTo>
                  <a:cubicBezTo>
                    <a:pt x="26000" y="2885"/>
                    <a:pt x="23095" y="1"/>
                    <a:pt x="19535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429700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88" y="1"/>
                  </a:moveTo>
                  <a:cubicBezTo>
                    <a:pt x="2726" y="1"/>
                    <a:pt x="1" y="2726"/>
                    <a:pt x="1" y="6088"/>
                  </a:cubicBezTo>
                  <a:lnTo>
                    <a:pt x="1" y="20828"/>
                  </a:lnTo>
                  <a:lnTo>
                    <a:pt x="24509" y="20828"/>
                  </a:lnTo>
                  <a:lnTo>
                    <a:pt x="24509" y="6088"/>
                  </a:lnTo>
                  <a:cubicBezTo>
                    <a:pt x="24509" y="2726"/>
                    <a:pt x="21783" y="1"/>
                    <a:pt x="18422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944925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5372" y="0"/>
                  </a:moveTo>
                  <a:cubicBezTo>
                    <a:pt x="5089" y="1009"/>
                    <a:pt x="4907" y="1390"/>
                    <a:pt x="4548" y="1390"/>
                  </a:cubicBezTo>
                  <a:cubicBezTo>
                    <a:pt x="4376" y="1390"/>
                    <a:pt x="4164" y="1302"/>
                    <a:pt x="3880" y="1154"/>
                  </a:cubicBezTo>
                  <a:lnTo>
                    <a:pt x="1" y="12771"/>
                  </a:lnTo>
                  <a:lnTo>
                    <a:pt x="5372" y="12771"/>
                  </a:lnTo>
                  <a:lnTo>
                    <a:pt x="5372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429700" y="4488200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010" y="0"/>
                  </a:moveTo>
                  <a:cubicBezTo>
                    <a:pt x="777" y="1134"/>
                    <a:pt x="1" y="2706"/>
                    <a:pt x="1" y="4536"/>
                  </a:cubicBezTo>
                  <a:lnTo>
                    <a:pt x="1" y="19276"/>
                  </a:lnTo>
                  <a:lnTo>
                    <a:pt x="24489" y="19276"/>
                  </a:lnTo>
                  <a:lnTo>
                    <a:pt x="24489" y="7659"/>
                  </a:lnTo>
                  <a:cubicBezTo>
                    <a:pt x="20033" y="5709"/>
                    <a:pt x="14881" y="5570"/>
                    <a:pt x="10166" y="4158"/>
                  </a:cubicBezTo>
                  <a:cubicBezTo>
                    <a:pt x="7242" y="3263"/>
                    <a:pt x="4477" y="1850"/>
                    <a:pt x="2010" y="0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430200" y="4449400"/>
              <a:ext cx="612225" cy="520725"/>
            </a:xfrm>
            <a:custGeom>
              <a:avLst/>
              <a:gdLst/>
              <a:ahLst/>
              <a:cxnLst/>
              <a:rect l="l" t="t" r="r" b="b"/>
              <a:pathLst>
                <a:path w="24489" h="20829" extrusionOk="0">
                  <a:moveTo>
                    <a:pt x="6068" y="1"/>
                  </a:moveTo>
                  <a:cubicBezTo>
                    <a:pt x="2706" y="1"/>
                    <a:pt x="1" y="2726"/>
                    <a:pt x="1" y="6088"/>
                  </a:cubicBezTo>
                  <a:lnTo>
                    <a:pt x="1" y="6207"/>
                  </a:lnTo>
                  <a:cubicBezTo>
                    <a:pt x="1" y="2885"/>
                    <a:pt x="2706" y="160"/>
                    <a:pt x="6028" y="160"/>
                  </a:cubicBezTo>
                  <a:lnTo>
                    <a:pt x="18262" y="160"/>
                  </a:lnTo>
                  <a:cubicBezTo>
                    <a:pt x="21584" y="160"/>
                    <a:pt x="24270" y="2885"/>
                    <a:pt x="24270" y="6207"/>
                  </a:cubicBezTo>
                  <a:lnTo>
                    <a:pt x="24270" y="20828"/>
                  </a:lnTo>
                  <a:lnTo>
                    <a:pt x="24489" y="20828"/>
                  </a:lnTo>
                  <a:lnTo>
                    <a:pt x="24489" y="6088"/>
                  </a:lnTo>
                  <a:cubicBezTo>
                    <a:pt x="24469" y="2726"/>
                    <a:pt x="21763" y="1"/>
                    <a:pt x="18402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1191600" y="4417075"/>
              <a:ext cx="650525" cy="553050"/>
            </a:xfrm>
            <a:custGeom>
              <a:avLst/>
              <a:gdLst/>
              <a:ahLst/>
              <a:cxnLst/>
              <a:rect l="l" t="t" r="r" b="b"/>
              <a:pathLst>
                <a:path w="26021" h="22122" extrusionOk="0">
                  <a:moveTo>
                    <a:pt x="6466" y="1"/>
                  </a:moveTo>
                  <a:cubicBezTo>
                    <a:pt x="2885" y="1"/>
                    <a:pt x="1" y="2905"/>
                    <a:pt x="1" y="6466"/>
                  </a:cubicBezTo>
                  <a:lnTo>
                    <a:pt x="1" y="22121"/>
                  </a:lnTo>
                  <a:lnTo>
                    <a:pt x="26020" y="22121"/>
                  </a:lnTo>
                  <a:lnTo>
                    <a:pt x="26020" y="6466"/>
                  </a:lnTo>
                  <a:cubicBezTo>
                    <a:pt x="26020" y="2885"/>
                    <a:pt x="2311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1192600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87" y="1"/>
                  </a:moveTo>
                  <a:cubicBezTo>
                    <a:pt x="2726" y="1"/>
                    <a:pt x="0" y="2726"/>
                    <a:pt x="0" y="6088"/>
                  </a:cubicBezTo>
                  <a:lnTo>
                    <a:pt x="0" y="20828"/>
                  </a:lnTo>
                  <a:lnTo>
                    <a:pt x="24508" y="20828"/>
                  </a:lnTo>
                  <a:lnTo>
                    <a:pt x="24508" y="6088"/>
                  </a:lnTo>
                  <a:cubicBezTo>
                    <a:pt x="24508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1707825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5371" y="0"/>
                  </a:moveTo>
                  <a:cubicBezTo>
                    <a:pt x="5089" y="1009"/>
                    <a:pt x="4906" y="1390"/>
                    <a:pt x="4548" y="1390"/>
                  </a:cubicBezTo>
                  <a:cubicBezTo>
                    <a:pt x="4376" y="1390"/>
                    <a:pt x="4163" y="1302"/>
                    <a:pt x="3879" y="1154"/>
                  </a:cubicBezTo>
                  <a:lnTo>
                    <a:pt x="0" y="12771"/>
                  </a:lnTo>
                  <a:lnTo>
                    <a:pt x="5371" y="12771"/>
                  </a:lnTo>
                  <a:lnTo>
                    <a:pt x="5371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1192600" y="4488200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009" y="0"/>
                  </a:moveTo>
                  <a:cubicBezTo>
                    <a:pt x="756" y="1134"/>
                    <a:pt x="0" y="2706"/>
                    <a:pt x="0" y="4536"/>
                  </a:cubicBezTo>
                  <a:lnTo>
                    <a:pt x="0" y="19276"/>
                  </a:lnTo>
                  <a:lnTo>
                    <a:pt x="24488" y="19276"/>
                  </a:lnTo>
                  <a:lnTo>
                    <a:pt x="24488" y="7659"/>
                  </a:lnTo>
                  <a:cubicBezTo>
                    <a:pt x="20032" y="5709"/>
                    <a:pt x="14860" y="5570"/>
                    <a:pt x="10165" y="4158"/>
                  </a:cubicBezTo>
                  <a:cubicBezTo>
                    <a:pt x="7221" y="3263"/>
                    <a:pt x="4476" y="1850"/>
                    <a:pt x="2009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1192600" y="4449400"/>
              <a:ext cx="612225" cy="520725"/>
            </a:xfrm>
            <a:custGeom>
              <a:avLst/>
              <a:gdLst/>
              <a:ahLst/>
              <a:cxnLst/>
              <a:rect l="l" t="t" r="r" b="b"/>
              <a:pathLst>
                <a:path w="24489" h="20829" extrusionOk="0">
                  <a:moveTo>
                    <a:pt x="6068" y="1"/>
                  </a:moveTo>
                  <a:cubicBezTo>
                    <a:pt x="2706" y="1"/>
                    <a:pt x="0" y="2726"/>
                    <a:pt x="0" y="6088"/>
                  </a:cubicBezTo>
                  <a:lnTo>
                    <a:pt x="0" y="6207"/>
                  </a:lnTo>
                  <a:cubicBezTo>
                    <a:pt x="0" y="2885"/>
                    <a:pt x="2706" y="160"/>
                    <a:pt x="6008" y="160"/>
                  </a:cubicBezTo>
                  <a:lnTo>
                    <a:pt x="18242" y="160"/>
                  </a:lnTo>
                  <a:cubicBezTo>
                    <a:pt x="21584" y="160"/>
                    <a:pt x="24269" y="2885"/>
                    <a:pt x="24269" y="6207"/>
                  </a:cubicBezTo>
                  <a:lnTo>
                    <a:pt x="24269" y="20828"/>
                  </a:lnTo>
                  <a:lnTo>
                    <a:pt x="24488" y="20828"/>
                  </a:lnTo>
                  <a:lnTo>
                    <a:pt x="24488" y="6088"/>
                  </a:lnTo>
                  <a:cubicBezTo>
                    <a:pt x="24488" y="2726"/>
                    <a:pt x="21743" y="1"/>
                    <a:pt x="18401" y="1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1954475" y="4417075"/>
              <a:ext cx="650525" cy="553050"/>
            </a:xfrm>
            <a:custGeom>
              <a:avLst/>
              <a:gdLst/>
              <a:ahLst/>
              <a:cxnLst/>
              <a:rect l="l" t="t" r="r" b="b"/>
              <a:pathLst>
                <a:path w="26021" h="22122" extrusionOk="0">
                  <a:moveTo>
                    <a:pt x="6466" y="1"/>
                  </a:moveTo>
                  <a:cubicBezTo>
                    <a:pt x="2885" y="1"/>
                    <a:pt x="1" y="2905"/>
                    <a:pt x="1" y="6466"/>
                  </a:cubicBezTo>
                  <a:lnTo>
                    <a:pt x="1" y="22121"/>
                  </a:lnTo>
                  <a:lnTo>
                    <a:pt x="26021" y="22121"/>
                  </a:lnTo>
                  <a:lnTo>
                    <a:pt x="26021" y="6466"/>
                  </a:lnTo>
                  <a:cubicBezTo>
                    <a:pt x="26021" y="2885"/>
                    <a:pt x="2311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1954475" y="4449400"/>
              <a:ext cx="613225" cy="520725"/>
            </a:xfrm>
            <a:custGeom>
              <a:avLst/>
              <a:gdLst/>
              <a:ahLst/>
              <a:cxnLst/>
              <a:rect l="l" t="t" r="r" b="b"/>
              <a:pathLst>
                <a:path w="24529" h="20829" extrusionOk="0">
                  <a:moveTo>
                    <a:pt x="6108" y="1"/>
                  </a:moveTo>
                  <a:cubicBezTo>
                    <a:pt x="2746" y="1"/>
                    <a:pt x="1" y="2726"/>
                    <a:pt x="1" y="6088"/>
                  </a:cubicBezTo>
                  <a:lnTo>
                    <a:pt x="1" y="20828"/>
                  </a:lnTo>
                  <a:lnTo>
                    <a:pt x="24529" y="20828"/>
                  </a:lnTo>
                  <a:lnTo>
                    <a:pt x="24529" y="6088"/>
                  </a:lnTo>
                  <a:cubicBezTo>
                    <a:pt x="24529" y="2726"/>
                    <a:pt x="21783" y="1"/>
                    <a:pt x="1844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2470200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5372" y="0"/>
                  </a:moveTo>
                  <a:cubicBezTo>
                    <a:pt x="5076" y="1009"/>
                    <a:pt x="4889" y="1390"/>
                    <a:pt x="4535" y="1390"/>
                  </a:cubicBezTo>
                  <a:cubicBezTo>
                    <a:pt x="4365" y="1390"/>
                    <a:pt x="4157" y="1302"/>
                    <a:pt x="3880" y="1154"/>
                  </a:cubicBezTo>
                  <a:lnTo>
                    <a:pt x="1" y="12771"/>
                  </a:lnTo>
                  <a:lnTo>
                    <a:pt x="5372" y="12771"/>
                  </a:lnTo>
                  <a:lnTo>
                    <a:pt x="5372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1954475" y="4488200"/>
              <a:ext cx="612725" cy="481925"/>
            </a:xfrm>
            <a:custGeom>
              <a:avLst/>
              <a:gdLst/>
              <a:ahLst/>
              <a:cxnLst/>
              <a:rect l="l" t="t" r="r" b="b"/>
              <a:pathLst>
                <a:path w="24509" h="19277" extrusionOk="0">
                  <a:moveTo>
                    <a:pt x="2010" y="0"/>
                  </a:moveTo>
                  <a:cubicBezTo>
                    <a:pt x="777" y="1134"/>
                    <a:pt x="1" y="2706"/>
                    <a:pt x="1" y="4536"/>
                  </a:cubicBezTo>
                  <a:lnTo>
                    <a:pt x="1" y="19276"/>
                  </a:lnTo>
                  <a:lnTo>
                    <a:pt x="24509" y="19276"/>
                  </a:lnTo>
                  <a:lnTo>
                    <a:pt x="24509" y="7659"/>
                  </a:lnTo>
                  <a:cubicBezTo>
                    <a:pt x="20053" y="5709"/>
                    <a:pt x="14881" y="5570"/>
                    <a:pt x="10166" y="4158"/>
                  </a:cubicBezTo>
                  <a:cubicBezTo>
                    <a:pt x="7242" y="3263"/>
                    <a:pt x="4477" y="1850"/>
                    <a:pt x="2010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1954475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68" y="1"/>
                  </a:moveTo>
                  <a:cubicBezTo>
                    <a:pt x="2726" y="1"/>
                    <a:pt x="1" y="2726"/>
                    <a:pt x="1" y="6088"/>
                  </a:cubicBezTo>
                  <a:lnTo>
                    <a:pt x="1" y="6207"/>
                  </a:lnTo>
                  <a:cubicBezTo>
                    <a:pt x="1" y="2885"/>
                    <a:pt x="2726" y="160"/>
                    <a:pt x="6028" y="160"/>
                  </a:cubicBezTo>
                  <a:lnTo>
                    <a:pt x="18262" y="160"/>
                  </a:lnTo>
                  <a:cubicBezTo>
                    <a:pt x="21584" y="160"/>
                    <a:pt x="24270" y="2885"/>
                    <a:pt x="24270" y="6207"/>
                  </a:cubicBezTo>
                  <a:lnTo>
                    <a:pt x="24270" y="20828"/>
                  </a:lnTo>
                  <a:lnTo>
                    <a:pt x="24509" y="20828"/>
                  </a:lnTo>
                  <a:lnTo>
                    <a:pt x="24509" y="6088"/>
                  </a:lnTo>
                  <a:cubicBezTo>
                    <a:pt x="24509" y="2726"/>
                    <a:pt x="21783" y="1"/>
                    <a:pt x="18441" y="1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2716875" y="4417075"/>
              <a:ext cx="650025" cy="553050"/>
            </a:xfrm>
            <a:custGeom>
              <a:avLst/>
              <a:gdLst/>
              <a:ahLst/>
              <a:cxnLst/>
              <a:rect l="l" t="t" r="r" b="b"/>
              <a:pathLst>
                <a:path w="26001" h="22122" extrusionOk="0">
                  <a:moveTo>
                    <a:pt x="6466" y="1"/>
                  </a:moveTo>
                  <a:cubicBezTo>
                    <a:pt x="2885" y="1"/>
                    <a:pt x="0" y="2905"/>
                    <a:pt x="0" y="6466"/>
                  </a:cubicBezTo>
                  <a:lnTo>
                    <a:pt x="0" y="22121"/>
                  </a:lnTo>
                  <a:lnTo>
                    <a:pt x="26000" y="22121"/>
                  </a:lnTo>
                  <a:lnTo>
                    <a:pt x="26000" y="6466"/>
                  </a:lnTo>
                  <a:cubicBezTo>
                    <a:pt x="26000" y="2885"/>
                    <a:pt x="23096" y="1"/>
                    <a:pt x="1953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2716875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88" y="1"/>
                  </a:moveTo>
                  <a:cubicBezTo>
                    <a:pt x="2726" y="1"/>
                    <a:pt x="0" y="2726"/>
                    <a:pt x="0" y="6088"/>
                  </a:cubicBezTo>
                  <a:lnTo>
                    <a:pt x="0" y="20828"/>
                  </a:lnTo>
                  <a:lnTo>
                    <a:pt x="24508" y="20828"/>
                  </a:lnTo>
                  <a:lnTo>
                    <a:pt x="24508" y="6088"/>
                  </a:lnTo>
                  <a:cubicBezTo>
                    <a:pt x="24508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3232600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5371" y="0"/>
                  </a:moveTo>
                  <a:cubicBezTo>
                    <a:pt x="5089" y="1009"/>
                    <a:pt x="4906" y="1390"/>
                    <a:pt x="4548" y="1390"/>
                  </a:cubicBezTo>
                  <a:cubicBezTo>
                    <a:pt x="4375" y="1390"/>
                    <a:pt x="4163" y="1302"/>
                    <a:pt x="3879" y="1154"/>
                  </a:cubicBezTo>
                  <a:lnTo>
                    <a:pt x="0" y="12771"/>
                  </a:lnTo>
                  <a:lnTo>
                    <a:pt x="5371" y="12771"/>
                  </a:lnTo>
                  <a:lnTo>
                    <a:pt x="5371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2716875" y="4488200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010" y="0"/>
                  </a:moveTo>
                  <a:cubicBezTo>
                    <a:pt x="776" y="1134"/>
                    <a:pt x="0" y="2706"/>
                    <a:pt x="0" y="4536"/>
                  </a:cubicBezTo>
                  <a:lnTo>
                    <a:pt x="0" y="19276"/>
                  </a:lnTo>
                  <a:lnTo>
                    <a:pt x="24488" y="19276"/>
                  </a:lnTo>
                  <a:lnTo>
                    <a:pt x="24488" y="7659"/>
                  </a:lnTo>
                  <a:cubicBezTo>
                    <a:pt x="20032" y="5709"/>
                    <a:pt x="14860" y="5570"/>
                    <a:pt x="10166" y="4158"/>
                  </a:cubicBezTo>
                  <a:cubicBezTo>
                    <a:pt x="7221" y="3263"/>
                    <a:pt x="4476" y="1850"/>
                    <a:pt x="2010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2717375" y="4449400"/>
              <a:ext cx="612225" cy="520725"/>
            </a:xfrm>
            <a:custGeom>
              <a:avLst/>
              <a:gdLst/>
              <a:ahLst/>
              <a:cxnLst/>
              <a:rect l="l" t="t" r="r" b="b"/>
              <a:pathLst>
                <a:path w="24489" h="20829" extrusionOk="0">
                  <a:moveTo>
                    <a:pt x="6068" y="1"/>
                  </a:moveTo>
                  <a:cubicBezTo>
                    <a:pt x="2706" y="1"/>
                    <a:pt x="0" y="2726"/>
                    <a:pt x="0" y="6088"/>
                  </a:cubicBezTo>
                  <a:lnTo>
                    <a:pt x="0" y="6207"/>
                  </a:lnTo>
                  <a:cubicBezTo>
                    <a:pt x="0" y="2885"/>
                    <a:pt x="2706" y="160"/>
                    <a:pt x="6028" y="160"/>
                  </a:cubicBezTo>
                  <a:lnTo>
                    <a:pt x="18262" y="160"/>
                  </a:lnTo>
                  <a:cubicBezTo>
                    <a:pt x="21584" y="160"/>
                    <a:pt x="24269" y="2885"/>
                    <a:pt x="24269" y="6207"/>
                  </a:cubicBezTo>
                  <a:lnTo>
                    <a:pt x="24269" y="20828"/>
                  </a:lnTo>
                  <a:lnTo>
                    <a:pt x="24488" y="20828"/>
                  </a:lnTo>
                  <a:lnTo>
                    <a:pt x="24488" y="6088"/>
                  </a:lnTo>
                  <a:cubicBezTo>
                    <a:pt x="24468" y="2726"/>
                    <a:pt x="21763" y="1"/>
                    <a:pt x="18401" y="1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3"/>
            <p:cNvSpPr/>
            <p:nvPr/>
          </p:nvSpPr>
          <p:spPr>
            <a:xfrm>
              <a:off x="3479750" y="4417075"/>
              <a:ext cx="650025" cy="553050"/>
            </a:xfrm>
            <a:custGeom>
              <a:avLst/>
              <a:gdLst/>
              <a:ahLst/>
              <a:cxnLst/>
              <a:rect l="l" t="t" r="r" b="b"/>
              <a:pathLst>
                <a:path w="26001" h="22122" extrusionOk="0">
                  <a:moveTo>
                    <a:pt x="6446" y="1"/>
                  </a:moveTo>
                  <a:cubicBezTo>
                    <a:pt x="2885" y="1"/>
                    <a:pt x="1" y="2905"/>
                    <a:pt x="1" y="6466"/>
                  </a:cubicBezTo>
                  <a:lnTo>
                    <a:pt x="1" y="22121"/>
                  </a:lnTo>
                  <a:lnTo>
                    <a:pt x="26001" y="22121"/>
                  </a:lnTo>
                  <a:lnTo>
                    <a:pt x="26001" y="6466"/>
                  </a:lnTo>
                  <a:cubicBezTo>
                    <a:pt x="26001" y="2885"/>
                    <a:pt x="23096" y="1"/>
                    <a:pt x="1953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3"/>
            <p:cNvSpPr/>
            <p:nvPr/>
          </p:nvSpPr>
          <p:spPr>
            <a:xfrm>
              <a:off x="3479250" y="4449400"/>
              <a:ext cx="613225" cy="520725"/>
            </a:xfrm>
            <a:custGeom>
              <a:avLst/>
              <a:gdLst/>
              <a:ahLst/>
              <a:cxnLst/>
              <a:rect l="l" t="t" r="r" b="b"/>
              <a:pathLst>
                <a:path w="24529" h="20829" extrusionOk="0">
                  <a:moveTo>
                    <a:pt x="6108" y="1"/>
                  </a:moveTo>
                  <a:cubicBezTo>
                    <a:pt x="2746" y="1"/>
                    <a:pt x="1" y="2726"/>
                    <a:pt x="1" y="6088"/>
                  </a:cubicBezTo>
                  <a:lnTo>
                    <a:pt x="1" y="20828"/>
                  </a:lnTo>
                  <a:lnTo>
                    <a:pt x="24529" y="20828"/>
                  </a:lnTo>
                  <a:lnTo>
                    <a:pt x="24529" y="6088"/>
                  </a:lnTo>
                  <a:cubicBezTo>
                    <a:pt x="24529" y="2726"/>
                    <a:pt x="21803" y="1"/>
                    <a:pt x="1844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3994975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5372" y="0"/>
                  </a:moveTo>
                  <a:cubicBezTo>
                    <a:pt x="5089" y="1009"/>
                    <a:pt x="4907" y="1390"/>
                    <a:pt x="4548" y="1390"/>
                  </a:cubicBezTo>
                  <a:cubicBezTo>
                    <a:pt x="4376" y="1390"/>
                    <a:pt x="4163" y="1302"/>
                    <a:pt x="3880" y="1154"/>
                  </a:cubicBezTo>
                  <a:lnTo>
                    <a:pt x="1" y="12771"/>
                  </a:lnTo>
                  <a:lnTo>
                    <a:pt x="5372" y="12771"/>
                  </a:lnTo>
                  <a:lnTo>
                    <a:pt x="5372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3479250" y="4488200"/>
              <a:ext cx="612725" cy="481925"/>
            </a:xfrm>
            <a:custGeom>
              <a:avLst/>
              <a:gdLst/>
              <a:ahLst/>
              <a:cxnLst/>
              <a:rect l="l" t="t" r="r" b="b"/>
              <a:pathLst>
                <a:path w="24509" h="19277" extrusionOk="0">
                  <a:moveTo>
                    <a:pt x="2030" y="0"/>
                  </a:moveTo>
                  <a:cubicBezTo>
                    <a:pt x="777" y="1134"/>
                    <a:pt x="1" y="2706"/>
                    <a:pt x="1" y="4536"/>
                  </a:cubicBezTo>
                  <a:lnTo>
                    <a:pt x="1" y="19276"/>
                  </a:lnTo>
                  <a:lnTo>
                    <a:pt x="24509" y="19276"/>
                  </a:lnTo>
                  <a:lnTo>
                    <a:pt x="24509" y="7659"/>
                  </a:lnTo>
                  <a:cubicBezTo>
                    <a:pt x="20053" y="5709"/>
                    <a:pt x="14881" y="5570"/>
                    <a:pt x="10186" y="4158"/>
                  </a:cubicBezTo>
                  <a:cubicBezTo>
                    <a:pt x="7242" y="3263"/>
                    <a:pt x="4477" y="1850"/>
                    <a:pt x="2030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3479250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68" y="1"/>
                  </a:moveTo>
                  <a:cubicBezTo>
                    <a:pt x="2726" y="1"/>
                    <a:pt x="1" y="2726"/>
                    <a:pt x="1" y="6088"/>
                  </a:cubicBezTo>
                  <a:lnTo>
                    <a:pt x="1" y="6207"/>
                  </a:lnTo>
                  <a:cubicBezTo>
                    <a:pt x="1" y="2885"/>
                    <a:pt x="2726" y="160"/>
                    <a:pt x="6028" y="160"/>
                  </a:cubicBezTo>
                  <a:lnTo>
                    <a:pt x="18262" y="160"/>
                  </a:lnTo>
                  <a:cubicBezTo>
                    <a:pt x="21584" y="160"/>
                    <a:pt x="24270" y="2885"/>
                    <a:pt x="24270" y="6207"/>
                  </a:cubicBezTo>
                  <a:lnTo>
                    <a:pt x="24270" y="20828"/>
                  </a:lnTo>
                  <a:lnTo>
                    <a:pt x="24509" y="20828"/>
                  </a:lnTo>
                  <a:lnTo>
                    <a:pt x="24509" y="6088"/>
                  </a:lnTo>
                  <a:cubicBezTo>
                    <a:pt x="24509" y="2726"/>
                    <a:pt x="21763" y="1"/>
                    <a:pt x="18402" y="1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6528800" y="4417075"/>
              <a:ext cx="650025" cy="553050"/>
            </a:xfrm>
            <a:custGeom>
              <a:avLst/>
              <a:gdLst/>
              <a:ahLst/>
              <a:cxnLst/>
              <a:rect l="l" t="t" r="r" b="b"/>
              <a:pathLst>
                <a:path w="26001" h="22122" extrusionOk="0">
                  <a:moveTo>
                    <a:pt x="6466" y="1"/>
                  </a:moveTo>
                  <a:cubicBezTo>
                    <a:pt x="2905" y="1"/>
                    <a:pt x="1" y="2885"/>
                    <a:pt x="1" y="6466"/>
                  </a:cubicBezTo>
                  <a:lnTo>
                    <a:pt x="1" y="22121"/>
                  </a:lnTo>
                  <a:lnTo>
                    <a:pt x="26001" y="22121"/>
                  </a:lnTo>
                  <a:lnTo>
                    <a:pt x="26001" y="6466"/>
                  </a:lnTo>
                  <a:cubicBezTo>
                    <a:pt x="26001" y="2905"/>
                    <a:pt x="23116" y="1"/>
                    <a:pt x="19535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6566100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88" y="1"/>
                  </a:moveTo>
                  <a:cubicBezTo>
                    <a:pt x="2726" y="1"/>
                    <a:pt x="1" y="2726"/>
                    <a:pt x="1" y="6088"/>
                  </a:cubicBezTo>
                  <a:lnTo>
                    <a:pt x="1" y="20828"/>
                  </a:lnTo>
                  <a:lnTo>
                    <a:pt x="24509" y="20828"/>
                  </a:lnTo>
                  <a:lnTo>
                    <a:pt x="24509" y="6088"/>
                  </a:lnTo>
                  <a:cubicBezTo>
                    <a:pt x="24509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3"/>
            <p:cNvSpPr/>
            <p:nvPr/>
          </p:nvSpPr>
          <p:spPr>
            <a:xfrm>
              <a:off x="6528800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1" y="0"/>
                  </a:moveTo>
                  <a:lnTo>
                    <a:pt x="1" y="12771"/>
                  </a:lnTo>
                  <a:lnTo>
                    <a:pt x="5372" y="12771"/>
                  </a:lnTo>
                  <a:lnTo>
                    <a:pt x="1493" y="1154"/>
                  </a:lnTo>
                  <a:cubicBezTo>
                    <a:pt x="1209" y="1302"/>
                    <a:pt x="996" y="1390"/>
                    <a:pt x="824" y="1390"/>
                  </a:cubicBezTo>
                  <a:cubicBezTo>
                    <a:pt x="466" y="1390"/>
                    <a:pt x="283" y="1009"/>
                    <a:pt x="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3"/>
            <p:cNvSpPr/>
            <p:nvPr/>
          </p:nvSpPr>
          <p:spPr>
            <a:xfrm>
              <a:off x="6566600" y="4488200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79" y="0"/>
                  </a:moveTo>
                  <a:cubicBezTo>
                    <a:pt x="20013" y="1850"/>
                    <a:pt x="17268" y="3263"/>
                    <a:pt x="14323" y="4158"/>
                  </a:cubicBezTo>
                  <a:cubicBezTo>
                    <a:pt x="9629" y="5570"/>
                    <a:pt x="4457" y="5709"/>
                    <a:pt x="1" y="7659"/>
                  </a:cubicBezTo>
                  <a:lnTo>
                    <a:pt x="1" y="19276"/>
                  </a:lnTo>
                  <a:lnTo>
                    <a:pt x="24489" y="19276"/>
                  </a:lnTo>
                  <a:lnTo>
                    <a:pt x="24489" y="4536"/>
                  </a:lnTo>
                  <a:cubicBezTo>
                    <a:pt x="24489" y="2706"/>
                    <a:pt x="23733" y="1134"/>
                    <a:pt x="22479" y="0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6566600" y="4449400"/>
              <a:ext cx="611725" cy="520725"/>
            </a:xfrm>
            <a:custGeom>
              <a:avLst/>
              <a:gdLst/>
              <a:ahLst/>
              <a:cxnLst/>
              <a:rect l="l" t="t" r="r" b="b"/>
              <a:pathLst>
                <a:path w="24469" h="20829" extrusionOk="0">
                  <a:moveTo>
                    <a:pt x="6068" y="1"/>
                  </a:moveTo>
                  <a:cubicBezTo>
                    <a:pt x="2706" y="1"/>
                    <a:pt x="1" y="2726"/>
                    <a:pt x="1" y="6088"/>
                  </a:cubicBezTo>
                  <a:lnTo>
                    <a:pt x="1" y="20828"/>
                  </a:lnTo>
                  <a:lnTo>
                    <a:pt x="200" y="20828"/>
                  </a:lnTo>
                  <a:lnTo>
                    <a:pt x="200" y="6207"/>
                  </a:lnTo>
                  <a:cubicBezTo>
                    <a:pt x="200" y="2885"/>
                    <a:pt x="2885" y="160"/>
                    <a:pt x="6207" y="160"/>
                  </a:cubicBezTo>
                  <a:lnTo>
                    <a:pt x="18461" y="160"/>
                  </a:lnTo>
                  <a:cubicBezTo>
                    <a:pt x="21763" y="160"/>
                    <a:pt x="24469" y="2885"/>
                    <a:pt x="24469" y="6207"/>
                  </a:cubicBezTo>
                  <a:lnTo>
                    <a:pt x="24469" y="6088"/>
                  </a:lnTo>
                  <a:cubicBezTo>
                    <a:pt x="24469" y="2726"/>
                    <a:pt x="21763" y="1"/>
                    <a:pt x="18401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5766425" y="4417075"/>
              <a:ext cx="650500" cy="553050"/>
            </a:xfrm>
            <a:custGeom>
              <a:avLst/>
              <a:gdLst/>
              <a:ahLst/>
              <a:cxnLst/>
              <a:rect l="l" t="t" r="r" b="b"/>
              <a:pathLst>
                <a:path w="26020" h="22122" extrusionOk="0">
                  <a:moveTo>
                    <a:pt x="6465" y="1"/>
                  </a:moveTo>
                  <a:cubicBezTo>
                    <a:pt x="2925" y="1"/>
                    <a:pt x="0" y="2885"/>
                    <a:pt x="0" y="6466"/>
                  </a:cubicBezTo>
                  <a:lnTo>
                    <a:pt x="0" y="22121"/>
                  </a:lnTo>
                  <a:lnTo>
                    <a:pt x="26020" y="22121"/>
                  </a:lnTo>
                  <a:lnTo>
                    <a:pt x="26020" y="6466"/>
                  </a:lnTo>
                  <a:cubicBezTo>
                    <a:pt x="26020" y="2905"/>
                    <a:pt x="2313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5803225" y="4449400"/>
              <a:ext cx="613225" cy="520725"/>
            </a:xfrm>
            <a:custGeom>
              <a:avLst/>
              <a:gdLst/>
              <a:ahLst/>
              <a:cxnLst/>
              <a:rect l="l" t="t" r="r" b="b"/>
              <a:pathLst>
                <a:path w="24529" h="20829" extrusionOk="0">
                  <a:moveTo>
                    <a:pt x="6088" y="1"/>
                  </a:moveTo>
                  <a:cubicBezTo>
                    <a:pt x="2726" y="1"/>
                    <a:pt x="0" y="2726"/>
                    <a:pt x="0" y="6088"/>
                  </a:cubicBezTo>
                  <a:lnTo>
                    <a:pt x="0" y="20828"/>
                  </a:lnTo>
                  <a:lnTo>
                    <a:pt x="24528" y="20828"/>
                  </a:lnTo>
                  <a:lnTo>
                    <a:pt x="24528" y="6088"/>
                  </a:lnTo>
                  <a:cubicBezTo>
                    <a:pt x="24528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5766425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0" y="0"/>
                  </a:moveTo>
                  <a:lnTo>
                    <a:pt x="0" y="12771"/>
                  </a:lnTo>
                  <a:lnTo>
                    <a:pt x="5371" y="12771"/>
                  </a:lnTo>
                  <a:lnTo>
                    <a:pt x="1492" y="1154"/>
                  </a:lnTo>
                  <a:cubicBezTo>
                    <a:pt x="1209" y="1302"/>
                    <a:pt x="998" y="1390"/>
                    <a:pt x="828" y="1390"/>
                  </a:cubicBezTo>
                  <a:cubicBezTo>
                    <a:pt x="474" y="1390"/>
                    <a:pt x="296" y="1009"/>
                    <a:pt x="0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5803725" y="4488200"/>
              <a:ext cx="612725" cy="481925"/>
            </a:xfrm>
            <a:custGeom>
              <a:avLst/>
              <a:gdLst/>
              <a:ahLst/>
              <a:cxnLst/>
              <a:rect l="l" t="t" r="r" b="b"/>
              <a:pathLst>
                <a:path w="24509" h="19277" extrusionOk="0">
                  <a:moveTo>
                    <a:pt x="22479" y="0"/>
                  </a:moveTo>
                  <a:cubicBezTo>
                    <a:pt x="20032" y="1850"/>
                    <a:pt x="17267" y="3263"/>
                    <a:pt x="14323" y="4158"/>
                  </a:cubicBezTo>
                  <a:cubicBezTo>
                    <a:pt x="9628" y="5570"/>
                    <a:pt x="4456" y="5709"/>
                    <a:pt x="0" y="7659"/>
                  </a:cubicBezTo>
                  <a:lnTo>
                    <a:pt x="0" y="19276"/>
                  </a:lnTo>
                  <a:lnTo>
                    <a:pt x="24508" y="19276"/>
                  </a:lnTo>
                  <a:lnTo>
                    <a:pt x="24508" y="4536"/>
                  </a:lnTo>
                  <a:cubicBezTo>
                    <a:pt x="24508" y="2706"/>
                    <a:pt x="23732" y="1134"/>
                    <a:pt x="22479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3"/>
            <p:cNvSpPr/>
            <p:nvPr/>
          </p:nvSpPr>
          <p:spPr>
            <a:xfrm>
              <a:off x="5803725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87" y="1"/>
                  </a:moveTo>
                  <a:cubicBezTo>
                    <a:pt x="2745" y="1"/>
                    <a:pt x="0" y="2726"/>
                    <a:pt x="0" y="6088"/>
                  </a:cubicBezTo>
                  <a:lnTo>
                    <a:pt x="0" y="20828"/>
                  </a:lnTo>
                  <a:lnTo>
                    <a:pt x="219" y="20828"/>
                  </a:lnTo>
                  <a:lnTo>
                    <a:pt x="219" y="6207"/>
                  </a:lnTo>
                  <a:cubicBezTo>
                    <a:pt x="219" y="2885"/>
                    <a:pt x="2905" y="160"/>
                    <a:pt x="6247" y="160"/>
                  </a:cubicBezTo>
                  <a:lnTo>
                    <a:pt x="18481" y="160"/>
                  </a:lnTo>
                  <a:cubicBezTo>
                    <a:pt x="21783" y="160"/>
                    <a:pt x="24508" y="2885"/>
                    <a:pt x="24508" y="6207"/>
                  </a:cubicBezTo>
                  <a:lnTo>
                    <a:pt x="24508" y="6088"/>
                  </a:lnTo>
                  <a:cubicBezTo>
                    <a:pt x="24508" y="2726"/>
                    <a:pt x="21783" y="1"/>
                    <a:pt x="18441" y="1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3"/>
            <p:cNvSpPr/>
            <p:nvPr/>
          </p:nvSpPr>
          <p:spPr>
            <a:xfrm>
              <a:off x="5004025" y="4417075"/>
              <a:ext cx="650025" cy="553050"/>
            </a:xfrm>
            <a:custGeom>
              <a:avLst/>
              <a:gdLst/>
              <a:ahLst/>
              <a:cxnLst/>
              <a:rect l="l" t="t" r="r" b="b"/>
              <a:pathLst>
                <a:path w="26001" h="22122" extrusionOk="0">
                  <a:moveTo>
                    <a:pt x="6466" y="1"/>
                  </a:moveTo>
                  <a:cubicBezTo>
                    <a:pt x="2905" y="1"/>
                    <a:pt x="1" y="2885"/>
                    <a:pt x="1" y="6466"/>
                  </a:cubicBezTo>
                  <a:lnTo>
                    <a:pt x="1" y="22121"/>
                  </a:lnTo>
                  <a:lnTo>
                    <a:pt x="26001" y="22121"/>
                  </a:lnTo>
                  <a:lnTo>
                    <a:pt x="26001" y="6466"/>
                  </a:lnTo>
                  <a:cubicBezTo>
                    <a:pt x="26001" y="2905"/>
                    <a:pt x="23116" y="1"/>
                    <a:pt x="1953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5041325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88" y="1"/>
                  </a:moveTo>
                  <a:cubicBezTo>
                    <a:pt x="2726" y="1"/>
                    <a:pt x="1" y="2726"/>
                    <a:pt x="1" y="6088"/>
                  </a:cubicBezTo>
                  <a:lnTo>
                    <a:pt x="1" y="20828"/>
                  </a:lnTo>
                  <a:lnTo>
                    <a:pt x="24509" y="20828"/>
                  </a:lnTo>
                  <a:lnTo>
                    <a:pt x="24509" y="6088"/>
                  </a:lnTo>
                  <a:cubicBezTo>
                    <a:pt x="24509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"/>
            <p:cNvSpPr/>
            <p:nvPr/>
          </p:nvSpPr>
          <p:spPr>
            <a:xfrm>
              <a:off x="5004025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1" y="0"/>
                  </a:moveTo>
                  <a:lnTo>
                    <a:pt x="1" y="12771"/>
                  </a:lnTo>
                  <a:lnTo>
                    <a:pt x="5372" y="12771"/>
                  </a:lnTo>
                  <a:lnTo>
                    <a:pt x="1493" y="1154"/>
                  </a:lnTo>
                  <a:cubicBezTo>
                    <a:pt x="1209" y="1302"/>
                    <a:pt x="996" y="1390"/>
                    <a:pt x="824" y="1390"/>
                  </a:cubicBezTo>
                  <a:cubicBezTo>
                    <a:pt x="466" y="1390"/>
                    <a:pt x="283" y="1009"/>
                    <a:pt x="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"/>
            <p:cNvSpPr/>
            <p:nvPr/>
          </p:nvSpPr>
          <p:spPr>
            <a:xfrm>
              <a:off x="5041825" y="4488200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79" y="0"/>
                  </a:moveTo>
                  <a:cubicBezTo>
                    <a:pt x="20013" y="1850"/>
                    <a:pt x="17248" y="3263"/>
                    <a:pt x="14323" y="4158"/>
                  </a:cubicBezTo>
                  <a:cubicBezTo>
                    <a:pt x="9629" y="5570"/>
                    <a:pt x="4457" y="5709"/>
                    <a:pt x="1" y="7659"/>
                  </a:cubicBezTo>
                  <a:lnTo>
                    <a:pt x="1" y="19276"/>
                  </a:lnTo>
                  <a:lnTo>
                    <a:pt x="24489" y="19276"/>
                  </a:lnTo>
                  <a:lnTo>
                    <a:pt x="24489" y="4536"/>
                  </a:lnTo>
                  <a:cubicBezTo>
                    <a:pt x="24489" y="2706"/>
                    <a:pt x="23713" y="1134"/>
                    <a:pt x="22479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3"/>
            <p:cNvSpPr/>
            <p:nvPr/>
          </p:nvSpPr>
          <p:spPr>
            <a:xfrm>
              <a:off x="5041325" y="4449400"/>
              <a:ext cx="612225" cy="520725"/>
            </a:xfrm>
            <a:custGeom>
              <a:avLst/>
              <a:gdLst/>
              <a:ahLst/>
              <a:cxnLst/>
              <a:rect l="l" t="t" r="r" b="b"/>
              <a:pathLst>
                <a:path w="24489" h="20829" extrusionOk="0">
                  <a:moveTo>
                    <a:pt x="6088" y="1"/>
                  </a:moveTo>
                  <a:cubicBezTo>
                    <a:pt x="2726" y="1"/>
                    <a:pt x="21" y="2726"/>
                    <a:pt x="1" y="6088"/>
                  </a:cubicBezTo>
                  <a:lnTo>
                    <a:pt x="1" y="20828"/>
                  </a:lnTo>
                  <a:lnTo>
                    <a:pt x="220" y="20828"/>
                  </a:lnTo>
                  <a:lnTo>
                    <a:pt x="220" y="6207"/>
                  </a:lnTo>
                  <a:cubicBezTo>
                    <a:pt x="220" y="2885"/>
                    <a:pt x="2905" y="160"/>
                    <a:pt x="6227" y="160"/>
                  </a:cubicBezTo>
                  <a:lnTo>
                    <a:pt x="18461" y="160"/>
                  </a:lnTo>
                  <a:cubicBezTo>
                    <a:pt x="21783" y="160"/>
                    <a:pt x="24489" y="2885"/>
                    <a:pt x="24489" y="6207"/>
                  </a:cubicBezTo>
                  <a:lnTo>
                    <a:pt x="24489" y="6088"/>
                  </a:lnTo>
                  <a:cubicBezTo>
                    <a:pt x="24489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3"/>
            <p:cNvSpPr/>
            <p:nvPr/>
          </p:nvSpPr>
          <p:spPr>
            <a:xfrm>
              <a:off x="4241650" y="4417075"/>
              <a:ext cx="650500" cy="553050"/>
            </a:xfrm>
            <a:custGeom>
              <a:avLst/>
              <a:gdLst/>
              <a:ahLst/>
              <a:cxnLst/>
              <a:rect l="l" t="t" r="r" b="b"/>
              <a:pathLst>
                <a:path w="26020" h="22122" extrusionOk="0">
                  <a:moveTo>
                    <a:pt x="6465" y="1"/>
                  </a:moveTo>
                  <a:cubicBezTo>
                    <a:pt x="2905" y="1"/>
                    <a:pt x="0" y="2885"/>
                    <a:pt x="0" y="6466"/>
                  </a:cubicBezTo>
                  <a:lnTo>
                    <a:pt x="0" y="22121"/>
                  </a:lnTo>
                  <a:lnTo>
                    <a:pt x="26020" y="22121"/>
                  </a:lnTo>
                  <a:lnTo>
                    <a:pt x="26020" y="6466"/>
                  </a:lnTo>
                  <a:cubicBezTo>
                    <a:pt x="26020" y="2905"/>
                    <a:pt x="2313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3"/>
            <p:cNvSpPr/>
            <p:nvPr/>
          </p:nvSpPr>
          <p:spPr>
            <a:xfrm>
              <a:off x="4278450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88" y="1"/>
                  </a:moveTo>
                  <a:cubicBezTo>
                    <a:pt x="2726" y="1"/>
                    <a:pt x="0" y="2726"/>
                    <a:pt x="0" y="6088"/>
                  </a:cubicBezTo>
                  <a:lnTo>
                    <a:pt x="0" y="20828"/>
                  </a:lnTo>
                  <a:lnTo>
                    <a:pt x="24508" y="20828"/>
                  </a:lnTo>
                  <a:lnTo>
                    <a:pt x="24508" y="6088"/>
                  </a:lnTo>
                  <a:cubicBezTo>
                    <a:pt x="24508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3"/>
            <p:cNvSpPr/>
            <p:nvPr/>
          </p:nvSpPr>
          <p:spPr>
            <a:xfrm>
              <a:off x="4241650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0" y="0"/>
                  </a:moveTo>
                  <a:lnTo>
                    <a:pt x="0" y="12771"/>
                  </a:lnTo>
                  <a:lnTo>
                    <a:pt x="5371" y="12771"/>
                  </a:lnTo>
                  <a:lnTo>
                    <a:pt x="1492" y="1154"/>
                  </a:lnTo>
                  <a:cubicBezTo>
                    <a:pt x="1209" y="1302"/>
                    <a:pt x="996" y="1390"/>
                    <a:pt x="824" y="1390"/>
                  </a:cubicBezTo>
                  <a:cubicBezTo>
                    <a:pt x="465" y="1390"/>
                    <a:pt x="283" y="1009"/>
                    <a:pt x="0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3"/>
            <p:cNvSpPr/>
            <p:nvPr/>
          </p:nvSpPr>
          <p:spPr>
            <a:xfrm>
              <a:off x="4278950" y="4488200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79" y="0"/>
                  </a:moveTo>
                  <a:cubicBezTo>
                    <a:pt x="20012" y="1850"/>
                    <a:pt x="17267" y="3263"/>
                    <a:pt x="14323" y="4158"/>
                  </a:cubicBezTo>
                  <a:cubicBezTo>
                    <a:pt x="9628" y="5570"/>
                    <a:pt x="4456" y="5709"/>
                    <a:pt x="0" y="7659"/>
                  </a:cubicBezTo>
                  <a:lnTo>
                    <a:pt x="0" y="19276"/>
                  </a:lnTo>
                  <a:lnTo>
                    <a:pt x="24488" y="19276"/>
                  </a:lnTo>
                  <a:lnTo>
                    <a:pt x="24488" y="4536"/>
                  </a:lnTo>
                  <a:cubicBezTo>
                    <a:pt x="24488" y="2706"/>
                    <a:pt x="23732" y="1134"/>
                    <a:pt x="22479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3"/>
            <p:cNvSpPr/>
            <p:nvPr/>
          </p:nvSpPr>
          <p:spPr>
            <a:xfrm>
              <a:off x="4278950" y="4449400"/>
              <a:ext cx="612225" cy="520725"/>
            </a:xfrm>
            <a:custGeom>
              <a:avLst/>
              <a:gdLst/>
              <a:ahLst/>
              <a:cxnLst/>
              <a:rect l="l" t="t" r="r" b="b"/>
              <a:pathLst>
                <a:path w="24489" h="20829" extrusionOk="0">
                  <a:moveTo>
                    <a:pt x="6087" y="1"/>
                  </a:moveTo>
                  <a:cubicBezTo>
                    <a:pt x="2746" y="1"/>
                    <a:pt x="0" y="2726"/>
                    <a:pt x="0" y="6088"/>
                  </a:cubicBezTo>
                  <a:lnTo>
                    <a:pt x="0" y="20828"/>
                  </a:lnTo>
                  <a:lnTo>
                    <a:pt x="219" y="20828"/>
                  </a:lnTo>
                  <a:lnTo>
                    <a:pt x="219" y="6207"/>
                  </a:lnTo>
                  <a:cubicBezTo>
                    <a:pt x="219" y="2885"/>
                    <a:pt x="2905" y="160"/>
                    <a:pt x="6247" y="160"/>
                  </a:cubicBezTo>
                  <a:lnTo>
                    <a:pt x="18481" y="160"/>
                  </a:lnTo>
                  <a:cubicBezTo>
                    <a:pt x="21783" y="160"/>
                    <a:pt x="24488" y="2885"/>
                    <a:pt x="24488" y="6207"/>
                  </a:cubicBezTo>
                  <a:lnTo>
                    <a:pt x="24488" y="6088"/>
                  </a:lnTo>
                  <a:cubicBezTo>
                    <a:pt x="24488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3"/>
            <p:cNvSpPr/>
            <p:nvPr/>
          </p:nvSpPr>
          <p:spPr>
            <a:xfrm>
              <a:off x="810650" y="4622475"/>
              <a:ext cx="650525" cy="553525"/>
            </a:xfrm>
            <a:custGeom>
              <a:avLst/>
              <a:gdLst/>
              <a:ahLst/>
              <a:cxnLst/>
              <a:rect l="l" t="t" r="r" b="b"/>
              <a:pathLst>
                <a:path w="26021" h="22141" extrusionOk="0">
                  <a:moveTo>
                    <a:pt x="6466" y="0"/>
                  </a:moveTo>
                  <a:cubicBezTo>
                    <a:pt x="2885" y="0"/>
                    <a:pt x="1" y="2925"/>
                    <a:pt x="1" y="6465"/>
                  </a:cubicBezTo>
                  <a:lnTo>
                    <a:pt x="1" y="22141"/>
                  </a:lnTo>
                  <a:lnTo>
                    <a:pt x="26020" y="22141"/>
                  </a:lnTo>
                  <a:lnTo>
                    <a:pt x="26020" y="6465"/>
                  </a:lnTo>
                  <a:cubicBezTo>
                    <a:pt x="26020" y="2885"/>
                    <a:pt x="23116" y="0"/>
                    <a:pt x="19555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3"/>
            <p:cNvSpPr/>
            <p:nvPr/>
          </p:nvSpPr>
          <p:spPr>
            <a:xfrm>
              <a:off x="810650" y="4654800"/>
              <a:ext cx="613225" cy="521200"/>
            </a:xfrm>
            <a:custGeom>
              <a:avLst/>
              <a:gdLst/>
              <a:ahLst/>
              <a:cxnLst/>
              <a:rect l="l" t="t" r="r" b="b"/>
              <a:pathLst>
                <a:path w="24529" h="20848" extrusionOk="0">
                  <a:moveTo>
                    <a:pt x="6088" y="0"/>
                  </a:moveTo>
                  <a:cubicBezTo>
                    <a:pt x="2746" y="0"/>
                    <a:pt x="1" y="2746"/>
                    <a:pt x="1" y="6107"/>
                  </a:cubicBezTo>
                  <a:lnTo>
                    <a:pt x="1" y="20848"/>
                  </a:lnTo>
                  <a:lnTo>
                    <a:pt x="24528" y="20848"/>
                  </a:lnTo>
                  <a:lnTo>
                    <a:pt x="24528" y="6107"/>
                  </a:lnTo>
                  <a:cubicBezTo>
                    <a:pt x="24528" y="2746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3"/>
            <p:cNvSpPr/>
            <p:nvPr/>
          </p:nvSpPr>
          <p:spPr>
            <a:xfrm>
              <a:off x="1326875" y="4856200"/>
              <a:ext cx="134300" cy="319800"/>
            </a:xfrm>
            <a:custGeom>
              <a:avLst/>
              <a:gdLst/>
              <a:ahLst/>
              <a:cxnLst/>
              <a:rect l="l" t="t" r="r" b="b"/>
              <a:pathLst>
                <a:path w="5372" h="12792" extrusionOk="0">
                  <a:moveTo>
                    <a:pt x="5371" y="1"/>
                  </a:moveTo>
                  <a:cubicBezTo>
                    <a:pt x="5073" y="1017"/>
                    <a:pt x="4886" y="1406"/>
                    <a:pt x="4527" y="1406"/>
                  </a:cubicBezTo>
                  <a:cubicBezTo>
                    <a:pt x="4358" y="1406"/>
                    <a:pt x="4152" y="1320"/>
                    <a:pt x="3879" y="1175"/>
                  </a:cubicBezTo>
                  <a:lnTo>
                    <a:pt x="0" y="12792"/>
                  </a:lnTo>
                  <a:lnTo>
                    <a:pt x="5371" y="12792"/>
                  </a:lnTo>
                  <a:lnTo>
                    <a:pt x="5371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3"/>
            <p:cNvSpPr/>
            <p:nvPr/>
          </p:nvSpPr>
          <p:spPr>
            <a:xfrm>
              <a:off x="810650" y="4729400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010" y="0"/>
                  </a:moveTo>
                  <a:cubicBezTo>
                    <a:pt x="777" y="1114"/>
                    <a:pt x="1" y="2706"/>
                    <a:pt x="1" y="4536"/>
                  </a:cubicBezTo>
                  <a:lnTo>
                    <a:pt x="1" y="19276"/>
                  </a:lnTo>
                  <a:lnTo>
                    <a:pt x="24489" y="19276"/>
                  </a:lnTo>
                  <a:lnTo>
                    <a:pt x="24489" y="7659"/>
                  </a:lnTo>
                  <a:cubicBezTo>
                    <a:pt x="20053" y="5709"/>
                    <a:pt x="14880" y="5570"/>
                    <a:pt x="10166" y="4158"/>
                  </a:cubicBezTo>
                  <a:cubicBezTo>
                    <a:pt x="7242" y="3263"/>
                    <a:pt x="4477" y="1850"/>
                    <a:pt x="2010" y="0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3"/>
            <p:cNvSpPr/>
            <p:nvPr/>
          </p:nvSpPr>
          <p:spPr>
            <a:xfrm>
              <a:off x="811150" y="4654800"/>
              <a:ext cx="612725" cy="521200"/>
            </a:xfrm>
            <a:custGeom>
              <a:avLst/>
              <a:gdLst/>
              <a:ahLst/>
              <a:cxnLst/>
              <a:rect l="l" t="t" r="r" b="b"/>
              <a:pathLst>
                <a:path w="24509" h="20848" extrusionOk="0">
                  <a:moveTo>
                    <a:pt x="6068" y="0"/>
                  </a:moveTo>
                  <a:cubicBezTo>
                    <a:pt x="2726" y="0"/>
                    <a:pt x="1" y="2746"/>
                    <a:pt x="1" y="6107"/>
                  </a:cubicBezTo>
                  <a:lnTo>
                    <a:pt x="1" y="6227"/>
                  </a:lnTo>
                  <a:cubicBezTo>
                    <a:pt x="1" y="2885"/>
                    <a:pt x="2726" y="179"/>
                    <a:pt x="6028" y="179"/>
                  </a:cubicBezTo>
                  <a:lnTo>
                    <a:pt x="18262" y="179"/>
                  </a:lnTo>
                  <a:cubicBezTo>
                    <a:pt x="21584" y="179"/>
                    <a:pt x="24270" y="2885"/>
                    <a:pt x="24270" y="6227"/>
                  </a:cubicBezTo>
                  <a:lnTo>
                    <a:pt x="24270" y="20848"/>
                  </a:lnTo>
                  <a:lnTo>
                    <a:pt x="24508" y="20848"/>
                  </a:lnTo>
                  <a:lnTo>
                    <a:pt x="24508" y="6107"/>
                  </a:lnTo>
                  <a:cubicBezTo>
                    <a:pt x="24469" y="2726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3"/>
            <p:cNvSpPr/>
            <p:nvPr/>
          </p:nvSpPr>
          <p:spPr>
            <a:xfrm>
              <a:off x="1573050" y="4622475"/>
              <a:ext cx="650000" cy="553525"/>
            </a:xfrm>
            <a:custGeom>
              <a:avLst/>
              <a:gdLst/>
              <a:ahLst/>
              <a:cxnLst/>
              <a:rect l="l" t="t" r="r" b="b"/>
              <a:pathLst>
                <a:path w="26000" h="22141" extrusionOk="0">
                  <a:moveTo>
                    <a:pt x="6465" y="0"/>
                  </a:moveTo>
                  <a:cubicBezTo>
                    <a:pt x="2885" y="0"/>
                    <a:pt x="0" y="2925"/>
                    <a:pt x="0" y="6465"/>
                  </a:cubicBezTo>
                  <a:lnTo>
                    <a:pt x="0" y="22141"/>
                  </a:lnTo>
                  <a:lnTo>
                    <a:pt x="26000" y="22141"/>
                  </a:lnTo>
                  <a:lnTo>
                    <a:pt x="26000" y="6465"/>
                  </a:lnTo>
                  <a:cubicBezTo>
                    <a:pt x="26000" y="2885"/>
                    <a:pt x="23096" y="0"/>
                    <a:pt x="1953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3"/>
            <p:cNvSpPr/>
            <p:nvPr/>
          </p:nvSpPr>
          <p:spPr>
            <a:xfrm>
              <a:off x="1573550" y="4654800"/>
              <a:ext cx="613200" cy="521200"/>
            </a:xfrm>
            <a:custGeom>
              <a:avLst/>
              <a:gdLst/>
              <a:ahLst/>
              <a:cxnLst/>
              <a:rect l="l" t="t" r="r" b="b"/>
              <a:pathLst>
                <a:path w="24528" h="20848" extrusionOk="0">
                  <a:moveTo>
                    <a:pt x="6087" y="0"/>
                  </a:moveTo>
                  <a:cubicBezTo>
                    <a:pt x="2725" y="0"/>
                    <a:pt x="0" y="2746"/>
                    <a:pt x="0" y="6107"/>
                  </a:cubicBezTo>
                  <a:lnTo>
                    <a:pt x="0" y="20848"/>
                  </a:lnTo>
                  <a:lnTo>
                    <a:pt x="24528" y="20848"/>
                  </a:lnTo>
                  <a:lnTo>
                    <a:pt x="24528" y="6107"/>
                  </a:lnTo>
                  <a:cubicBezTo>
                    <a:pt x="24528" y="2746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3"/>
            <p:cNvSpPr/>
            <p:nvPr/>
          </p:nvSpPr>
          <p:spPr>
            <a:xfrm>
              <a:off x="2088750" y="4856200"/>
              <a:ext cx="134300" cy="319800"/>
            </a:xfrm>
            <a:custGeom>
              <a:avLst/>
              <a:gdLst/>
              <a:ahLst/>
              <a:cxnLst/>
              <a:rect l="l" t="t" r="r" b="b"/>
              <a:pathLst>
                <a:path w="5372" h="12792" extrusionOk="0">
                  <a:moveTo>
                    <a:pt x="5372" y="1"/>
                  </a:moveTo>
                  <a:cubicBezTo>
                    <a:pt x="5087" y="1017"/>
                    <a:pt x="4904" y="1406"/>
                    <a:pt x="4540" y="1406"/>
                  </a:cubicBezTo>
                  <a:cubicBezTo>
                    <a:pt x="4369" y="1406"/>
                    <a:pt x="4159" y="1320"/>
                    <a:pt x="3880" y="1175"/>
                  </a:cubicBezTo>
                  <a:lnTo>
                    <a:pt x="1" y="12792"/>
                  </a:lnTo>
                  <a:lnTo>
                    <a:pt x="5372" y="12792"/>
                  </a:lnTo>
                  <a:lnTo>
                    <a:pt x="5372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3"/>
            <p:cNvSpPr/>
            <p:nvPr/>
          </p:nvSpPr>
          <p:spPr>
            <a:xfrm>
              <a:off x="1573550" y="4693575"/>
              <a:ext cx="612200" cy="481925"/>
            </a:xfrm>
            <a:custGeom>
              <a:avLst/>
              <a:gdLst/>
              <a:ahLst/>
              <a:cxnLst/>
              <a:rect l="l" t="t" r="r" b="b"/>
              <a:pathLst>
                <a:path w="24488" h="19277" extrusionOk="0">
                  <a:moveTo>
                    <a:pt x="2009" y="1"/>
                  </a:moveTo>
                  <a:cubicBezTo>
                    <a:pt x="776" y="1115"/>
                    <a:pt x="0" y="2706"/>
                    <a:pt x="0" y="4517"/>
                  </a:cubicBezTo>
                  <a:lnTo>
                    <a:pt x="0" y="19277"/>
                  </a:lnTo>
                  <a:lnTo>
                    <a:pt x="24488" y="19277"/>
                  </a:lnTo>
                  <a:lnTo>
                    <a:pt x="24488" y="7660"/>
                  </a:lnTo>
                  <a:cubicBezTo>
                    <a:pt x="20032" y="5690"/>
                    <a:pt x="14860" y="5571"/>
                    <a:pt x="10165" y="4159"/>
                  </a:cubicBezTo>
                  <a:cubicBezTo>
                    <a:pt x="7241" y="3263"/>
                    <a:pt x="4476" y="1831"/>
                    <a:pt x="200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3"/>
            <p:cNvSpPr/>
            <p:nvPr/>
          </p:nvSpPr>
          <p:spPr>
            <a:xfrm>
              <a:off x="1573550" y="4654800"/>
              <a:ext cx="612200" cy="521200"/>
            </a:xfrm>
            <a:custGeom>
              <a:avLst/>
              <a:gdLst/>
              <a:ahLst/>
              <a:cxnLst/>
              <a:rect l="l" t="t" r="r" b="b"/>
              <a:pathLst>
                <a:path w="24488" h="20848" extrusionOk="0">
                  <a:moveTo>
                    <a:pt x="6067" y="0"/>
                  </a:moveTo>
                  <a:cubicBezTo>
                    <a:pt x="2706" y="0"/>
                    <a:pt x="0" y="2746"/>
                    <a:pt x="0" y="6107"/>
                  </a:cubicBezTo>
                  <a:lnTo>
                    <a:pt x="0" y="6227"/>
                  </a:lnTo>
                  <a:cubicBezTo>
                    <a:pt x="0" y="2885"/>
                    <a:pt x="2706" y="179"/>
                    <a:pt x="6008" y="179"/>
                  </a:cubicBezTo>
                  <a:lnTo>
                    <a:pt x="18262" y="179"/>
                  </a:lnTo>
                  <a:cubicBezTo>
                    <a:pt x="21584" y="179"/>
                    <a:pt x="24269" y="2885"/>
                    <a:pt x="24269" y="6227"/>
                  </a:cubicBezTo>
                  <a:lnTo>
                    <a:pt x="24269" y="20848"/>
                  </a:lnTo>
                  <a:lnTo>
                    <a:pt x="24488" y="20848"/>
                  </a:lnTo>
                  <a:lnTo>
                    <a:pt x="24488" y="6107"/>
                  </a:lnTo>
                  <a:cubicBezTo>
                    <a:pt x="24488" y="2726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3"/>
            <p:cNvSpPr/>
            <p:nvPr/>
          </p:nvSpPr>
          <p:spPr>
            <a:xfrm>
              <a:off x="2335925" y="4622475"/>
              <a:ext cx="650025" cy="553525"/>
            </a:xfrm>
            <a:custGeom>
              <a:avLst/>
              <a:gdLst/>
              <a:ahLst/>
              <a:cxnLst/>
              <a:rect l="l" t="t" r="r" b="b"/>
              <a:pathLst>
                <a:path w="26001" h="22141" extrusionOk="0">
                  <a:moveTo>
                    <a:pt x="6466" y="0"/>
                  </a:moveTo>
                  <a:cubicBezTo>
                    <a:pt x="2885" y="0"/>
                    <a:pt x="1" y="2925"/>
                    <a:pt x="1" y="6465"/>
                  </a:cubicBezTo>
                  <a:lnTo>
                    <a:pt x="1" y="22141"/>
                  </a:lnTo>
                  <a:lnTo>
                    <a:pt x="26000" y="22141"/>
                  </a:lnTo>
                  <a:lnTo>
                    <a:pt x="26000" y="6465"/>
                  </a:lnTo>
                  <a:cubicBezTo>
                    <a:pt x="26000" y="2885"/>
                    <a:pt x="23096" y="0"/>
                    <a:pt x="1953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3"/>
            <p:cNvSpPr/>
            <p:nvPr/>
          </p:nvSpPr>
          <p:spPr>
            <a:xfrm>
              <a:off x="2335925" y="4654800"/>
              <a:ext cx="612725" cy="521200"/>
            </a:xfrm>
            <a:custGeom>
              <a:avLst/>
              <a:gdLst/>
              <a:ahLst/>
              <a:cxnLst/>
              <a:rect l="l" t="t" r="r" b="b"/>
              <a:pathLst>
                <a:path w="24509" h="20848" extrusionOk="0">
                  <a:moveTo>
                    <a:pt x="6088" y="0"/>
                  </a:moveTo>
                  <a:cubicBezTo>
                    <a:pt x="2726" y="0"/>
                    <a:pt x="1" y="2746"/>
                    <a:pt x="1" y="6107"/>
                  </a:cubicBezTo>
                  <a:lnTo>
                    <a:pt x="1" y="20848"/>
                  </a:lnTo>
                  <a:lnTo>
                    <a:pt x="24508" y="20848"/>
                  </a:lnTo>
                  <a:lnTo>
                    <a:pt x="24508" y="6107"/>
                  </a:lnTo>
                  <a:cubicBezTo>
                    <a:pt x="24508" y="2746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3"/>
            <p:cNvSpPr/>
            <p:nvPr/>
          </p:nvSpPr>
          <p:spPr>
            <a:xfrm>
              <a:off x="2851650" y="4856200"/>
              <a:ext cx="134300" cy="319800"/>
            </a:xfrm>
            <a:custGeom>
              <a:avLst/>
              <a:gdLst/>
              <a:ahLst/>
              <a:cxnLst/>
              <a:rect l="l" t="t" r="r" b="b"/>
              <a:pathLst>
                <a:path w="5372" h="12792" extrusionOk="0">
                  <a:moveTo>
                    <a:pt x="5371" y="1"/>
                  </a:moveTo>
                  <a:cubicBezTo>
                    <a:pt x="5087" y="1017"/>
                    <a:pt x="4904" y="1406"/>
                    <a:pt x="4539" y="1406"/>
                  </a:cubicBezTo>
                  <a:cubicBezTo>
                    <a:pt x="4369" y="1406"/>
                    <a:pt x="4159" y="1320"/>
                    <a:pt x="3879" y="1175"/>
                  </a:cubicBezTo>
                  <a:lnTo>
                    <a:pt x="0" y="12792"/>
                  </a:lnTo>
                  <a:lnTo>
                    <a:pt x="5371" y="12792"/>
                  </a:lnTo>
                  <a:lnTo>
                    <a:pt x="5371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3"/>
            <p:cNvSpPr/>
            <p:nvPr/>
          </p:nvSpPr>
          <p:spPr>
            <a:xfrm>
              <a:off x="2335925" y="4693575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010" y="1"/>
                  </a:moveTo>
                  <a:cubicBezTo>
                    <a:pt x="757" y="1115"/>
                    <a:pt x="1" y="2706"/>
                    <a:pt x="1" y="4517"/>
                  </a:cubicBezTo>
                  <a:lnTo>
                    <a:pt x="1" y="19277"/>
                  </a:lnTo>
                  <a:lnTo>
                    <a:pt x="24488" y="19277"/>
                  </a:lnTo>
                  <a:lnTo>
                    <a:pt x="24488" y="7660"/>
                  </a:lnTo>
                  <a:cubicBezTo>
                    <a:pt x="20033" y="5690"/>
                    <a:pt x="14860" y="5571"/>
                    <a:pt x="10166" y="4159"/>
                  </a:cubicBezTo>
                  <a:cubicBezTo>
                    <a:pt x="7222" y="3263"/>
                    <a:pt x="4476" y="1831"/>
                    <a:pt x="201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3"/>
            <p:cNvSpPr/>
            <p:nvPr/>
          </p:nvSpPr>
          <p:spPr>
            <a:xfrm>
              <a:off x="2335925" y="4654800"/>
              <a:ext cx="612225" cy="521200"/>
            </a:xfrm>
            <a:custGeom>
              <a:avLst/>
              <a:gdLst/>
              <a:ahLst/>
              <a:cxnLst/>
              <a:rect l="l" t="t" r="r" b="b"/>
              <a:pathLst>
                <a:path w="24489" h="20848" extrusionOk="0">
                  <a:moveTo>
                    <a:pt x="6068" y="0"/>
                  </a:moveTo>
                  <a:cubicBezTo>
                    <a:pt x="2706" y="0"/>
                    <a:pt x="1" y="2746"/>
                    <a:pt x="1" y="6107"/>
                  </a:cubicBezTo>
                  <a:lnTo>
                    <a:pt x="1" y="6227"/>
                  </a:lnTo>
                  <a:cubicBezTo>
                    <a:pt x="1" y="2885"/>
                    <a:pt x="2706" y="179"/>
                    <a:pt x="6008" y="179"/>
                  </a:cubicBezTo>
                  <a:lnTo>
                    <a:pt x="18242" y="179"/>
                  </a:lnTo>
                  <a:cubicBezTo>
                    <a:pt x="21584" y="179"/>
                    <a:pt x="24270" y="2885"/>
                    <a:pt x="24270" y="6227"/>
                  </a:cubicBezTo>
                  <a:lnTo>
                    <a:pt x="24270" y="20848"/>
                  </a:lnTo>
                  <a:lnTo>
                    <a:pt x="24488" y="20848"/>
                  </a:lnTo>
                  <a:lnTo>
                    <a:pt x="24488" y="6107"/>
                  </a:lnTo>
                  <a:cubicBezTo>
                    <a:pt x="24488" y="2726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3"/>
            <p:cNvSpPr/>
            <p:nvPr/>
          </p:nvSpPr>
          <p:spPr>
            <a:xfrm>
              <a:off x="3097825" y="4622475"/>
              <a:ext cx="650500" cy="553525"/>
            </a:xfrm>
            <a:custGeom>
              <a:avLst/>
              <a:gdLst/>
              <a:ahLst/>
              <a:cxnLst/>
              <a:rect l="l" t="t" r="r" b="b"/>
              <a:pathLst>
                <a:path w="26020" h="22141" extrusionOk="0">
                  <a:moveTo>
                    <a:pt x="6465" y="0"/>
                  </a:moveTo>
                  <a:cubicBezTo>
                    <a:pt x="2885" y="0"/>
                    <a:pt x="0" y="2925"/>
                    <a:pt x="0" y="6465"/>
                  </a:cubicBezTo>
                  <a:lnTo>
                    <a:pt x="0" y="22141"/>
                  </a:lnTo>
                  <a:lnTo>
                    <a:pt x="26020" y="22141"/>
                  </a:lnTo>
                  <a:lnTo>
                    <a:pt x="26020" y="6465"/>
                  </a:lnTo>
                  <a:cubicBezTo>
                    <a:pt x="26020" y="2885"/>
                    <a:pt x="23096" y="0"/>
                    <a:pt x="1955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3"/>
            <p:cNvSpPr/>
            <p:nvPr/>
          </p:nvSpPr>
          <p:spPr>
            <a:xfrm>
              <a:off x="3097825" y="4654800"/>
              <a:ext cx="613200" cy="521200"/>
            </a:xfrm>
            <a:custGeom>
              <a:avLst/>
              <a:gdLst/>
              <a:ahLst/>
              <a:cxnLst/>
              <a:rect l="l" t="t" r="r" b="b"/>
              <a:pathLst>
                <a:path w="24528" h="20848" extrusionOk="0">
                  <a:moveTo>
                    <a:pt x="6087" y="0"/>
                  </a:moveTo>
                  <a:cubicBezTo>
                    <a:pt x="2745" y="0"/>
                    <a:pt x="0" y="2746"/>
                    <a:pt x="0" y="6107"/>
                  </a:cubicBezTo>
                  <a:lnTo>
                    <a:pt x="0" y="20848"/>
                  </a:lnTo>
                  <a:lnTo>
                    <a:pt x="24528" y="20848"/>
                  </a:lnTo>
                  <a:lnTo>
                    <a:pt x="24528" y="6107"/>
                  </a:lnTo>
                  <a:cubicBezTo>
                    <a:pt x="24528" y="2746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3"/>
            <p:cNvSpPr/>
            <p:nvPr/>
          </p:nvSpPr>
          <p:spPr>
            <a:xfrm>
              <a:off x="3614025" y="4856200"/>
              <a:ext cx="134300" cy="319800"/>
            </a:xfrm>
            <a:custGeom>
              <a:avLst/>
              <a:gdLst/>
              <a:ahLst/>
              <a:cxnLst/>
              <a:rect l="l" t="t" r="r" b="b"/>
              <a:pathLst>
                <a:path w="5372" h="12792" extrusionOk="0">
                  <a:moveTo>
                    <a:pt x="5372" y="1"/>
                  </a:moveTo>
                  <a:cubicBezTo>
                    <a:pt x="5074" y="1017"/>
                    <a:pt x="4886" y="1406"/>
                    <a:pt x="4527" y="1406"/>
                  </a:cubicBezTo>
                  <a:cubicBezTo>
                    <a:pt x="4359" y="1406"/>
                    <a:pt x="4153" y="1320"/>
                    <a:pt x="3880" y="1175"/>
                  </a:cubicBezTo>
                  <a:lnTo>
                    <a:pt x="1" y="12792"/>
                  </a:lnTo>
                  <a:lnTo>
                    <a:pt x="5372" y="12792"/>
                  </a:lnTo>
                  <a:lnTo>
                    <a:pt x="5372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3"/>
            <p:cNvSpPr/>
            <p:nvPr/>
          </p:nvSpPr>
          <p:spPr>
            <a:xfrm>
              <a:off x="3098325" y="4693575"/>
              <a:ext cx="612700" cy="481925"/>
            </a:xfrm>
            <a:custGeom>
              <a:avLst/>
              <a:gdLst/>
              <a:ahLst/>
              <a:cxnLst/>
              <a:rect l="l" t="t" r="r" b="b"/>
              <a:pathLst>
                <a:path w="24508" h="19277" extrusionOk="0">
                  <a:moveTo>
                    <a:pt x="2029" y="1"/>
                  </a:moveTo>
                  <a:cubicBezTo>
                    <a:pt x="776" y="1115"/>
                    <a:pt x="0" y="2706"/>
                    <a:pt x="0" y="4517"/>
                  </a:cubicBezTo>
                  <a:lnTo>
                    <a:pt x="0" y="19277"/>
                  </a:lnTo>
                  <a:lnTo>
                    <a:pt x="24508" y="19277"/>
                  </a:lnTo>
                  <a:lnTo>
                    <a:pt x="24508" y="7660"/>
                  </a:lnTo>
                  <a:cubicBezTo>
                    <a:pt x="20052" y="5690"/>
                    <a:pt x="14880" y="5571"/>
                    <a:pt x="10185" y="4159"/>
                  </a:cubicBezTo>
                  <a:cubicBezTo>
                    <a:pt x="7241" y="3263"/>
                    <a:pt x="4476" y="1831"/>
                    <a:pt x="202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3"/>
            <p:cNvSpPr/>
            <p:nvPr/>
          </p:nvSpPr>
          <p:spPr>
            <a:xfrm>
              <a:off x="3098325" y="4654800"/>
              <a:ext cx="612700" cy="521200"/>
            </a:xfrm>
            <a:custGeom>
              <a:avLst/>
              <a:gdLst/>
              <a:ahLst/>
              <a:cxnLst/>
              <a:rect l="l" t="t" r="r" b="b"/>
              <a:pathLst>
                <a:path w="24508" h="20848" extrusionOk="0">
                  <a:moveTo>
                    <a:pt x="6067" y="0"/>
                  </a:moveTo>
                  <a:cubicBezTo>
                    <a:pt x="2725" y="0"/>
                    <a:pt x="0" y="2746"/>
                    <a:pt x="0" y="6107"/>
                  </a:cubicBezTo>
                  <a:lnTo>
                    <a:pt x="0" y="6227"/>
                  </a:lnTo>
                  <a:cubicBezTo>
                    <a:pt x="0" y="2885"/>
                    <a:pt x="2725" y="179"/>
                    <a:pt x="6028" y="179"/>
                  </a:cubicBezTo>
                  <a:lnTo>
                    <a:pt x="18262" y="179"/>
                  </a:lnTo>
                  <a:cubicBezTo>
                    <a:pt x="21584" y="179"/>
                    <a:pt x="24269" y="2885"/>
                    <a:pt x="24269" y="6227"/>
                  </a:cubicBezTo>
                  <a:lnTo>
                    <a:pt x="24269" y="20848"/>
                  </a:lnTo>
                  <a:lnTo>
                    <a:pt x="24488" y="20848"/>
                  </a:lnTo>
                  <a:lnTo>
                    <a:pt x="24488" y="6107"/>
                  </a:lnTo>
                  <a:cubicBezTo>
                    <a:pt x="24508" y="2726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3"/>
            <p:cNvSpPr/>
            <p:nvPr/>
          </p:nvSpPr>
          <p:spPr>
            <a:xfrm>
              <a:off x="6147875" y="4622475"/>
              <a:ext cx="650000" cy="553525"/>
            </a:xfrm>
            <a:custGeom>
              <a:avLst/>
              <a:gdLst/>
              <a:ahLst/>
              <a:cxnLst/>
              <a:rect l="l" t="t" r="r" b="b"/>
              <a:pathLst>
                <a:path w="26000" h="22141" extrusionOk="0">
                  <a:moveTo>
                    <a:pt x="6465" y="0"/>
                  </a:moveTo>
                  <a:cubicBezTo>
                    <a:pt x="2904" y="0"/>
                    <a:pt x="0" y="2885"/>
                    <a:pt x="0" y="6465"/>
                  </a:cubicBezTo>
                  <a:lnTo>
                    <a:pt x="0" y="22141"/>
                  </a:lnTo>
                  <a:lnTo>
                    <a:pt x="26000" y="22141"/>
                  </a:lnTo>
                  <a:lnTo>
                    <a:pt x="26000" y="6465"/>
                  </a:lnTo>
                  <a:cubicBezTo>
                    <a:pt x="26000" y="2925"/>
                    <a:pt x="23115" y="0"/>
                    <a:pt x="19535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3"/>
            <p:cNvSpPr/>
            <p:nvPr/>
          </p:nvSpPr>
          <p:spPr>
            <a:xfrm>
              <a:off x="6184175" y="4654800"/>
              <a:ext cx="613200" cy="521200"/>
            </a:xfrm>
            <a:custGeom>
              <a:avLst/>
              <a:gdLst/>
              <a:ahLst/>
              <a:cxnLst/>
              <a:rect l="l" t="t" r="r" b="b"/>
              <a:pathLst>
                <a:path w="24528" h="20848" extrusionOk="0">
                  <a:moveTo>
                    <a:pt x="6107" y="0"/>
                  </a:moveTo>
                  <a:cubicBezTo>
                    <a:pt x="2745" y="0"/>
                    <a:pt x="0" y="2746"/>
                    <a:pt x="0" y="6107"/>
                  </a:cubicBezTo>
                  <a:lnTo>
                    <a:pt x="0" y="20848"/>
                  </a:lnTo>
                  <a:lnTo>
                    <a:pt x="24528" y="20848"/>
                  </a:lnTo>
                  <a:lnTo>
                    <a:pt x="24528" y="6107"/>
                  </a:lnTo>
                  <a:cubicBezTo>
                    <a:pt x="24528" y="2746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3"/>
            <p:cNvSpPr/>
            <p:nvPr/>
          </p:nvSpPr>
          <p:spPr>
            <a:xfrm>
              <a:off x="6147875" y="4856200"/>
              <a:ext cx="134300" cy="319800"/>
            </a:xfrm>
            <a:custGeom>
              <a:avLst/>
              <a:gdLst/>
              <a:ahLst/>
              <a:cxnLst/>
              <a:rect l="l" t="t" r="r" b="b"/>
              <a:pathLst>
                <a:path w="5372" h="12792" extrusionOk="0">
                  <a:moveTo>
                    <a:pt x="0" y="1"/>
                  </a:moveTo>
                  <a:lnTo>
                    <a:pt x="0" y="12792"/>
                  </a:lnTo>
                  <a:lnTo>
                    <a:pt x="5371" y="12792"/>
                  </a:lnTo>
                  <a:lnTo>
                    <a:pt x="1492" y="1175"/>
                  </a:lnTo>
                  <a:cubicBezTo>
                    <a:pt x="1213" y="1320"/>
                    <a:pt x="1002" y="1406"/>
                    <a:pt x="832" y="1406"/>
                  </a:cubicBezTo>
                  <a:cubicBezTo>
                    <a:pt x="468" y="1406"/>
                    <a:pt x="285" y="1017"/>
                    <a:pt x="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3"/>
            <p:cNvSpPr/>
            <p:nvPr/>
          </p:nvSpPr>
          <p:spPr>
            <a:xfrm>
              <a:off x="6185150" y="4729400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80" y="0"/>
                  </a:moveTo>
                  <a:cubicBezTo>
                    <a:pt x="20013" y="1850"/>
                    <a:pt x="17248" y="3263"/>
                    <a:pt x="14324" y="4158"/>
                  </a:cubicBezTo>
                  <a:cubicBezTo>
                    <a:pt x="9609" y="5570"/>
                    <a:pt x="4437" y="5709"/>
                    <a:pt x="1" y="7659"/>
                  </a:cubicBezTo>
                  <a:lnTo>
                    <a:pt x="1" y="19276"/>
                  </a:lnTo>
                  <a:lnTo>
                    <a:pt x="24489" y="19276"/>
                  </a:lnTo>
                  <a:lnTo>
                    <a:pt x="24489" y="4536"/>
                  </a:lnTo>
                  <a:cubicBezTo>
                    <a:pt x="24489" y="2706"/>
                    <a:pt x="23713" y="1114"/>
                    <a:pt x="22480" y="0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3"/>
            <p:cNvSpPr/>
            <p:nvPr/>
          </p:nvSpPr>
          <p:spPr>
            <a:xfrm>
              <a:off x="6184675" y="4654800"/>
              <a:ext cx="612700" cy="521200"/>
            </a:xfrm>
            <a:custGeom>
              <a:avLst/>
              <a:gdLst/>
              <a:ahLst/>
              <a:cxnLst/>
              <a:rect l="l" t="t" r="r" b="b"/>
              <a:pathLst>
                <a:path w="24508" h="20848" extrusionOk="0">
                  <a:moveTo>
                    <a:pt x="6107" y="0"/>
                  </a:moveTo>
                  <a:cubicBezTo>
                    <a:pt x="2745" y="0"/>
                    <a:pt x="20" y="2726"/>
                    <a:pt x="0" y="6107"/>
                  </a:cubicBezTo>
                  <a:lnTo>
                    <a:pt x="0" y="20848"/>
                  </a:lnTo>
                  <a:lnTo>
                    <a:pt x="239" y="20848"/>
                  </a:lnTo>
                  <a:lnTo>
                    <a:pt x="239" y="6227"/>
                  </a:lnTo>
                  <a:cubicBezTo>
                    <a:pt x="239" y="2885"/>
                    <a:pt x="2924" y="179"/>
                    <a:pt x="6246" y="179"/>
                  </a:cubicBezTo>
                  <a:lnTo>
                    <a:pt x="18480" y="179"/>
                  </a:lnTo>
                  <a:cubicBezTo>
                    <a:pt x="21802" y="179"/>
                    <a:pt x="24508" y="2885"/>
                    <a:pt x="24508" y="6227"/>
                  </a:cubicBezTo>
                  <a:lnTo>
                    <a:pt x="24508" y="6107"/>
                  </a:lnTo>
                  <a:cubicBezTo>
                    <a:pt x="24508" y="2746"/>
                    <a:pt x="21802" y="0"/>
                    <a:pt x="18441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3"/>
            <p:cNvSpPr/>
            <p:nvPr/>
          </p:nvSpPr>
          <p:spPr>
            <a:xfrm>
              <a:off x="5385475" y="4622475"/>
              <a:ext cx="650525" cy="553525"/>
            </a:xfrm>
            <a:custGeom>
              <a:avLst/>
              <a:gdLst/>
              <a:ahLst/>
              <a:cxnLst/>
              <a:rect l="l" t="t" r="r" b="b"/>
              <a:pathLst>
                <a:path w="26021" h="22141" extrusionOk="0">
                  <a:moveTo>
                    <a:pt x="6466" y="0"/>
                  </a:moveTo>
                  <a:cubicBezTo>
                    <a:pt x="2905" y="0"/>
                    <a:pt x="1" y="2885"/>
                    <a:pt x="1" y="6465"/>
                  </a:cubicBezTo>
                  <a:lnTo>
                    <a:pt x="1" y="22141"/>
                  </a:lnTo>
                  <a:lnTo>
                    <a:pt x="26020" y="22141"/>
                  </a:lnTo>
                  <a:lnTo>
                    <a:pt x="26020" y="6465"/>
                  </a:lnTo>
                  <a:cubicBezTo>
                    <a:pt x="26020" y="2925"/>
                    <a:pt x="23136" y="0"/>
                    <a:pt x="1955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3"/>
            <p:cNvSpPr/>
            <p:nvPr/>
          </p:nvSpPr>
          <p:spPr>
            <a:xfrm>
              <a:off x="5422275" y="4654800"/>
              <a:ext cx="612725" cy="521200"/>
            </a:xfrm>
            <a:custGeom>
              <a:avLst/>
              <a:gdLst/>
              <a:ahLst/>
              <a:cxnLst/>
              <a:rect l="l" t="t" r="r" b="b"/>
              <a:pathLst>
                <a:path w="24509" h="20848" extrusionOk="0">
                  <a:moveTo>
                    <a:pt x="6088" y="0"/>
                  </a:moveTo>
                  <a:cubicBezTo>
                    <a:pt x="2726" y="0"/>
                    <a:pt x="1" y="2746"/>
                    <a:pt x="1" y="6107"/>
                  </a:cubicBezTo>
                  <a:lnTo>
                    <a:pt x="1" y="20848"/>
                  </a:lnTo>
                  <a:lnTo>
                    <a:pt x="24508" y="20848"/>
                  </a:lnTo>
                  <a:lnTo>
                    <a:pt x="24508" y="6107"/>
                  </a:lnTo>
                  <a:cubicBezTo>
                    <a:pt x="24508" y="2746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3"/>
            <p:cNvSpPr/>
            <p:nvPr/>
          </p:nvSpPr>
          <p:spPr>
            <a:xfrm>
              <a:off x="5385475" y="4856200"/>
              <a:ext cx="134300" cy="319800"/>
            </a:xfrm>
            <a:custGeom>
              <a:avLst/>
              <a:gdLst/>
              <a:ahLst/>
              <a:cxnLst/>
              <a:rect l="l" t="t" r="r" b="b"/>
              <a:pathLst>
                <a:path w="5372" h="12792" extrusionOk="0">
                  <a:moveTo>
                    <a:pt x="1" y="1"/>
                  </a:moveTo>
                  <a:lnTo>
                    <a:pt x="1" y="12792"/>
                  </a:lnTo>
                  <a:lnTo>
                    <a:pt x="5372" y="12792"/>
                  </a:lnTo>
                  <a:lnTo>
                    <a:pt x="1492" y="1175"/>
                  </a:lnTo>
                  <a:cubicBezTo>
                    <a:pt x="1213" y="1320"/>
                    <a:pt x="1003" y="1406"/>
                    <a:pt x="832" y="1406"/>
                  </a:cubicBezTo>
                  <a:cubicBezTo>
                    <a:pt x="468" y="1406"/>
                    <a:pt x="285" y="1017"/>
                    <a:pt x="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3"/>
            <p:cNvSpPr/>
            <p:nvPr/>
          </p:nvSpPr>
          <p:spPr>
            <a:xfrm>
              <a:off x="5422775" y="4693575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79" y="1"/>
                  </a:moveTo>
                  <a:cubicBezTo>
                    <a:pt x="20013" y="1831"/>
                    <a:pt x="17267" y="3263"/>
                    <a:pt x="14323" y="4159"/>
                  </a:cubicBezTo>
                  <a:cubicBezTo>
                    <a:pt x="9629" y="5571"/>
                    <a:pt x="4456" y="5690"/>
                    <a:pt x="0" y="7660"/>
                  </a:cubicBezTo>
                  <a:lnTo>
                    <a:pt x="0" y="19277"/>
                  </a:lnTo>
                  <a:lnTo>
                    <a:pt x="24488" y="19277"/>
                  </a:lnTo>
                  <a:lnTo>
                    <a:pt x="24488" y="4517"/>
                  </a:lnTo>
                  <a:cubicBezTo>
                    <a:pt x="24488" y="2706"/>
                    <a:pt x="23732" y="1115"/>
                    <a:pt x="2247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3"/>
            <p:cNvSpPr/>
            <p:nvPr/>
          </p:nvSpPr>
          <p:spPr>
            <a:xfrm>
              <a:off x="5422775" y="4654800"/>
              <a:ext cx="611725" cy="521200"/>
            </a:xfrm>
            <a:custGeom>
              <a:avLst/>
              <a:gdLst/>
              <a:ahLst/>
              <a:cxnLst/>
              <a:rect l="l" t="t" r="r" b="b"/>
              <a:pathLst>
                <a:path w="24469" h="20848" extrusionOk="0">
                  <a:moveTo>
                    <a:pt x="6068" y="0"/>
                  </a:moveTo>
                  <a:cubicBezTo>
                    <a:pt x="2706" y="0"/>
                    <a:pt x="0" y="2726"/>
                    <a:pt x="0" y="6107"/>
                  </a:cubicBezTo>
                  <a:lnTo>
                    <a:pt x="0" y="20848"/>
                  </a:lnTo>
                  <a:lnTo>
                    <a:pt x="199" y="20848"/>
                  </a:lnTo>
                  <a:lnTo>
                    <a:pt x="199" y="6227"/>
                  </a:lnTo>
                  <a:cubicBezTo>
                    <a:pt x="199" y="2885"/>
                    <a:pt x="2885" y="179"/>
                    <a:pt x="6207" y="179"/>
                  </a:cubicBezTo>
                  <a:lnTo>
                    <a:pt x="18441" y="179"/>
                  </a:lnTo>
                  <a:cubicBezTo>
                    <a:pt x="21763" y="179"/>
                    <a:pt x="24468" y="2885"/>
                    <a:pt x="24468" y="6227"/>
                  </a:cubicBezTo>
                  <a:lnTo>
                    <a:pt x="24468" y="6107"/>
                  </a:lnTo>
                  <a:cubicBezTo>
                    <a:pt x="24468" y="2746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3"/>
            <p:cNvSpPr/>
            <p:nvPr/>
          </p:nvSpPr>
          <p:spPr>
            <a:xfrm>
              <a:off x="4622600" y="4622475"/>
              <a:ext cx="650500" cy="553525"/>
            </a:xfrm>
            <a:custGeom>
              <a:avLst/>
              <a:gdLst/>
              <a:ahLst/>
              <a:cxnLst/>
              <a:rect l="l" t="t" r="r" b="b"/>
              <a:pathLst>
                <a:path w="26020" h="22141" extrusionOk="0">
                  <a:moveTo>
                    <a:pt x="6465" y="0"/>
                  </a:moveTo>
                  <a:cubicBezTo>
                    <a:pt x="2904" y="0"/>
                    <a:pt x="0" y="2885"/>
                    <a:pt x="0" y="6465"/>
                  </a:cubicBezTo>
                  <a:lnTo>
                    <a:pt x="0" y="22141"/>
                  </a:lnTo>
                  <a:lnTo>
                    <a:pt x="26020" y="22141"/>
                  </a:lnTo>
                  <a:lnTo>
                    <a:pt x="26020" y="6465"/>
                  </a:lnTo>
                  <a:cubicBezTo>
                    <a:pt x="26020" y="2925"/>
                    <a:pt x="23135" y="0"/>
                    <a:pt x="1955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3"/>
            <p:cNvSpPr/>
            <p:nvPr/>
          </p:nvSpPr>
          <p:spPr>
            <a:xfrm>
              <a:off x="4659900" y="4654800"/>
              <a:ext cx="613200" cy="521200"/>
            </a:xfrm>
            <a:custGeom>
              <a:avLst/>
              <a:gdLst/>
              <a:ahLst/>
              <a:cxnLst/>
              <a:rect l="l" t="t" r="r" b="b"/>
              <a:pathLst>
                <a:path w="24528" h="20848" extrusionOk="0">
                  <a:moveTo>
                    <a:pt x="6087" y="0"/>
                  </a:moveTo>
                  <a:cubicBezTo>
                    <a:pt x="2745" y="0"/>
                    <a:pt x="0" y="2746"/>
                    <a:pt x="0" y="6107"/>
                  </a:cubicBezTo>
                  <a:lnTo>
                    <a:pt x="0" y="20848"/>
                  </a:lnTo>
                  <a:lnTo>
                    <a:pt x="24528" y="20848"/>
                  </a:lnTo>
                  <a:lnTo>
                    <a:pt x="24528" y="6107"/>
                  </a:lnTo>
                  <a:cubicBezTo>
                    <a:pt x="24528" y="2746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3"/>
            <p:cNvSpPr/>
            <p:nvPr/>
          </p:nvSpPr>
          <p:spPr>
            <a:xfrm>
              <a:off x="4622600" y="4856200"/>
              <a:ext cx="134300" cy="319800"/>
            </a:xfrm>
            <a:custGeom>
              <a:avLst/>
              <a:gdLst/>
              <a:ahLst/>
              <a:cxnLst/>
              <a:rect l="l" t="t" r="r" b="b"/>
              <a:pathLst>
                <a:path w="5372" h="12792" extrusionOk="0">
                  <a:moveTo>
                    <a:pt x="0" y="1"/>
                  </a:moveTo>
                  <a:lnTo>
                    <a:pt x="0" y="12792"/>
                  </a:lnTo>
                  <a:lnTo>
                    <a:pt x="5371" y="12792"/>
                  </a:lnTo>
                  <a:lnTo>
                    <a:pt x="1492" y="1175"/>
                  </a:lnTo>
                  <a:cubicBezTo>
                    <a:pt x="1219" y="1320"/>
                    <a:pt x="1013" y="1406"/>
                    <a:pt x="845" y="1406"/>
                  </a:cubicBezTo>
                  <a:cubicBezTo>
                    <a:pt x="486" y="1406"/>
                    <a:pt x="298" y="1017"/>
                    <a:pt x="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3"/>
            <p:cNvSpPr/>
            <p:nvPr/>
          </p:nvSpPr>
          <p:spPr>
            <a:xfrm>
              <a:off x="4660875" y="4693575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60" y="1"/>
                  </a:moveTo>
                  <a:cubicBezTo>
                    <a:pt x="20013" y="1831"/>
                    <a:pt x="17248" y="3263"/>
                    <a:pt x="14324" y="4159"/>
                  </a:cubicBezTo>
                  <a:cubicBezTo>
                    <a:pt x="9609" y="5571"/>
                    <a:pt x="4437" y="5690"/>
                    <a:pt x="1" y="7660"/>
                  </a:cubicBezTo>
                  <a:lnTo>
                    <a:pt x="1" y="19277"/>
                  </a:lnTo>
                  <a:lnTo>
                    <a:pt x="24489" y="19277"/>
                  </a:lnTo>
                  <a:lnTo>
                    <a:pt x="24489" y="4517"/>
                  </a:lnTo>
                  <a:cubicBezTo>
                    <a:pt x="24489" y="2706"/>
                    <a:pt x="23713" y="1115"/>
                    <a:pt x="2246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3"/>
            <p:cNvSpPr/>
            <p:nvPr/>
          </p:nvSpPr>
          <p:spPr>
            <a:xfrm>
              <a:off x="4659900" y="4654800"/>
              <a:ext cx="612700" cy="521200"/>
            </a:xfrm>
            <a:custGeom>
              <a:avLst/>
              <a:gdLst/>
              <a:ahLst/>
              <a:cxnLst/>
              <a:rect l="l" t="t" r="r" b="b"/>
              <a:pathLst>
                <a:path w="24508" h="20848" extrusionOk="0">
                  <a:moveTo>
                    <a:pt x="6107" y="0"/>
                  </a:moveTo>
                  <a:cubicBezTo>
                    <a:pt x="2745" y="0"/>
                    <a:pt x="40" y="2726"/>
                    <a:pt x="0" y="6107"/>
                  </a:cubicBezTo>
                  <a:lnTo>
                    <a:pt x="0" y="20848"/>
                  </a:lnTo>
                  <a:lnTo>
                    <a:pt x="239" y="20848"/>
                  </a:lnTo>
                  <a:lnTo>
                    <a:pt x="239" y="6227"/>
                  </a:lnTo>
                  <a:cubicBezTo>
                    <a:pt x="239" y="2885"/>
                    <a:pt x="2924" y="179"/>
                    <a:pt x="6246" y="179"/>
                  </a:cubicBezTo>
                  <a:lnTo>
                    <a:pt x="18480" y="179"/>
                  </a:lnTo>
                  <a:cubicBezTo>
                    <a:pt x="21783" y="179"/>
                    <a:pt x="24508" y="2885"/>
                    <a:pt x="24508" y="6227"/>
                  </a:cubicBezTo>
                  <a:lnTo>
                    <a:pt x="24508" y="6107"/>
                  </a:lnTo>
                  <a:cubicBezTo>
                    <a:pt x="24508" y="2746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3"/>
            <p:cNvSpPr/>
            <p:nvPr/>
          </p:nvSpPr>
          <p:spPr>
            <a:xfrm>
              <a:off x="3860700" y="4622475"/>
              <a:ext cx="650025" cy="553525"/>
            </a:xfrm>
            <a:custGeom>
              <a:avLst/>
              <a:gdLst/>
              <a:ahLst/>
              <a:cxnLst/>
              <a:rect l="l" t="t" r="r" b="b"/>
              <a:pathLst>
                <a:path w="26001" h="22141" extrusionOk="0">
                  <a:moveTo>
                    <a:pt x="6466" y="0"/>
                  </a:moveTo>
                  <a:cubicBezTo>
                    <a:pt x="2905" y="0"/>
                    <a:pt x="1" y="2885"/>
                    <a:pt x="1" y="6465"/>
                  </a:cubicBezTo>
                  <a:lnTo>
                    <a:pt x="1" y="22141"/>
                  </a:lnTo>
                  <a:lnTo>
                    <a:pt x="26000" y="22141"/>
                  </a:lnTo>
                  <a:lnTo>
                    <a:pt x="26000" y="6465"/>
                  </a:lnTo>
                  <a:cubicBezTo>
                    <a:pt x="26000" y="2925"/>
                    <a:pt x="23116" y="0"/>
                    <a:pt x="1953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3"/>
            <p:cNvSpPr/>
            <p:nvPr/>
          </p:nvSpPr>
          <p:spPr>
            <a:xfrm>
              <a:off x="3897000" y="4654800"/>
              <a:ext cx="613225" cy="521200"/>
            </a:xfrm>
            <a:custGeom>
              <a:avLst/>
              <a:gdLst/>
              <a:ahLst/>
              <a:cxnLst/>
              <a:rect l="l" t="t" r="r" b="b"/>
              <a:pathLst>
                <a:path w="24529" h="20848" extrusionOk="0">
                  <a:moveTo>
                    <a:pt x="6108" y="0"/>
                  </a:moveTo>
                  <a:cubicBezTo>
                    <a:pt x="2746" y="0"/>
                    <a:pt x="1" y="2746"/>
                    <a:pt x="1" y="6107"/>
                  </a:cubicBezTo>
                  <a:lnTo>
                    <a:pt x="1" y="20848"/>
                  </a:lnTo>
                  <a:lnTo>
                    <a:pt x="24528" y="20848"/>
                  </a:lnTo>
                  <a:lnTo>
                    <a:pt x="24528" y="6107"/>
                  </a:lnTo>
                  <a:cubicBezTo>
                    <a:pt x="24528" y="2746"/>
                    <a:pt x="2180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3"/>
            <p:cNvSpPr/>
            <p:nvPr/>
          </p:nvSpPr>
          <p:spPr>
            <a:xfrm>
              <a:off x="3860700" y="4856200"/>
              <a:ext cx="134300" cy="319800"/>
            </a:xfrm>
            <a:custGeom>
              <a:avLst/>
              <a:gdLst/>
              <a:ahLst/>
              <a:cxnLst/>
              <a:rect l="l" t="t" r="r" b="b"/>
              <a:pathLst>
                <a:path w="5372" h="12792" extrusionOk="0">
                  <a:moveTo>
                    <a:pt x="1" y="1"/>
                  </a:moveTo>
                  <a:lnTo>
                    <a:pt x="1" y="12792"/>
                  </a:lnTo>
                  <a:lnTo>
                    <a:pt x="5372" y="12792"/>
                  </a:lnTo>
                  <a:lnTo>
                    <a:pt x="1493" y="1175"/>
                  </a:lnTo>
                  <a:cubicBezTo>
                    <a:pt x="1213" y="1320"/>
                    <a:pt x="1003" y="1406"/>
                    <a:pt x="832" y="1406"/>
                  </a:cubicBezTo>
                  <a:cubicBezTo>
                    <a:pt x="468" y="1406"/>
                    <a:pt x="285" y="1017"/>
                    <a:pt x="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3"/>
            <p:cNvSpPr/>
            <p:nvPr/>
          </p:nvSpPr>
          <p:spPr>
            <a:xfrm>
              <a:off x="3898000" y="4693575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79" y="1"/>
                  </a:moveTo>
                  <a:cubicBezTo>
                    <a:pt x="20013" y="1831"/>
                    <a:pt x="17247" y="3263"/>
                    <a:pt x="14323" y="4159"/>
                  </a:cubicBezTo>
                  <a:cubicBezTo>
                    <a:pt x="9629" y="5571"/>
                    <a:pt x="4456" y="5690"/>
                    <a:pt x="1" y="7660"/>
                  </a:cubicBezTo>
                  <a:lnTo>
                    <a:pt x="1" y="19277"/>
                  </a:lnTo>
                  <a:lnTo>
                    <a:pt x="24488" y="19277"/>
                  </a:lnTo>
                  <a:lnTo>
                    <a:pt x="24488" y="4517"/>
                  </a:lnTo>
                  <a:cubicBezTo>
                    <a:pt x="24488" y="2706"/>
                    <a:pt x="23713" y="1115"/>
                    <a:pt x="2247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3"/>
            <p:cNvSpPr/>
            <p:nvPr/>
          </p:nvSpPr>
          <p:spPr>
            <a:xfrm>
              <a:off x="3898000" y="4654800"/>
              <a:ext cx="612225" cy="521200"/>
            </a:xfrm>
            <a:custGeom>
              <a:avLst/>
              <a:gdLst/>
              <a:ahLst/>
              <a:cxnLst/>
              <a:rect l="l" t="t" r="r" b="b"/>
              <a:pathLst>
                <a:path w="24489" h="20848" extrusionOk="0">
                  <a:moveTo>
                    <a:pt x="6088" y="0"/>
                  </a:moveTo>
                  <a:cubicBezTo>
                    <a:pt x="2726" y="0"/>
                    <a:pt x="1" y="2726"/>
                    <a:pt x="1" y="6107"/>
                  </a:cubicBezTo>
                  <a:lnTo>
                    <a:pt x="1" y="20848"/>
                  </a:lnTo>
                  <a:lnTo>
                    <a:pt x="219" y="20848"/>
                  </a:lnTo>
                  <a:lnTo>
                    <a:pt x="219" y="6227"/>
                  </a:lnTo>
                  <a:cubicBezTo>
                    <a:pt x="219" y="2885"/>
                    <a:pt x="2905" y="179"/>
                    <a:pt x="6247" y="179"/>
                  </a:cubicBezTo>
                  <a:lnTo>
                    <a:pt x="18481" y="179"/>
                  </a:lnTo>
                  <a:cubicBezTo>
                    <a:pt x="21783" y="179"/>
                    <a:pt x="24488" y="2885"/>
                    <a:pt x="24488" y="6227"/>
                  </a:cubicBezTo>
                  <a:lnTo>
                    <a:pt x="24488" y="6107"/>
                  </a:lnTo>
                  <a:cubicBezTo>
                    <a:pt x="24488" y="2746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3"/>
            <p:cNvSpPr/>
            <p:nvPr/>
          </p:nvSpPr>
          <p:spPr>
            <a:xfrm>
              <a:off x="429225" y="4827850"/>
              <a:ext cx="650000" cy="758450"/>
            </a:xfrm>
            <a:custGeom>
              <a:avLst/>
              <a:gdLst/>
              <a:ahLst/>
              <a:cxnLst/>
              <a:rect l="l" t="t" r="r" b="b"/>
              <a:pathLst>
                <a:path w="26000" h="30338" extrusionOk="0">
                  <a:moveTo>
                    <a:pt x="6465" y="1"/>
                  </a:moveTo>
                  <a:cubicBezTo>
                    <a:pt x="2884" y="1"/>
                    <a:pt x="0" y="2905"/>
                    <a:pt x="0" y="6466"/>
                  </a:cubicBezTo>
                  <a:lnTo>
                    <a:pt x="0" y="30337"/>
                  </a:lnTo>
                  <a:lnTo>
                    <a:pt x="26000" y="30337"/>
                  </a:lnTo>
                  <a:lnTo>
                    <a:pt x="26000" y="6466"/>
                  </a:lnTo>
                  <a:cubicBezTo>
                    <a:pt x="26000" y="2885"/>
                    <a:pt x="23095" y="1"/>
                    <a:pt x="19535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3"/>
            <p:cNvSpPr/>
            <p:nvPr/>
          </p:nvSpPr>
          <p:spPr>
            <a:xfrm>
              <a:off x="429700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8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29043"/>
                  </a:lnTo>
                  <a:lnTo>
                    <a:pt x="24509" y="29043"/>
                  </a:lnTo>
                  <a:lnTo>
                    <a:pt x="24509" y="6087"/>
                  </a:lnTo>
                  <a:cubicBezTo>
                    <a:pt x="24509" y="2725"/>
                    <a:pt x="21783" y="0"/>
                    <a:pt x="18422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3"/>
            <p:cNvSpPr/>
            <p:nvPr/>
          </p:nvSpPr>
          <p:spPr>
            <a:xfrm>
              <a:off x="944925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5372" y="1"/>
                  </a:moveTo>
                  <a:cubicBezTo>
                    <a:pt x="5089" y="1009"/>
                    <a:pt x="4907" y="1390"/>
                    <a:pt x="4548" y="1390"/>
                  </a:cubicBezTo>
                  <a:cubicBezTo>
                    <a:pt x="4376" y="1390"/>
                    <a:pt x="4164" y="1303"/>
                    <a:pt x="3880" y="1154"/>
                  </a:cubicBezTo>
                  <a:lnTo>
                    <a:pt x="1" y="21007"/>
                  </a:lnTo>
                  <a:lnTo>
                    <a:pt x="5372" y="21007"/>
                  </a:lnTo>
                  <a:lnTo>
                    <a:pt x="5372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3"/>
            <p:cNvSpPr/>
            <p:nvPr/>
          </p:nvSpPr>
          <p:spPr>
            <a:xfrm>
              <a:off x="429700" y="4899475"/>
              <a:ext cx="612225" cy="687325"/>
            </a:xfrm>
            <a:custGeom>
              <a:avLst/>
              <a:gdLst/>
              <a:ahLst/>
              <a:cxnLst/>
              <a:rect l="l" t="t" r="r" b="b"/>
              <a:pathLst>
                <a:path w="24489" h="27493" extrusionOk="0">
                  <a:moveTo>
                    <a:pt x="2010" y="1"/>
                  </a:moveTo>
                  <a:cubicBezTo>
                    <a:pt x="777" y="1115"/>
                    <a:pt x="1" y="2706"/>
                    <a:pt x="1" y="4516"/>
                  </a:cubicBezTo>
                  <a:lnTo>
                    <a:pt x="1" y="27492"/>
                  </a:lnTo>
                  <a:lnTo>
                    <a:pt x="24489" y="27492"/>
                  </a:lnTo>
                  <a:lnTo>
                    <a:pt x="24489" y="7659"/>
                  </a:lnTo>
                  <a:cubicBezTo>
                    <a:pt x="20033" y="5690"/>
                    <a:pt x="14881" y="5571"/>
                    <a:pt x="10166" y="4138"/>
                  </a:cubicBezTo>
                  <a:cubicBezTo>
                    <a:pt x="7242" y="3243"/>
                    <a:pt x="4477" y="1831"/>
                    <a:pt x="2010" y="1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3"/>
            <p:cNvSpPr/>
            <p:nvPr/>
          </p:nvSpPr>
          <p:spPr>
            <a:xfrm>
              <a:off x="430200" y="4860200"/>
              <a:ext cx="612225" cy="726100"/>
            </a:xfrm>
            <a:custGeom>
              <a:avLst/>
              <a:gdLst/>
              <a:ahLst/>
              <a:cxnLst/>
              <a:rect l="l" t="t" r="r" b="b"/>
              <a:pathLst>
                <a:path w="24489" h="29044" extrusionOk="0">
                  <a:moveTo>
                    <a:pt x="6068" y="0"/>
                  </a:moveTo>
                  <a:cubicBezTo>
                    <a:pt x="2706" y="0"/>
                    <a:pt x="1" y="2725"/>
                    <a:pt x="1" y="6087"/>
                  </a:cubicBezTo>
                  <a:lnTo>
                    <a:pt x="1" y="6207"/>
                  </a:lnTo>
                  <a:cubicBezTo>
                    <a:pt x="1" y="2884"/>
                    <a:pt x="2706" y="179"/>
                    <a:pt x="6028" y="179"/>
                  </a:cubicBezTo>
                  <a:lnTo>
                    <a:pt x="18262" y="179"/>
                  </a:lnTo>
                  <a:cubicBezTo>
                    <a:pt x="21584" y="179"/>
                    <a:pt x="24270" y="2884"/>
                    <a:pt x="24270" y="6207"/>
                  </a:cubicBezTo>
                  <a:lnTo>
                    <a:pt x="24270" y="29043"/>
                  </a:lnTo>
                  <a:lnTo>
                    <a:pt x="24489" y="29043"/>
                  </a:lnTo>
                  <a:lnTo>
                    <a:pt x="24489" y="6087"/>
                  </a:lnTo>
                  <a:cubicBezTo>
                    <a:pt x="24469" y="2725"/>
                    <a:pt x="21763" y="0"/>
                    <a:pt x="18402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3"/>
            <p:cNvSpPr/>
            <p:nvPr/>
          </p:nvSpPr>
          <p:spPr>
            <a:xfrm>
              <a:off x="1191600" y="4827850"/>
              <a:ext cx="650525" cy="758450"/>
            </a:xfrm>
            <a:custGeom>
              <a:avLst/>
              <a:gdLst/>
              <a:ahLst/>
              <a:cxnLst/>
              <a:rect l="l" t="t" r="r" b="b"/>
              <a:pathLst>
                <a:path w="26021" h="30338" extrusionOk="0">
                  <a:moveTo>
                    <a:pt x="6466" y="1"/>
                  </a:moveTo>
                  <a:cubicBezTo>
                    <a:pt x="2885" y="1"/>
                    <a:pt x="1" y="2905"/>
                    <a:pt x="1" y="6466"/>
                  </a:cubicBezTo>
                  <a:lnTo>
                    <a:pt x="1" y="30337"/>
                  </a:lnTo>
                  <a:lnTo>
                    <a:pt x="26020" y="30337"/>
                  </a:lnTo>
                  <a:lnTo>
                    <a:pt x="26020" y="6466"/>
                  </a:lnTo>
                  <a:cubicBezTo>
                    <a:pt x="26020" y="2885"/>
                    <a:pt x="2311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3"/>
            <p:cNvSpPr/>
            <p:nvPr/>
          </p:nvSpPr>
          <p:spPr>
            <a:xfrm>
              <a:off x="1192600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87" y="0"/>
                  </a:moveTo>
                  <a:cubicBezTo>
                    <a:pt x="2726" y="0"/>
                    <a:pt x="0" y="2725"/>
                    <a:pt x="0" y="6087"/>
                  </a:cubicBezTo>
                  <a:lnTo>
                    <a:pt x="0" y="29043"/>
                  </a:lnTo>
                  <a:lnTo>
                    <a:pt x="24508" y="29043"/>
                  </a:lnTo>
                  <a:lnTo>
                    <a:pt x="24508" y="6087"/>
                  </a:lnTo>
                  <a:cubicBezTo>
                    <a:pt x="2450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3"/>
            <p:cNvSpPr/>
            <p:nvPr/>
          </p:nvSpPr>
          <p:spPr>
            <a:xfrm>
              <a:off x="1707825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5371" y="1"/>
                  </a:moveTo>
                  <a:cubicBezTo>
                    <a:pt x="5089" y="1009"/>
                    <a:pt x="4906" y="1390"/>
                    <a:pt x="4548" y="1390"/>
                  </a:cubicBezTo>
                  <a:cubicBezTo>
                    <a:pt x="4376" y="1390"/>
                    <a:pt x="4163" y="1303"/>
                    <a:pt x="3879" y="1154"/>
                  </a:cubicBezTo>
                  <a:lnTo>
                    <a:pt x="0" y="21007"/>
                  </a:lnTo>
                  <a:lnTo>
                    <a:pt x="5371" y="21007"/>
                  </a:lnTo>
                  <a:lnTo>
                    <a:pt x="5371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3"/>
            <p:cNvSpPr/>
            <p:nvPr/>
          </p:nvSpPr>
          <p:spPr>
            <a:xfrm>
              <a:off x="1192600" y="4899475"/>
              <a:ext cx="612225" cy="687325"/>
            </a:xfrm>
            <a:custGeom>
              <a:avLst/>
              <a:gdLst/>
              <a:ahLst/>
              <a:cxnLst/>
              <a:rect l="l" t="t" r="r" b="b"/>
              <a:pathLst>
                <a:path w="24489" h="27493" extrusionOk="0">
                  <a:moveTo>
                    <a:pt x="2009" y="1"/>
                  </a:moveTo>
                  <a:cubicBezTo>
                    <a:pt x="756" y="1115"/>
                    <a:pt x="0" y="2706"/>
                    <a:pt x="0" y="4516"/>
                  </a:cubicBezTo>
                  <a:lnTo>
                    <a:pt x="0" y="27492"/>
                  </a:lnTo>
                  <a:lnTo>
                    <a:pt x="24488" y="27492"/>
                  </a:lnTo>
                  <a:lnTo>
                    <a:pt x="24488" y="7659"/>
                  </a:lnTo>
                  <a:cubicBezTo>
                    <a:pt x="20032" y="5690"/>
                    <a:pt x="14860" y="5571"/>
                    <a:pt x="10165" y="4138"/>
                  </a:cubicBezTo>
                  <a:cubicBezTo>
                    <a:pt x="7221" y="3243"/>
                    <a:pt x="4476" y="1831"/>
                    <a:pt x="200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3"/>
            <p:cNvSpPr/>
            <p:nvPr/>
          </p:nvSpPr>
          <p:spPr>
            <a:xfrm>
              <a:off x="1192600" y="4860200"/>
              <a:ext cx="612225" cy="726100"/>
            </a:xfrm>
            <a:custGeom>
              <a:avLst/>
              <a:gdLst/>
              <a:ahLst/>
              <a:cxnLst/>
              <a:rect l="l" t="t" r="r" b="b"/>
              <a:pathLst>
                <a:path w="24489" h="29044" extrusionOk="0">
                  <a:moveTo>
                    <a:pt x="6068" y="0"/>
                  </a:moveTo>
                  <a:cubicBezTo>
                    <a:pt x="2706" y="0"/>
                    <a:pt x="0" y="2725"/>
                    <a:pt x="0" y="6087"/>
                  </a:cubicBezTo>
                  <a:lnTo>
                    <a:pt x="0" y="6207"/>
                  </a:lnTo>
                  <a:cubicBezTo>
                    <a:pt x="0" y="2884"/>
                    <a:pt x="2706" y="179"/>
                    <a:pt x="6008" y="179"/>
                  </a:cubicBezTo>
                  <a:lnTo>
                    <a:pt x="18242" y="179"/>
                  </a:lnTo>
                  <a:cubicBezTo>
                    <a:pt x="21584" y="179"/>
                    <a:pt x="24269" y="2884"/>
                    <a:pt x="24269" y="6207"/>
                  </a:cubicBezTo>
                  <a:lnTo>
                    <a:pt x="24269" y="29043"/>
                  </a:lnTo>
                  <a:lnTo>
                    <a:pt x="24488" y="29043"/>
                  </a:lnTo>
                  <a:lnTo>
                    <a:pt x="24488" y="6087"/>
                  </a:lnTo>
                  <a:cubicBezTo>
                    <a:pt x="24488" y="2725"/>
                    <a:pt x="2174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3"/>
            <p:cNvSpPr/>
            <p:nvPr/>
          </p:nvSpPr>
          <p:spPr>
            <a:xfrm>
              <a:off x="1954475" y="4827850"/>
              <a:ext cx="650525" cy="758450"/>
            </a:xfrm>
            <a:custGeom>
              <a:avLst/>
              <a:gdLst/>
              <a:ahLst/>
              <a:cxnLst/>
              <a:rect l="l" t="t" r="r" b="b"/>
              <a:pathLst>
                <a:path w="26021" h="30338" extrusionOk="0">
                  <a:moveTo>
                    <a:pt x="6466" y="1"/>
                  </a:moveTo>
                  <a:cubicBezTo>
                    <a:pt x="2885" y="1"/>
                    <a:pt x="1" y="2905"/>
                    <a:pt x="1" y="6466"/>
                  </a:cubicBezTo>
                  <a:lnTo>
                    <a:pt x="1" y="30337"/>
                  </a:lnTo>
                  <a:lnTo>
                    <a:pt x="26021" y="30337"/>
                  </a:lnTo>
                  <a:lnTo>
                    <a:pt x="26021" y="6466"/>
                  </a:lnTo>
                  <a:cubicBezTo>
                    <a:pt x="26021" y="2885"/>
                    <a:pt x="2311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3"/>
            <p:cNvSpPr/>
            <p:nvPr/>
          </p:nvSpPr>
          <p:spPr>
            <a:xfrm>
              <a:off x="1954475" y="4860200"/>
              <a:ext cx="613225" cy="726100"/>
            </a:xfrm>
            <a:custGeom>
              <a:avLst/>
              <a:gdLst/>
              <a:ahLst/>
              <a:cxnLst/>
              <a:rect l="l" t="t" r="r" b="b"/>
              <a:pathLst>
                <a:path w="24529" h="29044" extrusionOk="0">
                  <a:moveTo>
                    <a:pt x="6108" y="0"/>
                  </a:moveTo>
                  <a:cubicBezTo>
                    <a:pt x="2746" y="0"/>
                    <a:pt x="1" y="2725"/>
                    <a:pt x="1" y="6087"/>
                  </a:cubicBezTo>
                  <a:lnTo>
                    <a:pt x="1" y="29043"/>
                  </a:lnTo>
                  <a:lnTo>
                    <a:pt x="24529" y="29043"/>
                  </a:lnTo>
                  <a:lnTo>
                    <a:pt x="24529" y="6087"/>
                  </a:lnTo>
                  <a:cubicBezTo>
                    <a:pt x="24529" y="2725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3"/>
            <p:cNvSpPr/>
            <p:nvPr/>
          </p:nvSpPr>
          <p:spPr>
            <a:xfrm>
              <a:off x="2470200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5372" y="1"/>
                  </a:moveTo>
                  <a:cubicBezTo>
                    <a:pt x="5076" y="1009"/>
                    <a:pt x="4889" y="1390"/>
                    <a:pt x="4535" y="1390"/>
                  </a:cubicBezTo>
                  <a:cubicBezTo>
                    <a:pt x="4365" y="1390"/>
                    <a:pt x="4157" y="1303"/>
                    <a:pt x="3880" y="1154"/>
                  </a:cubicBezTo>
                  <a:lnTo>
                    <a:pt x="1" y="21007"/>
                  </a:lnTo>
                  <a:lnTo>
                    <a:pt x="5372" y="21007"/>
                  </a:lnTo>
                  <a:lnTo>
                    <a:pt x="5372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3"/>
            <p:cNvSpPr/>
            <p:nvPr/>
          </p:nvSpPr>
          <p:spPr>
            <a:xfrm>
              <a:off x="1954475" y="4899475"/>
              <a:ext cx="612725" cy="687325"/>
            </a:xfrm>
            <a:custGeom>
              <a:avLst/>
              <a:gdLst/>
              <a:ahLst/>
              <a:cxnLst/>
              <a:rect l="l" t="t" r="r" b="b"/>
              <a:pathLst>
                <a:path w="24509" h="27493" extrusionOk="0">
                  <a:moveTo>
                    <a:pt x="2010" y="1"/>
                  </a:moveTo>
                  <a:cubicBezTo>
                    <a:pt x="777" y="1115"/>
                    <a:pt x="1" y="2706"/>
                    <a:pt x="1" y="4516"/>
                  </a:cubicBezTo>
                  <a:lnTo>
                    <a:pt x="1" y="27492"/>
                  </a:lnTo>
                  <a:lnTo>
                    <a:pt x="24509" y="27492"/>
                  </a:lnTo>
                  <a:lnTo>
                    <a:pt x="24509" y="7659"/>
                  </a:lnTo>
                  <a:cubicBezTo>
                    <a:pt x="20053" y="5690"/>
                    <a:pt x="14881" y="5571"/>
                    <a:pt x="10166" y="4138"/>
                  </a:cubicBezTo>
                  <a:cubicBezTo>
                    <a:pt x="7242" y="3243"/>
                    <a:pt x="4477" y="1831"/>
                    <a:pt x="201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3"/>
            <p:cNvSpPr/>
            <p:nvPr/>
          </p:nvSpPr>
          <p:spPr>
            <a:xfrm>
              <a:off x="1954475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6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6207"/>
                  </a:lnTo>
                  <a:cubicBezTo>
                    <a:pt x="1" y="2884"/>
                    <a:pt x="2726" y="179"/>
                    <a:pt x="6028" y="179"/>
                  </a:cubicBezTo>
                  <a:lnTo>
                    <a:pt x="18262" y="179"/>
                  </a:lnTo>
                  <a:cubicBezTo>
                    <a:pt x="21584" y="179"/>
                    <a:pt x="24270" y="2884"/>
                    <a:pt x="24270" y="6207"/>
                  </a:cubicBezTo>
                  <a:lnTo>
                    <a:pt x="24270" y="29043"/>
                  </a:lnTo>
                  <a:lnTo>
                    <a:pt x="24509" y="29043"/>
                  </a:lnTo>
                  <a:lnTo>
                    <a:pt x="24509" y="6087"/>
                  </a:lnTo>
                  <a:cubicBezTo>
                    <a:pt x="24509" y="2725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3"/>
            <p:cNvSpPr/>
            <p:nvPr/>
          </p:nvSpPr>
          <p:spPr>
            <a:xfrm>
              <a:off x="2716875" y="4827850"/>
              <a:ext cx="650025" cy="758450"/>
            </a:xfrm>
            <a:custGeom>
              <a:avLst/>
              <a:gdLst/>
              <a:ahLst/>
              <a:cxnLst/>
              <a:rect l="l" t="t" r="r" b="b"/>
              <a:pathLst>
                <a:path w="26001" h="30338" extrusionOk="0">
                  <a:moveTo>
                    <a:pt x="6466" y="1"/>
                  </a:moveTo>
                  <a:cubicBezTo>
                    <a:pt x="2885" y="1"/>
                    <a:pt x="0" y="2905"/>
                    <a:pt x="0" y="6466"/>
                  </a:cubicBezTo>
                  <a:lnTo>
                    <a:pt x="0" y="30337"/>
                  </a:lnTo>
                  <a:lnTo>
                    <a:pt x="26000" y="30337"/>
                  </a:lnTo>
                  <a:lnTo>
                    <a:pt x="26000" y="6466"/>
                  </a:lnTo>
                  <a:cubicBezTo>
                    <a:pt x="26000" y="2885"/>
                    <a:pt x="23096" y="1"/>
                    <a:pt x="1953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3"/>
            <p:cNvSpPr/>
            <p:nvPr/>
          </p:nvSpPr>
          <p:spPr>
            <a:xfrm>
              <a:off x="2716875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88" y="0"/>
                  </a:moveTo>
                  <a:cubicBezTo>
                    <a:pt x="2726" y="0"/>
                    <a:pt x="0" y="2725"/>
                    <a:pt x="0" y="6087"/>
                  </a:cubicBezTo>
                  <a:lnTo>
                    <a:pt x="0" y="29043"/>
                  </a:lnTo>
                  <a:lnTo>
                    <a:pt x="24508" y="29043"/>
                  </a:lnTo>
                  <a:lnTo>
                    <a:pt x="24508" y="6087"/>
                  </a:lnTo>
                  <a:cubicBezTo>
                    <a:pt x="2450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3"/>
            <p:cNvSpPr/>
            <p:nvPr/>
          </p:nvSpPr>
          <p:spPr>
            <a:xfrm>
              <a:off x="3232600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5371" y="1"/>
                  </a:moveTo>
                  <a:cubicBezTo>
                    <a:pt x="5089" y="1009"/>
                    <a:pt x="4906" y="1390"/>
                    <a:pt x="4548" y="1390"/>
                  </a:cubicBezTo>
                  <a:cubicBezTo>
                    <a:pt x="4375" y="1390"/>
                    <a:pt x="4163" y="1303"/>
                    <a:pt x="3879" y="1154"/>
                  </a:cubicBezTo>
                  <a:lnTo>
                    <a:pt x="0" y="21007"/>
                  </a:lnTo>
                  <a:lnTo>
                    <a:pt x="5371" y="21007"/>
                  </a:lnTo>
                  <a:lnTo>
                    <a:pt x="5371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3"/>
            <p:cNvSpPr/>
            <p:nvPr/>
          </p:nvSpPr>
          <p:spPr>
            <a:xfrm>
              <a:off x="2716875" y="4899475"/>
              <a:ext cx="612225" cy="687325"/>
            </a:xfrm>
            <a:custGeom>
              <a:avLst/>
              <a:gdLst/>
              <a:ahLst/>
              <a:cxnLst/>
              <a:rect l="l" t="t" r="r" b="b"/>
              <a:pathLst>
                <a:path w="24489" h="27493" extrusionOk="0">
                  <a:moveTo>
                    <a:pt x="2010" y="1"/>
                  </a:moveTo>
                  <a:cubicBezTo>
                    <a:pt x="776" y="1115"/>
                    <a:pt x="0" y="2706"/>
                    <a:pt x="0" y="4516"/>
                  </a:cubicBezTo>
                  <a:lnTo>
                    <a:pt x="0" y="27492"/>
                  </a:lnTo>
                  <a:lnTo>
                    <a:pt x="24488" y="27492"/>
                  </a:lnTo>
                  <a:lnTo>
                    <a:pt x="24488" y="7659"/>
                  </a:lnTo>
                  <a:cubicBezTo>
                    <a:pt x="20032" y="5690"/>
                    <a:pt x="14860" y="5571"/>
                    <a:pt x="10166" y="4138"/>
                  </a:cubicBezTo>
                  <a:cubicBezTo>
                    <a:pt x="7221" y="3243"/>
                    <a:pt x="4476" y="1831"/>
                    <a:pt x="201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3"/>
            <p:cNvSpPr/>
            <p:nvPr/>
          </p:nvSpPr>
          <p:spPr>
            <a:xfrm>
              <a:off x="2717375" y="4860200"/>
              <a:ext cx="612225" cy="726100"/>
            </a:xfrm>
            <a:custGeom>
              <a:avLst/>
              <a:gdLst/>
              <a:ahLst/>
              <a:cxnLst/>
              <a:rect l="l" t="t" r="r" b="b"/>
              <a:pathLst>
                <a:path w="24489" h="29044" extrusionOk="0">
                  <a:moveTo>
                    <a:pt x="6068" y="0"/>
                  </a:moveTo>
                  <a:cubicBezTo>
                    <a:pt x="2706" y="0"/>
                    <a:pt x="0" y="2725"/>
                    <a:pt x="0" y="6087"/>
                  </a:cubicBezTo>
                  <a:lnTo>
                    <a:pt x="0" y="6207"/>
                  </a:lnTo>
                  <a:cubicBezTo>
                    <a:pt x="0" y="2884"/>
                    <a:pt x="2706" y="179"/>
                    <a:pt x="6028" y="179"/>
                  </a:cubicBezTo>
                  <a:lnTo>
                    <a:pt x="18262" y="179"/>
                  </a:lnTo>
                  <a:cubicBezTo>
                    <a:pt x="21584" y="179"/>
                    <a:pt x="24269" y="2884"/>
                    <a:pt x="24269" y="6207"/>
                  </a:cubicBezTo>
                  <a:lnTo>
                    <a:pt x="24269" y="29043"/>
                  </a:lnTo>
                  <a:lnTo>
                    <a:pt x="24488" y="29043"/>
                  </a:lnTo>
                  <a:lnTo>
                    <a:pt x="24488" y="6087"/>
                  </a:lnTo>
                  <a:cubicBezTo>
                    <a:pt x="24468" y="2725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3"/>
            <p:cNvSpPr/>
            <p:nvPr/>
          </p:nvSpPr>
          <p:spPr>
            <a:xfrm>
              <a:off x="3479750" y="4827850"/>
              <a:ext cx="650025" cy="758450"/>
            </a:xfrm>
            <a:custGeom>
              <a:avLst/>
              <a:gdLst/>
              <a:ahLst/>
              <a:cxnLst/>
              <a:rect l="l" t="t" r="r" b="b"/>
              <a:pathLst>
                <a:path w="26001" h="30338" extrusionOk="0">
                  <a:moveTo>
                    <a:pt x="6446" y="1"/>
                  </a:moveTo>
                  <a:cubicBezTo>
                    <a:pt x="2885" y="1"/>
                    <a:pt x="1" y="2905"/>
                    <a:pt x="1" y="6466"/>
                  </a:cubicBezTo>
                  <a:lnTo>
                    <a:pt x="1" y="30337"/>
                  </a:lnTo>
                  <a:lnTo>
                    <a:pt x="26001" y="30337"/>
                  </a:lnTo>
                  <a:lnTo>
                    <a:pt x="26001" y="6466"/>
                  </a:lnTo>
                  <a:cubicBezTo>
                    <a:pt x="26001" y="2885"/>
                    <a:pt x="23096" y="1"/>
                    <a:pt x="1953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3"/>
            <p:cNvSpPr/>
            <p:nvPr/>
          </p:nvSpPr>
          <p:spPr>
            <a:xfrm>
              <a:off x="3479250" y="4860200"/>
              <a:ext cx="613225" cy="726100"/>
            </a:xfrm>
            <a:custGeom>
              <a:avLst/>
              <a:gdLst/>
              <a:ahLst/>
              <a:cxnLst/>
              <a:rect l="l" t="t" r="r" b="b"/>
              <a:pathLst>
                <a:path w="24529" h="29044" extrusionOk="0">
                  <a:moveTo>
                    <a:pt x="6108" y="0"/>
                  </a:moveTo>
                  <a:cubicBezTo>
                    <a:pt x="2746" y="0"/>
                    <a:pt x="1" y="2725"/>
                    <a:pt x="1" y="6087"/>
                  </a:cubicBezTo>
                  <a:lnTo>
                    <a:pt x="1" y="29043"/>
                  </a:lnTo>
                  <a:lnTo>
                    <a:pt x="24529" y="29043"/>
                  </a:lnTo>
                  <a:lnTo>
                    <a:pt x="24529" y="6087"/>
                  </a:lnTo>
                  <a:cubicBezTo>
                    <a:pt x="24529" y="2725"/>
                    <a:pt x="2180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3"/>
            <p:cNvSpPr/>
            <p:nvPr/>
          </p:nvSpPr>
          <p:spPr>
            <a:xfrm>
              <a:off x="3994975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5372" y="1"/>
                  </a:moveTo>
                  <a:cubicBezTo>
                    <a:pt x="5089" y="1009"/>
                    <a:pt x="4907" y="1390"/>
                    <a:pt x="4548" y="1390"/>
                  </a:cubicBezTo>
                  <a:cubicBezTo>
                    <a:pt x="4376" y="1390"/>
                    <a:pt x="4163" y="1303"/>
                    <a:pt x="3880" y="1154"/>
                  </a:cubicBezTo>
                  <a:lnTo>
                    <a:pt x="1" y="21007"/>
                  </a:lnTo>
                  <a:lnTo>
                    <a:pt x="5372" y="21007"/>
                  </a:lnTo>
                  <a:lnTo>
                    <a:pt x="5372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3"/>
            <p:cNvSpPr/>
            <p:nvPr/>
          </p:nvSpPr>
          <p:spPr>
            <a:xfrm>
              <a:off x="3479250" y="4899475"/>
              <a:ext cx="612725" cy="687325"/>
            </a:xfrm>
            <a:custGeom>
              <a:avLst/>
              <a:gdLst/>
              <a:ahLst/>
              <a:cxnLst/>
              <a:rect l="l" t="t" r="r" b="b"/>
              <a:pathLst>
                <a:path w="24509" h="27493" extrusionOk="0">
                  <a:moveTo>
                    <a:pt x="2030" y="1"/>
                  </a:moveTo>
                  <a:cubicBezTo>
                    <a:pt x="777" y="1115"/>
                    <a:pt x="1" y="2706"/>
                    <a:pt x="1" y="4516"/>
                  </a:cubicBezTo>
                  <a:lnTo>
                    <a:pt x="1" y="27492"/>
                  </a:lnTo>
                  <a:lnTo>
                    <a:pt x="24509" y="27492"/>
                  </a:lnTo>
                  <a:lnTo>
                    <a:pt x="24509" y="7659"/>
                  </a:lnTo>
                  <a:cubicBezTo>
                    <a:pt x="20053" y="5690"/>
                    <a:pt x="14881" y="5571"/>
                    <a:pt x="10186" y="4138"/>
                  </a:cubicBezTo>
                  <a:cubicBezTo>
                    <a:pt x="7242" y="3243"/>
                    <a:pt x="4477" y="1831"/>
                    <a:pt x="203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3"/>
            <p:cNvSpPr/>
            <p:nvPr/>
          </p:nvSpPr>
          <p:spPr>
            <a:xfrm>
              <a:off x="3479250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6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6207"/>
                  </a:lnTo>
                  <a:cubicBezTo>
                    <a:pt x="1" y="2884"/>
                    <a:pt x="2726" y="179"/>
                    <a:pt x="6028" y="179"/>
                  </a:cubicBezTo>
                  <a:lnTo>
                    <a:pt x="18262" y="179"/>
                  </a:lnTo>
                  <a:cubicBezTo>
                    <a:pt x="21584" y="179"/>
                    <a:pt x="24270" y="2884"/>
                    <a:pt x="24270" y="6207"/>
                  </a:cubicBezTo>
                  <a:lnTo>
                    <a:pt x="24270" y="29043"/>
                  </a:lnTo>
                  <a:lnTo>
                    <a:pt x="24509" y="29043"/>
                  </a:lnTo>
                  <a:lnTo>
                    <a:pt x="24509" y="6087"/>
                  </a:lnTo>
                  <a:cubicBezTo>
                    <a:pt x="24509" y="2725"/>
                    <a:pt x="21763" y="0"/>
                    <a:pt x="18402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3"/>
            <p:cNvSpPr/>
            <p:nvPr/>
          </p:nvSpPr>
          <p:spPr>
            <a:xfrm>
              <a:off x="6528800" y="4827850"/>
              <a:ext cx="650025" cy="758450"/>
            </a:xfrm>
            <a:custGeom>
              <a:avLst/>
              <a:gdLst/>
              <a:ahLst/>
              <a:cxnLst/>
              <a:rect l="l" t="t" r="r" b="b"/>
              <a:pathLst>
                <a:path w="26001" h="30338" extrusionOk="0">
                  <a:moveTo>
                    <a:pt x="6466" y="1"/>
                  </a:moveTo>
                  <a:cubicBezTo>
                    <a:pt x="2905" y="1"/>
                    <a:pt x="1" y="2885"/>
                    <a:pt x="1" y="6466"/>
                  </a:cubicBezTo>
                  <a:lnTo>
                    <a:pt x="1" y="30337"/>
                  </a:lnTo>
                  <a:lnTo>
                    <a:pt x="26001" y="30337"/>
                  </a:lnTo>
                  <a:lnTo>
                    <a:pt x="26001" y="6466"/>
                  </a:lnTo>
                  <a:cubicBezTo>
                    <a:pt x="26001" y="2905"/>
                    <a:pt x="23116" y="1"/>
                    <a:pt x="19535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3"/>
            <p:cNvSpPr/>
            <p:nvPr/>
          </p:nvSpPr>
          <p:spPr>
            <a:xfrm>
              <a:off x="6566100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8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29043"/>
                  </a:lnTo>
                  <a:lnTo>
                    <a:pt x="24509" y="29043"/>
                  </a:lnTo>
                  <a:lnTo>
                    <a:pt x="24509" y="6087"/>
                  </a:lnTo>
                  <a:cubicBezTo>
                    <a:pt x="24509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3"/>
            <p:cNvSpPr/>
            <p:nvPr/>
          </p:nvSpPr>
          <p:spPr>
            <a:xfrm>
              <a:off x="6528800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1" y="1"/>
                  </a:moveTo>
                  <a:lnTo>
                    <a:pt x="1" y="21007"/>
                  </a:lnTo>
                  <a:lnTo>
                    <a:pt x="5372" y="21007"/>
                  </a:lnTo>
                  <a:lnTo>
                    <a:pt x="1493" y="1154"/>
                  </a:lnTo>
                  <a:cubicBezTo>
                    <a:pt x="1209" y="1303"/>
                    <a:pt x="996" y="1390"/>
                    <a:pt x="824" y="1390"/>
                  </a:cubicBezTo>
                  <a:cubicBezTo>
                    <a:pt x="466" y="1390"/>
                    <a:pt x="283" y="1009"/>
                    <a:pt x="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3"/>
            <p:cNvSpPr/>
            <p:nvPr/>
          </p:nvSpPr>
          <p:spPr>
            <a:xfrm>
              <a:off x="6566600" y="4899475"/>
              <a:ext cx="612225" cy="687325"/>
            </a:xfrm>
            <a:custGeom>
              <a:avLst/>
              <a:gdLst/>
              <a:ahLst/>
              <a:cxnLst/>
              <a:rect l="l" t="t" r="r" b="b"/>
              <a:pathLst>
                <a:path w="24489" h="27493" extrusionOk="0">
                  <a:moveTo>
                    <a:pt x="22479" y="1"/>
                  </a:moveTo>
                  <a:cubicBezTo>
                    <a:pt x="20013" y="1831"/>
                    <a:pt x="17268" y="3243"/>
                    <a:pt x="14323" y="4138"/>
                  </a:cubicBezTo>
                  <a:cubicBezTo>
                    <a:pt x="9629" y="5571"/>
                    <a:pt x="4457" y="5690"/>
                    <a:pt x="1" y="7659"/>
                  </a:cubicBezTo>
                  <a:lnTo>
                    <a:pt x="1" y="27492"/>
                  </a:lnTo>
                  <a:lnTo>
                    <a:pt x="24489" y="27492"/>
                  </a:lnTo>
                  <a:lnTo>
                    <a:pt x="24489" y="4516"/>
                  </a:lnTo>
                  <a:cubicBezTo>
                    <a:pt x="24489" y="2706"/>
                    <a:pt x="23733" y="1115"/>
                    <a:pt x="22479" y="1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3"/>
            <p:cNvSpPr/>
            <p:nvPr/>
          </p:nvSpPr>
          <p:spPr>
            <a:xfrm>
              <a:off x="6566600" y="4860200"/>
              <a:ext cx="611725" cy="726100"/>
            </a:xfrm>
            <a:custGeom>
              <a:avLst/>
              <a:gdLst/>
              <a:ahLst/>
              <a:cxnLst/>
              <a:rect l="l" t="t" r="r" b="b"/>
              <a:pathLst>
                <a:path w="24469" h="29044" extrusionOk="0">
                  <a:moveTo>
                    <a:pt x="6068" y="0"/>
                  </a:moveTo>
                  <a:cubicBezTo>
                    <a:pt x="2706" y="0"/>
                    <a:pt x="1" y="2725"/>
                    <a:pt x="1" y="6087"/>
                  </a:cubicBezTo>
                  <a:lnTo>
                    <a:pt x="1" y="29043"/>
                  </a:lnTo>
                  <a:lnTo>
                    <a:pt x="200" y="29043"/>
                  </a:lnTo>
                  <a:lnTo>
                    <a:pt x="200" y="6207"/>
                  </a:lnTo>
                  <a:cubicBezTo>
                    <a:pt x="200" y="2884"/>
                    <a:pt x="2885" y="179"/>
                    <a:pt x="6207" y="179"/>
                  </a:cubicBezTo>
                  <a:lnTo>
                    <a:pt x="18461" y="179"/>
                  </a:lnTo>
                  <a:cubicBezTo>
                    <a:pt x="21763" y="179"/>
                    <a:pt x="24469" y="2884"/>
                    <a:pt x="24469" y="6207"/>
                  </a:cubicBezTo>
                  <a:lnTo>
                    <a:pt x="24469" y="6087"/>
                  </a:lnTo>
                  <a:cubicBezTo>
                    <a:pt x="24469" y="2725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"/>
            <p:cNvSpPr/>
            <p:nvPr/>
          </p:nvSpPr>
          <p:spPr>
            <a:xfrm>
              <a:off x="5766425" y="4827850"/>
              <a:ext cx="650500" cy="758450"/>
            </a:xfrm>
            <a:custGeom>
              <a:avLst/>
              <a:gdLst/>
              <a:ahLst/>
              <a:cxnLst/>
              <a:rect l="l" t="t" r="r" b="b"/>
              <a:pathLst>
                <a:path w="26020" h="30338" extrusionOk="0">
                  <a:moveTo>
                    <a:pt x="6465" y="1"/>
                  </a:moveTo>
                  <a:cubicBezTo>
                    <a:pt x="2925" y="1"/>
                    <a:pt x="0" y="2885"/>
                    <a:pt x="0" y="6466"/>
                  </a:cubicBezTo>
                  <a:lnTo>
                    <a:pt x="0" y="30337"/>
                  </a:lnTo>
                  <a:lnTo>
                    <a:pt x="26020" y="30337"/>
                  </a:lnTo>
                  <a:lnTo>
                    <a:pt x="26020" y="6466"/>
                  </a:lnTo>
                  <a:cubicBezTo>
                    <a:pt x="26020" y="2905"/>
                    <a:pt x="2313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"/>
            <p:cNvSpPr/>
            <p:nvPr/>
          </p:nvSpPr>
          <p:spPr>
            <a:xfrm>
              <a:off x="5803225" y="4860200"/>
              <a:ext cx="613225" cy="726100"/>
            </a:xfrm>
            <a:custGeom>
              <a:avLst/>
              <a:gdLst/>
              <a:ahLst/>
              <a:cxnLst/>
              <a:rect l="l" t="t" r="r" b="b"/>
              <a:pathLst>
                <a:path w="24529" h="29044" extrusionOk="0">
                  <a:moveTo>
                    <a:pt x="6088" y="0"/>
                  </a:moveTo>
                  <a:cubicBezTo>
                    <a:pt x="2726" y="0"/>
                    <a:pt x="0" y="2725"/>
                    <a:pt x="0" y="6087"/>
                  </a:cubicBezTo>
                  <a:lnTo>
                    <a:pt x="0" y="29043"/>
                  </a:lnTo>
                  <a:lnTo>
                    <a:pt x="24528" y="29043"/>
                  </a:lnTo>
                  <a:lnTo>
                    <a:pt x="24528" y="6087"/>
                  </a:lnTo>
                  <a:cubicBezTo>
                    <a:pt x="2452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"/>
            <p:cNvSpPr/>
            <p:nvPr/>
          </p:nvSpPr>
          <p:spPr>
            <a:xfrm>
              <a:off x="5766425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0" y="1"/>
                  </a:moveTo>
                  <a:lnTo>
                    <a:pt x="0" y="21007"/>
                  </a:lnTo>
                  <a:lnTo>
                    <a:pt x="5371" y="21007"/>
                  </a:lnTo>
                  <a:lnTo>
                    <a:pt x="1492" y="1154"/>
                  </a:lnTo>
                  <a:cubicBezTo>
                    <a:pt x="1209" y="1303"/>
                    <a:pt x="998" y="1390"/>
                    <a:pt x="828" y="1390"/>
                  </a:cubicBezTo>
                  <a:cubicBezTo>
                    <a:pt x="474" y="1390"/>
                    <a:pt x="296" y="1009"/>
                    <a:pt x="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"/>
            <p:cNvSpPr/>
            <p:nvPr/>
          </p:nvSpPr>
          <p:spPr>
            <a:xfrm>
              <a:off x="5803725" y="4899475"/>
              <a:ext cx="612725" cy="687325"/>
            </a:xfrm>
            <a:custGeom>
              <a:avLst/>
              <a:gdLst/>
              <a:ahLst/>
              <a:cxnLst/>
              <a:rect l="l" t="t" r="r" b="b"/>
              <a:pathLst>
                <a:path w="24509" h="27493" extrusionOk="0">
                  <a:moveTo>
                    <a:pt x="22479" y="1"/>
                  </a:moveTo>
                  <a:cubicBezTo>
                    <a:pt x="20032" y="1831"/>
                    <a:pt x="17267" y="3243"/>
                    <a:pt x="14323" y="4138"/>
                  </a:cubicBezTo>
                  <a:cubicBezTo>
                    <a:pt x="9628" y="5571"/>
                    <a:pt x="4456" y="5690"/>
                    <a:pt x="0" y="7659"/>
                  </a:cubicBezTo>
                  <a:lnTo>
                    <a:pt x="0" y="27492"/>
                  </a:lnTo>
                  <a:lnTo>
                    <a:pt x="24508" y="27492"/>
                  </a:lnTo>
                  <a:lnTo>
                    <a:pt x="24508" y="4516"/>
                  </a:lnTo>
                  <a:cubicBezTo>
                    <a:pt x="24508" y="2706"/>
                    <a:pt x="23732" y="1115"/>
                    <a:pt x="2247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"/>
            <p:cNvSpPr/>
            <p:nvPr/>
          </p:nvSpPr>
          <p:spPr>
            <a:xfrm>
              <a:off x="5803725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87" y="0"/>
                  </a:moveTo>
                  <a:cubicBezTo>
                    <a:pt x="2745" y="0"/>
                    <a:pt x="0" y="2725"/>
                    <a:pt x="0" y="6087"/>
                  </a:cubicBezTo>
                  <a:lnTo>
                    <a:pt x="0" y="29043"/>
                  </a:lnTo>
                  <a:lnTo>
                    <a:pt x="219" y="29043"/>
                  </a:lnTo>
                  <a:lnTo>
                    <a:pt x="219" y="6207"/>
                  </a:lnTo>
                  <a:cubicBezTo>
                    <a:pt x="219" y="2884"/>
                    <a:pt x="2905" y="179"/>
                    <a:pt x="6247" y="179"/>
                  </a:cubicBezTo>
                  <a:lnTo>
                    <a:pt x="18481" y="179"/>
                  </a:lnTo>
                  <a:cubicBezTo>
                    <a:pt x="21783" y="179"/>
                    <a:pt x="24508" y="2884"/>
                    <a:pt x="24508" y="6207"/>
                  </a:cubicBezTo>
                  <a:lnTo>
                    <a:pt x="24508" y="6087"/>
                  </a:lnTo>
                  <a:cubicBezTo>
                    <a:pt x="24508" y="2725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"/>
            <p:cNvSpPr/>
            <p:nvPr/>
          </p:nvSpPr>
          <p:spPr>
            <a:xfrm>
              <a:off x="5004025" y="4827850"/>
              <a:ext cx="650025" cy="758450"/>
            </a:xfrm>
            <a:custGeom>
              <a:avLst/>
              <a:gdLst/>
              <a:ahLst/>
              <a:cxnLst/>
              <a:rect l="l" t="t" r="r" b="b"/>
              <a:pathLst>
                <a:path w="26001" h="30338" extrusionOk="0">
                  <a:moveTo>
                    <a:pt x="6466" y="1"/>
                  </a:moveTo>
                  <a:cubicBezTo>
                    <a:pt x="2905" y="1"/>
                    <a:pt x="1" y="2885"/>
                    <a:pt x="1" y="6466"/>
                  </a:cubicBezTo>
                  <a:lnTo>
                    <a:pt x="1" y="30337"/>
                  </a:lnTo>
                  <a:lnTo>
                    <a:pt x="26001" y="30337"/>
                  </a:lnTo>
                  <a:lnTo>
                    <a:pt x="26001" y="6466"/>
                  </a:lnTo>
                  <a:cubicBezTo>
                    <a:pt x="26001" y="2905"/>
                    <a:pt x="23116" y="1"/>
                    <a:pt x="1953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"/>
            <p:cNvSpPr/>
            <p:nvPr/>
          </p:nvSpPr>
          <p:spPr>
            <a:xfrm>
              <a:off x="5041325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8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29043"/>
                  </a:lnTo>
                  <a:lnTo>
                    <a:pt x="24509" y="29043"/>
                  </a:lnTo>
                  <a:lnTo>
                    <a:pt x="24509" y="6087"/>
                  </a:lnTo>
                  <a:cubicBezTo>
                    <a:pt x="24509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"/>
            <p:cNvSpPr/>
            <p:nvPr/>
          </p:nvSpPr>
          <p:spPr>
            <a:xfrm>
              <a:off x="5004025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1" y="1"/>
                  </a:moveTo>
                  <a:lnTo>
                    <a:pt x="1" y="21007"/>
                  </a:lnTo>
                  <a:lnTo>
                    <a:pt x="5372" y="21007"/>
                  </a:lnTo>
                  <a:lnTo>
                    <a:pt x="1493" y="1154"/>
                  </a:lnTo>
                  <a:cubicBezTo>
                    <a:pt x="1209" y="1303"/>
                    <a:pt x="996" y="1390"/>
                    <a:pt x="824" y="1390"/>
                  </a:cubicBezTo>
                  <a:cubicBezTo>
                    <a:pt x="466" y="1390"/>
                    <a:pt x="283" y="1009"/>
                    <a:pt x="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"/>
            <p:cNvSpPr/>
            <p:nvPr/>
          </p:nvSpPr>
          <p:spPr>
            <a:xfrm>
              <a:off x="5041825" y="4899475"/>
              <a:ext cx="612225" cy="687325"/>
            </a:xfrm>
            <a:custGeom>
              <a:avLst/>
              <a:gdLst/>
              <a:ahLst/>
              <a:cxnLst/>
              <a:rect l="l" t="t" r="r" b="b"/>
              <a:pathLst>
                <a:path w="24489" h="27493" extrusionOk="0">
                  <a:moveTo>
                    <a:pt x="22479" y="1"/>
                  </a:moveTo>
                  <a:cubicBezTo>
                    <a:pt x="20013" y="1831"/>
                    <a:pt x="17248" y="3243"/>
                    <a:pt x="14323" y="4138"/>
                  </a:cubicBezTo>
                  <a:cubicBezTo>
                    <a:pt x="9629" y="5571"/>
                    <a:pt x="4457" y="5690"/>
                    <a:pt x="1" y="7659"/>
                  </a:cubicBezTo>
                  <a:lnTo>
                    <a:pt x="1" y="27492"/>
                  </a:lnTo>
                  <a:lnTo>
                    <a:pt x="24489" y="27492"/>
                  </a:lnTo>
                  <a:lnTo>
                    <a:pt x="24489" y="4516"/>
                  </a:lnTo>
                  <a:cubicBezTo>
                    <a:pt x="24489" y="2706"/>
                    <a:pt x="23713" y="1115"/>
                    <a:pt x="2247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"/>
            <p:cNvSpPr/>
            <p:nvPr/>
          </p:nvSpPr>
          <p:spPr>
            <a:xfrm>
              <a:off x="5041325" y="4860200"/>
              <a:ext cx="612225" cy="726100"/>
            </a:xfrm>
            <a:custGeom>
              <a:avLst/>
              <a:gdLst/>
              <a:ahLst/>
              <a:cxnLst/>
              <a:rect l="l" t="t" r="r" b="b"/>
              <a:pathLst>
                <a:path w="24489" h="29044" extrusionOk="0">
                  <a:moveTo>
                    <a:pt x="6088" y="0"/>
                  </a:moveTo>
                  <a:cubicBezTo>
                    <a:pt x="2726" y="0"/>
                    <a:pt x="21" y="2725"/>
                    <a:pt x="1" y="6087"/>
                  </a:cubicBezTo>
                  <a:lnTo>
                    <a:pt x="1" y="29043"/>
                  </a:lnTo>
                  <a:lnTo>
                    <a:pt x="220" y="29043"/>
                  </a:lnTo>
                  <a:lnTo>
                    <a:pt x="220" y="6207"/>
                  </a:lnTo>
                  <a:cubicBezTo>
                    <a:pt x="220" y="2884"/>
                    <a:pt x="2905" y="179"/>
                    <a:pt x="6227" y="179"/>
                  </a:cubicBezTo>
                  <a:lnTo>
                    <a:pt x="18461" y="179"/>
                  </a:lnTo>
                  <a:cubicBezTo>
                    <a:pt x="21783" y="179"/>
                    <a:pt x="24489" y="2884"/>
                    <a:pt x="24489" y="6207"/>
                  </a:cubicBezTo>
                  <a:lnTo>
                    <a:pt x="24489" y="6087"/>
                  </a:lnTo>
                  <a:cubicBezTo>
                    <a:pt x="24489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3"/>
            <p:cNvSpPr/>
            <p:nvPr/>
          </p:nvSpPr>
          <p:spPr>
            <a:xfrm>
              <a:off x="4241650" y="4827850"/>
              <a:ext cx="650500" cy="758450"/>
            </a:xfrm>
            <a:custGeom>
              <a:avLst/>
              <a:gdLst/>
              <a:ahLst/>
              <a:cxnLst/>
              <a:rect l="l" t="t" r="r" b="b"/>
              <a:pathLst>
                <a:path w="26020" h="30338" extrusionOk="0">
                  <a:moveTo>
                    <a:pt x="6465" y="1"/>
                  </a:moveTo>
                  <a:cubicBezTo>
                    <a:pt x="2905" y="1"/>
                    <a:pt x="0" y="2885"/>
                    <a:pt x="0" y="6466"/>
                  </a:cubicBezTo>
                  <a:lnTo>
                    <a:pt x="0" y="30337"/>
                  </a:lnTo>
                  <a:lnTo>
                    <a:pt x="26020" y="30337"/>
                  </a:lnTo>
                  <a:lnTo>
                    <a:pt x="26020" y="6466"/>
                  </a:lnTo>
                  <a:cubicBezTo>
                    <a:pt x="26020" y="2905"/>
                    <a:pt x="2313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3"/>
            <p:cNvSpPr/>
            <p:nvPr/>
          </p:nvSpPr>
          <p:spPr>
            <a:xfrm>
              <a:off x="4278450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88" y="0"/>
                  </a:moveTo>
                  <a:cubicBezTo>
                    <a:pt x="2726" y="0"/>
                    <a:pt x="0" y="2725"/>
                    <a:pt x="0" y="6087"/>
                  </a:cubicBezTo>
                  <a:lnTo>
                    <a:pt x="0" y="29043"/>
                  </a:lnTo>
                  <a:lnTo>
                    <a:pt x="24508" y="29043"/>
                  </a:lnTo>
                  <a:lnTo>
                    <a:pt x="24508" y="6087"/>
                  </a:lnTo>
                  <a:cubicBezTo>
                    <a:pt x="2450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"/>
            <p:cNvSpPr/>
            <p:nvPr/>
          </p:nvSpPr>
          <p:spPr>
            <a:xfrm>
              <a:off x="4241650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0" y="1"/>
                  </a:moveTo>
                  <a:lnTo>
                    <a:pt x="0" y="21007"/>
                  </a:lnTo>
                  <a:lnTo>
                    <a:pt x="5371" y="21007"/>
                  </a:lnTo>
                  <a:lnTo>
                    <a:pt x="1492" y="1154"/>
                  </a:lnTo>
                  <a:cubicBezTo>
                    <a:pt x="1209" y="1303"/>
                    <a:pt x="996" y="1390"/>
                    <a:pt x="824" y="1390"/>
                  </a:cubicBezTo>
                  <a:cubicBezTo>
                    <a:pt x="465" y="1390"/>
                    <a:pt x="283" y="1009"/>
                    <a:pt x="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"/>
            <p:cNvSpPr/>
            <p:nvPr/>
          </p:nvSpPr>
          <p:spPr>
            <a:xfrm>
              <a:off x="4278950" y="4899475"/>
              <a:ext cx="612225" cy="687325"/>
            </a:xfrm>
            <a:custGeom>
              <a:avLst/>
              <a:gdLst/>
              <a:ahLst/>
              <a:cxnLst/>
              <a:rect l="l" t="t" r="r" b="b"/>
              <a:pathLst>
                <a:path w="24489" h="27493" extrusionOk="0">
                  <a:moveTo>
                    <a:pt x="22479" y="1"/>
                  </a:moveTo>
                  <a:cubicBezTo>
                    <a:pt x="20012" y="1831"/>
                    <a:pt x="17267" y="3243"/>
                    <a:pt x="14323" y="4138"/>
                  </a:cubicBezTo>
                  <a:cubicBezTo>
                    <a:pt x="9628" y="5571"/>
                    <a:pt x="4456" y="5690"/>
                    <a:pt x="0" y="7659"/>
                  </a:cubicBezTo>
                  <a:lnTo>
                    <a:pt x="0" y="27492"/>
                  </a:lnTo>
                  <a:lnTo>
                    <a:pt x="24488" y="27492"/>
                  </a:lnTo>
                  <a:lnTo>
                    <a:pt x="24488" y="4516"/>
                  </a:lnTo>
                  <a:cubicBezTo>
                    <a:pt x="24488" y="2706"/>
                    <a:pt x="23732" y="1115"/>
                    <a:pt x="2247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3"/>
            <p:cNvSpPr/>
            <p:nvPr/>
          </p:nvSpPr>
          <p:spPr>
            <a:xfrm>
              <a:off x="4278950" y="4860200"/>
              <a:ext cx="612225" cy="726100"/>
            </a:xfrm>
            <a:custGeom>
              <a:avLst/>
              <a:gdLst/>
              <a:ahLst/>
              <a:cxnLst/>
              <a:rect l="l" t="t" r="r" b="b"/>
              <a:pathLst>
                <a:path w="24489" h="29044" extrusionOk="0">
                  <a:moveTo>
                    <a:pt x="6087" y="0"/>
                  </a:moveTo>
                  <a:cubicBezTo>
                    <a:pt x="2746" y="0"/>
                    <a:pt x="0" y="2725"/>
                    <a:pt x="0" y="6087"/>
                  </a:cubicBezTo>
                  <a:lnTo>
                    <a:pt x="0" y="29043"/>
                  </a:lnTo>
                  <a:lnTo>
                    <a:pt x="219" y="29043"/>
                  </a:lnTo>
                  <a:lnTo>
                    <a:pt x="219" y="6207"/>
                  </a:lnTo>
                  <a:cubicBezTo>
                    <a:pt x="219" y="2884"/>
                    <a:pt x="2905" y="179"/>
                    <a:pt x="6247" y="179"/>
                  </a:cubicBezTo>
                  <a:lnTo>
                    <a:pt x="18481" y="179"/>
                  </a:lnTo>
                  <a:cubicBezTo>
                    <a:pt x="21783" y="179"/>
                    <a:pt x="24488" y="2884"/>
                    <a:pt x="24488" y="6207"/>
                  </a:cubicBezTo>
                  <a:lnTo>
                    <a:pt x="24488" y="6087"/>
                  </a:lnTo>
                  <a:cubicBezTo>
                    <a:pt x="2448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3"/>
            <p:cNvSpPr/>
            <p:nvPr/>
          </p:nvSpPr>
          <p:spPr>
            <a:xfrm>
              <a:off x="810650" y="5031275"/>
              <a:ext cx="650525" cy="553025"/>
            </a:xfrm>
            <a:custGeom>
              <a:avLst/>
              <a:gdLst/>
              <a:ahLst/>
              <a:cxnLst/>
              <a:rect l="l" t="t" r="r" b="b"/>
              <a:pathLst>
                <a:path w="26021" h="22121" extrusionOk="0">
                  <a:moveTo>
                    <a:pt x="6466" y="0"/>
                  </a:moveTo>
                  <a:cubicBezTo>
                    <a:pt x="2885" y="0"/>
                    <a:pt x="1" y="2904"/>
                    <a:pt x="1" y="6465"/>
                  </a:cubicBezTo>
                  <a:lnTo>
                    <a:pt x="1" y="22121"/>
                  </a:lnTo>
                  <a:lnTo>
                    <a:pt x="26020" y="22121"/>
                  </a:lnTo>
                  <a:lnTo>
                    <a:pt x="26020" y="6465"/>
                  </a:lnTo>
                  <a:cubicBezTo>
                    <a:pt x="26020" y="2885"/>
                    <a:pt x="23116" y="0"/>
                    <a:pt x="19555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"/>
            <p:cNvSpPr/>
            <p:nvPr/>
          </p:nvSpPr>
          <p:spPr>
            <a:xfrm>
              <a:off x="810650" y="5063600"/>
              <a:ext cx="613225" cy="520700"/>
            </a:xfrm>
            <a:custGeom>
              <a:avLst/>
              <a:gdLst/>
              <a:ahLst/>
              <a:cxnLst/>
              <a:rect l="l" t="t" r="r" b="b"/>
              <a:pathLst>
                <a:path w="24529" h="20828" extrusionOk="0">
                  <a:moveTo>
                    <a:pt x="6088" y="0"/>
                  </a:moveTo>
                  <a:cubicBezTo>
                    <a:pt x="2746" y="0"/>
                    <a:pt x="1" y="2725"/>
                    <a:pt x="1" y="6087"/>
                  </a:cubicBezTo>
                  <a:lnTo>
                    <a:pt x="1" y="20828"/>
                  </a:lnTo>
                  <a:lnTo>
                    <a:pt x="24528" y="20828"/>
                  </a:lnTo>
                  <a:lnTo>
                    <a:pt x="24528" y="6087"/>
                  </a:lnTo>
                  <a:cubicBezTo>
                    <a:pt x="2452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3"/>
            <p:cNvSpPr/>
            <p:nvPr/>
          </p:nvSpPr>
          <p:spPr>
            <a:xfrm>
              <a:off x="1325875" y="5265000"/>
              <a:ext cx="135300" cy="319300"/>
            </a:xfrm>
            <a:custGeom>
              <a:avLst/>
              <a:gdLst/>
              <a:ahLst/>
              <a:cxnLst/>
              <a:rect l="l" t="t" r="r" b="b"/>
              <a:pathLst>
                <a:path w="5412" h="12772" extrusionOk="0">
                  <a:moveTo>
                    <a:pt x="5411" y="1"/>
                  </a:moveTo>
                  <a:cubicBezTo>
                    <a:pt x="5116" y="1009"/>
                    <a:pt x="4929" y="1390"/>
                    <a:pt x="4575" y="1390"/>
                  </a:cubicBezTo>
                  <a:cubicBezTo>
                    <a:pt x="4405" y="1390"/>
                    <a:pt x="4197" y="1303"/>
                    <a:pt x="3919" y="1154"/>
                  </a:cubicBezTo>
                  <a:lnTo>
                    <a:pt x="1" y="12772"/>
                  </a:lnTo>
                  <a:lnTo>
                    <a:pt x="5411" y="12772"/>
                  </a:lnTo>
                  <a:lnTo>
                    <a:pt x="5411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3"/>
            <p:cNvSpPr/>
            <p:nvPr/>
          </p:nvSpPr>
          <p:spPr>
            <a:xfrm>
              <a:off x="810650" y="5138200"/>
              <a:ext cx="612225" cy="481425"/>
            </a:xfrm>
            <a:custGeom>
              <a:avLst/>
              <a:gdLst/>
              <a:ahLst/>
              <a:cxnLst/>
              <a:rect l="l" t="t" r="r" b="b"/>
              <a:pathLst>
                <a:path w="24489" h="19257" extrusionOk="0">
                  <a:moveTo>
                    <a:pt x="2010" y="0"/>
                  </a:moveTo>
                  <a:cubicBezTo>
                    <a:pt x="777" y="1114"/>
                    <a:pt x="1" y="2705"/>
                    <a:pt x="1" y="4516"/>
                  </a:cubicBezTo>
                  <a:lnTo>
                    <a:pt x="1" y="19256"/>
                  </a:lnTo>
                  <a:lnTo>
                    <a:pt x="24489" y="19256"/>
                  </a:lnTo>
                  <a:lnTo>
                    <a:pt x="24489" y="7659"/>
                  </a:lnTo>
                  <a:cubicBezTo>
                    <a:pt x="20053" y="5689"/>
                    <a:pt x="14880" y="5570"/>
                    <a:pt x="10166" y="4138"/>
                  </a:cubicBezTo>
                  <a:cubicBezTo>
                    <a:pt x="7242" y="3243"/>
                    <a:pt x="4477" y="1830"/>
                    <a:pt x="2010" y="0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"/>
            <p:cNvSpPr/>
            <p:nvPr/>
          </p:nvSpPr>
          <p:spPr>
            <a:xfrm>
              <a:off x="811150" y="5063600"/>
              <a:ext cx="612725" cy="520700"/>
            </a:xfrm>
            <a:custGeom>
              <a:avLst/>
              <a:gdLst/>
              <a:ahLst/>
              <a:cxnLst/>
              <a:rect l="l" t="t" r="r" b="b"/>
              <a:pathLst>
                <a:path w="24509" h="20828" extrusionOk="0">
                  <a:moveTo>
                    <a:pt x="606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6207"/>
                  </a:lnTo>
                  <a:cubicBezTo>
                    <a:pt x="1" y="2885"/>
                    <a:pt x="2726" y="159"/>
                    <a:pt x="6028" y="159"/>
                  </a:cubicBezTo>
                  <a:lnTo>
                    <a:pt x="18262" y="159"/>
                  </a:lnTo>
                  <a:cubicBezTo>
                    <a:pt x="21584" y="159"/>
                    <a:pt x="24270" y="2885"/>
                    <a:pt x="24270" y="6207"/>
                  </a:cubicBezTo>
                  <a:lnTo>
                    <a:pt x="24270" y="20828"/>
                  </a:lnTo>
                  <a:lnTo>
                    <a:pt x="24508" y="20828"/>
                  </a:lnTo>
                  <a:lnTo>
                    <a:pt x="24508" y="6087"/>
                  </a:lnTo>
                  <a:cubicBezTo>
                    <a:pt x="24469" y="2725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"/>
            <p:cNvSpPr/>
            <p:nvPr/>
          </p:nvSpPr>
          <p:spPr>
            <a:xfrm>
              <a:off x="1573050" y="5031275"/>
              <a:ext cx="650000" cy="553025"/>
            </a:xfrm>
            <a:custGeom>
              <a:avLst/>
              <a:gdLst/>
              <a:ahLst/>
              <a:cxnLst/>
              <a:rect l="l" t="t" r="r" b="b"/>
              <a:pathLst>
                <a:path w="26000" h="22121" extrusionOk="0">
                  <a:moveTo>
                    <a:pt x="6465" y="0"/>
                  </a:moveTo>
                  <a:cubicBezTo>
                    <a:pt x="2885" y="0"/>
                    <a:pt x="0" y="2904"/>
                    <a:pt x="0" y="6465"/>
                  </a:cubicBezTo>
                  <a:lnTo>
                    <a:pt x="0" y="22121"/>
                  </a:lnTo>
                  <a:lnTo>
                    <a:pt x="26000" y="22121"/>
                  </a:lnTo>
                  <a:lnTo>
                    <a:pt x="26000" y="6465"/>
                  </a:lnTo>
                  <a:cubicBezTo>
                    <a:pt x="26000" y="2885"/>
                    <a:pt x="23096" y="0"/>
                    <a:pt x="1953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"/>
            <p:cNvSpPr/>
            <p:nvPr/>
          </p:nvSpPr>
          <p:spPr>
            <a:xfrm>
              <a:off x="1573550" y="5063600"/>
              <a:ext cx="613200" cy="520700"/>
            </a:xfrm>
            <a:custGeom>
              <a:avLst/>
              <a:gdLst/>
              <a:ahLst/>
              <a:cxnLst/>
              <a:rect l="l" t="t" r="r" b="b"/>
              <a:pathLst>
                <a:path w="24528" h="20828" extrusionOk="0">
                  <a:moveTo>
                    <a:pt x="6087" y="0"/>
                  </a:moveTo>
                  <a:cubicBezTo>
                    <a:pt x="2725" y="0"/>
                    <a:pt x="0" y="2725"/>
                    <a:pt x="0" y="6087"/>
                  </a:cubicBezTo>
                  <a:lnTo>
                    <a:pt x="0" y="20828"/>
                  </a:lnTo>
                  <a:lnTo>
                    <a:pt x="24528" y="20828"/>
                  </a:lnTo>
                  <a:lnTo>
                    <a:pt x="24528" y="6087"/>
                  </a:lnTo>
                  <a:cubicBezTo>
                    <a:pt x="2452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"/>
            <p:cNvSpPr/>
            <p:nvPr/>
          </p:nvSpPr>
          <p:spPr>
            <a:xfrm>
              <a:off x="2088750" y="5265000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5372" y="1"/>
                  </a:moveTo>
                  <a:cubicBezTo>
                    <a:pt x="5090" y="1009"/>
                    <a:pt x="4907" y="1390"/>
                    <a:pt x="4548" y="1390"/>
                  </a:cubicBezTo>
                  <a:cubicBezTo>
                    <a:pt x="4376" y="1390"/>
                    <a:pt x="4164" y="1303"/>
                    <a:pt x="3880" y="1154"/>
                  </a:cubicBezTo>
                  <a:lnTo>
                    <a:pt x="1" y="12772"/>
                  </a:lnTo>
                  <a:lnTo>
                    <a:pt x="5372" y="12772"/>
                  </a:lnTo>
                  <a:lnTo>
                    <a:pt x="5372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"/>
            <p:cNvSpPr/>
            <p:nvPr/>
          </p:nvSpPr>
          <p:spPr>
            <a:xfrm>
              <a:off x="1573550" y="5102375"/>
              <a:ext cx="612200" cy="481925"/>
            </a:xfrm>
            <a:custGeom>
              <a:avLst/>
              <a:gdLst/>
              <a:ahLst/>
              <a:cxnLst/>
              <a:rect l="l" t="t" r="r" b="b"/>
              <a:pathLst>
                <a:path w="24488" h="19277" extrusionOk="0">
                  <a:moveTo>
                    <a:pt x="2009" y="1"/>
                  </a:moveTo>
                  <a:cubicBezTo>
                    <a:pt x="776" y="1115"/>
                    <a:pt x="0" y="2706"/>
                    <a:pt x="0" y="4536"/>
                  </a:cubicBezTo>
                  <a:lnTo>
                    <a:pt x="0" y="19277"/>
                  </a:lnTo>
                  <a:lnTo>
                    <a:pt x="24488" y="19277"/>
                  </a:lnTo>
                  <a:lnTo>
                    <a:pt x="24488" y="7659"/>
                  </a:lnTo>
                  <a:cubicBezTo>
                    <a:pt x="20032" y="5710"/>
                    <a:pt x="14860" y="5571"/>
                    <a:pt x="10165" y="4158"/>
                  </a:cubicBezTo>
                  <a:cubicBezTo>
                    <a:pt x="7241" y="3263"/>
                    <a:pt x="4476" y="1851"/>
                    <a:pt x="200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3"/>
            <p:cNvSpPr/>
            <p:nvPr/>
          </p:nvSpPr>
          <p:spPr>
            <a:xfrm>
              <a:off x="1573550" y="5063600"/>
              <a:ext cx="612200" cy="520700"/>
            </a:xfrm>
            <a:custGeom>
              <a:avLst/>
              <a:gdLst/>
              <a:ahLst/>
              <a:cxnLst/>
              <a:rect l="l" t="t" r="r" b="b"/>
              <a:pathLst>
                <a:path w="24488" h="20828" extrusionOk="0">
                  <a:moveTo>
                    <a:pt x="6067" y="0"/>
                  </a:moveTo>
                  <a:cubicBezTo>
                    <a:pt x="2706" y="0"/>
                    <a:pt x="0" y="2725"/>
                    <a:pt x="0" y="6087"/>
                  </a:cubicBezTo>
                  <a:lnTo>
                    <a:pt x="0" y="6207"/>
                  </a:lnTo>
                  <a:cubicBezTo>
                    <a:pt x="0" y="2885"/>
                    <a:pt x="2706" y="159"/>
                    <a:pt x="6008" y="159"/>
                  </a:cubicBezTo>
                  <a:lnTo>
                    <a:pt x="18262" y="159"/>
                  </a:lnTo>
                  <a:cubicBezTo>
                    <a:pt x="21584" y="159"/>
                    <a:pt x="24269" y="2885"/>
                    <a:pt x="24269" y="6207"/>
                  </a:cubicBezTo>
                  <a:lnTo>
                    <a:pt x="24269" y="20828"/>
                  </a:lnTo>
                  <a:lnTo>
                    <a:pt x="24488" y="20828"/>
                  </a:lnTo>
                  <a:lnTo>
                    <a:pt x="24488" y="6087"/>
                  </a:lnTo>
                  <a:cubicBezTo>
                    <a:pt x="24488" y="2725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3"/>
            <p:cNvSpPr/>
            <p:nvPr/>
          </p:nvSpPr>
          <p:spPr>
            <a:xfrm>
              <a:off x="2335925" y="5031275"/>
              <a:ext cx="650025" cy="553025"/>
            </a:xfrm>
            <a:custGeom>
              <a:avLst/>
              <a:gdLst/>
              <a:ahLst/>
              <a:cxnLst/>
              <a:rect l="l" t="t" r="r" b="b"/>
              <a:pathLst>
                <a:path w="26001" h="22121" extrusionOk="0">
                  <a:moveTo>
                    <a:pt x="6466" y="0"/>
                  </a:moveTo>
                  <a:cubicBezTo>
                    <a:pt x="2885" y="0"/>
                    <a:pt x="1" y="2904"/>
                    <a:pt x="1" y="6465"/>
                  </a:cubicBezTo>
                  <a:lnTo>
                    <a:pt x="1" y="22121"/>
                  </a:lnTo>
                  <a:lnTo>
                    <a:pt x="26000" y="22121"/>
                  </a:lnTo>
                  <a:lnTo>
                    <a:pt x="26000" y="6465"/>
                  </a:lnTo>
                  <a:cubicBezTo>
                    <a:pt x="26000" y="2885"/>
                    <a:pt x="23096" y="0"/>
                    <a:pt x="1953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3"/>
            <p:cNvSpPr/>
            <p:nvPr/>
          </p:nvSpPr>
          <p:spPr>
            <a:xfrm>
              <a:off x="2335925" y="5063600"/>
              <a:ext cx="612725" cy="520700"/>
            </a:xfrm>
            <a:custGeom>
              <a:avLst/>
              <a:gdLst/>
              <a:ahLst/>
              <a:cxnLst/>
              <a:rect l="l" t="t" r="r" b="b"/>
              <a:pathLst>
                <a:path w="24509" h="20828" extrusionOk="0">
                  <a:moveTo>
                    <a:pt x="608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20828"/>
                  </a:lnTo>
                  <a:lnTo>
                    <a:pt x="24508" y="20828"/>
                  </a:lnTo>
                  <a:lnTo>
                    <a:pt x="24508" y="6087"/>
                  </a:lnTo>
                  <a:cubicBezTo>
                    <a:pt x="2450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3"/>
            <p:cNvSpPr/>
            <p:nvPr/>
          </p:nvSpPr>
          <p:spPr>
            <a:xfrm>
              <a:off x="2851150" y="5265000"/>
              <a:ext cx="134800" cy="319300"/>
            </a:xfrm>
            <a:custGeom>
              <a:avLst/>
              <a:gdLst/>
              <a:ahLst/>
              <a:cxnLst/>
              <a:rect l="l" t="t" r="r" b="b"/>
              <a:pathLst>
                <a:path w="5392" h="12772" extrusionOk="0">
                  <a:moveTo>
                    <a:pt x="5391" y="1"/>
                  </a:moveTo>
                  <a:cubicBezTo>
                    <a:pt x="5109" y="1009"/>
                    <a:pt x="4927" y="1390"/>
                    <a:pt x="4568" y="1390"/>
                  </a:cubicBezTo>
                  <a:cubicBezTo>
                    <a:pt x="4396" y="1390"/>
                    <a:pt x="4183" y="1303"/>
                    <a:pt x="3899" y="1154"/>
                  </a:cubicBezTo>
                  <a:lnTo>
                    <a:pt x="0" y="12772"/>
                  </a:lnTo>
                  <a:lnTo>
                    <a:pt x="5391" y="12772"/>
                  </a:lnTo>
                  <a:lnTo>
                    <a:pt x="5391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"/>
            <p:cNvSpPr/>
            <p:nvPr/>
          </p:nvSpPr>
          <p:spPr>
            <a:xfrm>
              <a:off x="2335925" y="5102375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010" y="1"/>
                  </a:moveTo>
                  <a:cubicBezTo>
                    <a:pt x="757" y="1115"/>
                    <a:pt x="1" y="2706"/>
                    <a:pt x="1" y="4536"/>
                  </a:cubicBezTo>
                  <a:lnTo>
                    <a:pt x="1" y="19277"/>
                  </a:lnTo>
                  <a:lnTo>
                    <a:pt x="24488" y="19277"/>
                  </a:lnTo>
                  <a:lnTo>
                    <a:pt x="24488" y="7659"/>
                  </a:lnTo>
                  <a:cubicBezTo>
                    <a:pt x="20033" y="5710"/>
                    <a:pt x="14860" y="5571"/>
                    <a:pt x="10166" y="4158"/>
                  </a:cubicBezTo>
                  <a:cubicBezTo>
                    <a:pt x="7222" y="3263"/>
                    <a:pt x="4476" y="1851"/>
                    <a:pt x="201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"/>
            <p:cNvSpPr/>
            <p:nvPr/>
          </p:nvSpPr>
          <p:spPr>
            <a:xfrm>
              <a:off x="2335925" y="5063600"/>
              <a:ext cx="612225" cy="520700"/>
            </a:xfrm>
            <a:custGeom>
              <a:avLst/>
              <a:gdLst/>
              <a:ahLst/>
              <a:cxnLst/>
              <a:rect l="l" t="t" r="r" b="b"/>
              <a:pathLst>
                <a:path w="24489" h="20828" extrusionOk="0">
                  <a:moveTo>
                    <a:pt x="6068" y="0"/>
                  </a:moveTo>
                  <a:cubicBezTo>
                    <a:pt x="2706" y="0"/>
                    <a:pt x="1" y="2725"/>
                    <a:pt x="1" y="6087"/>
                  </a:cubicBezTo>
                  <a:lnTo>
                    <a:pt x="1" y="6207"/>
                  </a:lnTo>
                  <a:cubicBezTo>
                    <a:pt x="1" y="2885"/>
                    <a:pt x="2706" y="159"/>
                    <a:pt x="6008" y="159"/>
                  </a:cubicBezTo>
                  <a:lnTo>
                    <a:pt x="18242" y="159"/>
                  </a:lnTo>
                  <a:cubicBezTo>
                    <a:pt x="21584" y="159"/>
                    <a:pt x="24270" y="2885"/>
                    <a:pt x="24270" y="6207"/>
                  </a:cubicBezTo>
                  <a:lnTo>
                    <a:pt x="24270" y="20828"/>
                  </a:lnTo>
                  <a:lnTo>
                    <a:pt x="24488" y="20828"/>
                  </a:lnTo>
                  <a:lnTo>
                    <a:pt x="24488" y="6087"/>
                  </a:lnTo>
                  <a:cubicBezTo>
                    <a:pt x="2448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"/>
            <p:cNvSpPr/>
            <p:nvPr/>
          </p:nvSpPr>
          <p:spPr>
            <a:xfrm>
              <a:off x="3097825" y="5031275"/>
              <a:ext cx="650500" cy="553025"/>
            </a:xfrm>
            <a:custGeom>
              <a:avLst/>
              <a:gdLst/>
              <a:ahLst/>
              <a:cxnLst/>
              <a:rect l="l" t="t" r="r" b="b"/>
              <a:pathLst>
                <a:path w="26020" h="22121" extrusionOk="0">
                  <a:moveTo>
                    <a:pt x="6465" y="0"/>
                  </a:moveTo>
                  <a:cubicBezTo>
                    <a:pt x="2885" y="0"/>
                    <a:pt x="0" y="2904"/>
                    <a:pt x="0" y="6465"/>
                  </a:cubicBezTo>
                  <a:lnTo>
                    <a:pt x="0" y="22121"/>
                  </a:lnTo>
                  <a:lnTo>
                    <a:pt x="26020" y="22121"/>
                  </a:lnTo>
                  <a:lnTo>
                    <a:pt x="26020" y="6465"/>
                  </a:lnTo>
                  <a:cubicBezTo>
                    <a:pt x="26020" y="2885"/>
                    <a:pt x="23096" y="0"/>
                    <a:pt x="1955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"/>
            <p:cNvSpPr/>
            <p:nvPr/>
          </p:nvSpPr>
          <p:spPr>
            <a:xfrm>
              <a:off x="3097825" y="5063600"/>
              <a:ext cx="613200" cy="520700"/>
            </a:xfrm>
            <a:custGeom>
              <a:avLst/>
              <a:gdLst/>
              <a:ahLst/>
              <a:cxnLst/>
              <a:rect l="l" t="t" r="r" b="b"/>
              <a:pathLst>
                <a:path w="24528" h="20828" extrusionOk="0">
                  <a:moveTo>
                    <a:pt x="6087" y="0"/>
                  </a:moveTo>
                  <a:cubicBezTo>
                    <a:pt x="2745" y="0"/>
                    <a:pt x="0" y="2725"/>
                    <a:pt x="0" y="6087"/>
                  </a:cubicBezTo>
                  <a:lnTo>
                    <a:pt x="0" y="20828"/>
                  </a:lnTo>
                  <a:lnTo>
                    <a:pt x="24528" y="20828"/>
                  </a:lnTo>
                  <a:lnTo>
                    <a:pt x="24528" y="6087"/>
                  </a:lnTo>
                  <a:cubicBezTo>
                    <a:pt x="2452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"/>
            <p:cNvSpPr/>
            <p:nvPr/>
          </p:nvSpPr>
          <p:spPr>
            <a:xfrm>
              <a:off x="3614025" y="5265000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5372" y="1"/>
                  </a:moveTo>
                  <a:cubicBezTo>
                    <a:pt x="5076" y="1009"/>
                    <a:pt x="4889" y="1390"/>
                    <a:pt x="4535" y="1390"/>
                  </a:cubicBezTo>
                  <a:cubicBezTo>
                    <a:pt x="4365" y="1390"/>
                    <a:pt x="4157" y="1303"/>
                    <a:pt x="3880" y="1154"/>
                  </a:cubicBezTo>
                  <a:lnTo>
                    <a:pt x="1" y="12772"/>
                  </a:lnTo>
                  <a:lnTo>
                    <a:pt x="5372" y="12772"/>
                  </a:lnTo>
                  <a:lnTo>
                    <a:pt x="5372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"/>
            <p:cNvSpPr/>
            <p:nvPr/>
          </p:nvSpPr>
          <p:spPr>
            <a:xfrm>
              <a:off x="3098325" y="5102375"/>
              <a:ext cx="612700" cy="481925"/>
            </a:xfrm>
            <a:custGeom>
              <a:avLst/>
              <a:gdLst/>
              <a:ahLst/>
              <a:cxnLst/>
              <a:rect l="l" t="t" r="r" b="b"/>
              <a:pathLst>
                <a:path w="24508" h="19277" extrusionOk="0">
                  <a:moveTo>
                    <a:pt x="2029" y="1"/>
                  </a:moveTo>
                  <a:cubicBezTo>
                    <a:pt x="776" y="1115"/>
                    <a:pt x="0" y="2706"/>
                    <a:pt x="0" y="4536"/>
                  </a:cubicBezTo>
                  <a:lnTo>
                    <a:pt x="0" y="19277"/>
                  </a:lnTo>
                  <a:lnTo>
                    <a:pt x="24508" y="19277"/>
                  </a:lnTo>
                  <a:lnTo>
                    <a:pt x="24508" y="7659"/>
                  </a:lnTo>
                  <a:cubicBezTo>
                    <a:pt x="20052" y="5710"/>
                    <a:pt x="14880" y="5571"/>
                    <a:pt x="10185" y="4158"/>
                  </a:cubicBezTo>
                  <a:cubicBezTo>
                    <a:pt x="7241" y="3263"/>
                    <a:pt x="4476" y="1851"/>
                    <a:pt x="202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"/>
            <p:cNvSpPr/>
            <p:nvPr/>
          </p:nvSpPr>
          <p:spPr>
            <a:xfrm>
              <a:off x="3098325" y="5063600"/>
              <a:ext cx="612700" cy="520700"/>
            </a:xfrm>
            <a:custGeom>
              <a:avLst/>
              <a:gdLst/>
              <a:ahLst/>
              <a:cxnLst/>
              <a:rect l="l" t="t" r="r" b="b"/>
              <a:pathLst>
                <a:path w="24508" h="20828" extrusionOk="0">
                  <a:moveTo>
                    <a:pt x="6067" y="0"/>
                  </a:moveTo>
                  <a:cubicBezTo>
                    <a:pt x="2725" y="0"/>
                    <a:pt x="0" y="2725"/>
                    <a:pt x="0" y="6087"/>
                  </a:cubicBezTo>
                  <a:lnTo>
                    <a:pt x="0" y="6207"/>
                  </a:lnTo>
                  <a:cubicBezTo>
                    <a:pt x="0" y="2885"/>
                    <a:pt x="2725" y="159"/>
                    <a:pt x="6028" y="159"/>
                  </a:cubicBezTo>
                  <a:lnTo>
                    <a:pt x="18262" y="159"/>
                  </a:lnTo>
                  <a:cubicBezTo>
                    <a:pt x="21584" y="159"/>
                    <a:pt x="24269" y="2885"/>
                    <a:pt x="24269" y="6207"/>
                  </a:cubicBezTo>
                  <a:lnTo>
                    <a:pt x="24269" y="20828"/>
                  </a:lnTo>
                  <a:lnTo>
                    <a:pt x="24488" y="20828"/>
                  </a:lnTo>
                  <a:lnTo>
                    <a:pt x="24488" y="6087"/>
                  </a:lnTo>
                  <a:cubicBezTo>
                    <a:pt x="24508" y="2725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"/>
            <p:cNvSpPr/>
            <p:nvPr/>
          </p:nvSpPr>
          <p:spPr>
            <a:xfrm>
              <a:off x="6147875" y="5031275"/>
              <a:ext cx="650000" cy="553025"/>
            </a:xfrm>
            <a:custGeom>
              <a:avLst/>
              <a:gdLst/>
              <a:ahLst/>
              <a:cxnLst/>
              <a:rect l="l" t="t" r="r" b="b"/>
              <a:pathLst>
                <a:path w="26000" h="22121" extrusionOk="0">
                  <a:moveTo>
                    <a:pt x="6465" y="0"/>
                  </a:moveTo>
                  <a:cubicBezTo>
                    <a:pt x="2904" y="0"/>
                    <a:pt x="0" y="2885"/>
                    <a:pt x="0" y="6465"/>
                  </a:cubicBezTo>
                  <a:lnTo>
                    <a:pt x="0" y="22121"/>
                  </a:lnTo>
                  <a:lnTo>
                    <a:pt x="26000" y="22121"/>
                  </a:lnTo>
                  <a:lnTo>
                    <a:pt x="26000" y="6465"/>
                  </a:lnTo>
                  <a:cubicBezTo>
                    <a:pt x="26000" y="2904"/>
                    <a:pt x="23115" y="0"/>
                    <a:pt x="19535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"/>
            <p:cNvSpPr/>
            <p:nvPr/>
          </p:nvSpPr>
          <p:spPr>
            <a:xfrm>
              <a:off x="6184175" y="5063600"/>
              <a:ext cx="613200" cy="520700"/>
            </a:xfrm>
            <a:custGeom>
              <a:avLst/>
              <a:gdLst/>
              <a:ahLst/>
              <a:cxnLst/>
              <a:rect l="l" t="t" r="r" b="b"/>
              <a:pathLst>
                <a:path w="24528" h="20828" extrusionOk="0">
                  <a:moveTo>
                    <a:pt x="6107" y="0"/>
                  </a:moveTo>
                  <a:cubicBezTo>
                    <a:pt x="2745" y="0"/>
                    <a:pt x="0" y="2725"/>
                    <a:pt x="0" y="6087"/>
                  </a:cubicBezTo>
                  <a:lnTo>
                    <a:pt x="0" y="20828"/>
                  </a:lnTo>
                  <a:lnTo>
                    <a:pt x="24528" y="20828"/>
                  </a:lnTo>
                  <a:lnTo>
                    <a:pt x="24528" y="6087"/>
                  </a:lnTo>
                  <a:cubicBezTo>
                    <a:pt x="24528" y="2725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"/>
            <p:cNvSpPr/>
            <p:nvPr/>
          </p:nvSpPr>
          <p:spPr>
            <a:xfrm>
              <a:off x="6147875" y="5265000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0" y="1"/>
                  </a:moveTo>
                  <a:lnTo>
                    <a:pt x="0" y="12772"/>
                  </a:lnTo>
                  <a:lnTo>
                    <a:pt x="5371" y="12772"/>
                  </a:lnTo>
                  <a:lnTo>
                    <a:pt x="1492" y="1154"/>
                  </a:lnTo>
                  <a:cubicBezTo>
                    <a:pt x="1208" y="1303"/>
                    <a:pt x="996" y="1390"/>
                    <a:pt x="824" y="1390"/>
                  </a:cubicBezTo>
                  <a:cubicBezTo>
                    <a:pt x="465" y="1390"/>
                    <a:pt x="282" y="1009"/>
                    <a:pt x="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"/>
            <p:cNvSpPr/>
            <p:nvPr/>
          </p:nvSpPr>
          <p:spPr>
            <a:xfrm>
              <a:off x="6185150" y="5138200"/>
              <a:ext cx="612225" cy="481425"/>
            </a:xfrm>
            <a:custGeom>
              <a:avLst/>
              <a:gdLst/>
              <a:ahLst/>
              <a:cxnLst/>
              <a:rect l="l" t="t" r="r" b="b"/>
              <a:pathLst>
                <a:path w="24489" h="19257" extrusionOk="0">
                  <a:moveTo>
                    <a:pt x="22480" y="0"/>
                  </a:moveTo>
                  <a:cubicBezTo>
                    <a:pt x="20013" y="1830"/>
                    <a:pt x="17248" y="3243"/>
                    <a:pt x="14324" y="4138"/>
                  </a:cubicBezTo>
                  <a:cubicBezTo>
                    <a:pt x="9609" y="5570"/>
                    <a:pt x="4437" y="5689"/>
                    <a:pt x="1" y="7659"/>
                  </a:cubicBezTo>
                  <a:lnTo>
                    <a:pt x="1" y="19256"/>
                  </a:lnTo>
                  <a:lnTo>
                    <a:pt x="24489" y="19256"/>
                  </a:lnTo>
                  <a:lnTo>
                    <a:pt x="24489" y="4516"/>
                  </a:lnTo>
                  <a:cubicBezTo>
                    <a:pt x="24489" y="2705"/>
                    <a:pt x="23713" y="1114"/>
                    <a:pt x="22480" y="0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"/>
            <p:cNvSpPr/>
            <p:nvPr/>
          </p:nvSpPr>
          <p:spPr>
            <a:xfrm>
              <a:off x="6184675" y="5063600"/>
              <a:ext cx="612700" cy="520700"/>
            </a:xfrm>
            <a:custGeom>
              <a:avLst/>
              <a:gdLst/>
              <a:ahLst/>
              <a:cxnLst/>
              <a:rect l="l" t="t" r="r" b="b"/>
              <a:pathLst>
                <a:path w="24508" h="20828" extrusionOk="0">
                  <a:moveTo>
                    <a:pt x="6107" y="0"/>
                  </a:moveTo>
                  <a:cubicBezTo>
                    <a:pt x="2745" y="0"/>
                    <a:pt x="20" y="2725"/>
                    <a:pt x="0" y="6087"/>
                  </a:cubicBezTo>
                  <a:lnTo>
                    <a:pt x="0" y="20828"/>
                  </a:lnTo>
                  <a:lnTo>
                    <a:pt x="239" y="20828"/>
                  </a:lnTo>
                  <a:lnTo>
                    <a:pt x="239" y="6207"/>
                  </a:lnTo>
                  <a:cubicBezTo>
                    <a:pt x="239" y="2885"/>
                    <a:pt x="2924" y="159"/>
                    <a:pt x="6246" y="159"/>
                  </a:cubicBezTo>
                  <a:lnTo>
                    <a:pt x="18480" y="159"/>
                  </a:lnTo>
                  <a:cubicBezTo>
                    <a:pt x="21802" y="159"/>
                    <a:pt x="24508" y="2885"/>
                    <a:pt x="24508" y="6207"/>
                  </a:cubicBezTo>
                  <a:lnTo>
                    <a:pt x="24508" y="6087"/>
                  </a:lnTo>
                  <a:cubicBezTo>
                    <a:pt x="24508" y="2725"/>
                    <a:pt x="21802" y="0"/>
                    <a:pt x="18441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"/>
            <p:cNvSpPr/>
            <p:nvPr/>
          </p:nvSpPr>
          <p:spPr>
            <a:xfrm>
              <a:off x="5385475" y="5031275"/>
              <a:ext cx="650525" cy="553025"/>
            </a:xfrm>
            <a:custGeom>
              <a:avLst/>
              <a:gdLst/>
              <a:ahLst/>
              <a:cxnLst/>
              <a:rect l="l" t="t" r="r" b="b"/>
              <a:pathLst>
                <a:path w="26021" h="22121" extrusionOk="0">
                  <a:moveTo>
                    <a:pt x="6466" y="0"/>
                  </a:moveTo>
                  <a:cubicBezTo>
                    <a:pt x="2905" y="0"/>
                    <a:pt x="1" y="2885"/>
                    <a:pt x="1" y="6465"/>
                  </a:cubicBezTo>
                  <a:lnTo>
                    <a:pt x="1" y="22121"/>
                  </a:lnTo>
                  <a:lnTo>
                    <a:pt x="26020" y="22121"/>
                  </a:lnTo>
                  <a:lnTo>
                    <a:pt x="26020" y="6465"/>
                  </a:lnTo>
                  <a:cubicBezTo>
                    <a:pt x="26020" y="2904"/>
                    <a:pt x="23136" y="0"/>
                    <a:pt x="1955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"/>
            <p:cNvSpPr/>
            <p:nvPr/>
          </p:nvSpPr>
          <p:spPr>
            <a:xfrm>
              <a:off x="5422275" y="5063600"/>
              <a:ext cx="612725" cy="520700"/>
            </a:xfrm>
            <a:custGeom>
              <a:avLst/>
              <a:gdLst/>
              <a:ahLst/>
              <a:cxnLst/>
              <a:rect l="l" t="t" r="r" b="b"/>
              <a:pathLst>
                <a:path w="24509" h="20828" extrusionOk="0">
                  <a:moveTo>
                    <a:pt x="608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20828"/>
                  </a:lnTo>
                  <a:lnTo>
                    <a:pt x="24508" y="20828"/>
                  </a:lnTo>
                  <a:lnTo>
                    <a:pt x="24508" y="6087"/>
                  </a:lnTo>
                  <a:cubicBezTo>
                    <a:pt x="2450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"/>
            <p:cNvSpPr/>
            <p:nvPr/>
          </p:nvSpPr>
          <p:spPr>
            <a:xfrm>
              <a:off x="5385475" y="5265000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1" y="1"/>
                  </a:moveTo>
                  <a:lnTo>
                    <a:pt x="1" y="12772"/>
                  </a:lnTo>
                  <a:lnTo>
                    <a:pt x="5372" y="12772"/>
                  </a:lnTo>
                  <a:lnTo>
                    <a:pt x="1492" y="1154"/>
                  </a:lnTo>
                  <a:cubicBezTo>
                    <a:pt x="1209" y="1303"/>
                    <a:pt x="996" y="1390"/>
                    <a:pt x="824" y="1390"/>
                  </a:cubicBezTo>
                  <a:cubicBezTo>
                    <a:pt x="465" y="1390"/>
                    <a:pt x="283" y="1009"/>
                    <a:pt x="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"/>
            <p:cNvSpPr/>
            <p:nvPr/>
          </p:nvSpPr>
          <p:spPr>
            <a:xfrm>
              <a:off x="5422775" y="5102375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79" y="1"/>
                  </a:moveTo>
                  <a:cubicBezTo>
                    <a:pt x="20013" y="1851"/>
                    <a:pt x="17267" y="3263"/>
                    <a:pt x="14323" y="4158"/>
                  </a:cubicBezTo>
                  <a:cubicBezTo>
                    <a:pt x="9629" y="5571"/>
                    <a:pt x="4456" y="5710"/>
                    <a:pt x="0" y="7659"/>
                  </a:cubicBezTo>
                  <a:lnTo>
                    <a:pt x="0" y="19277"/>
                  </a:lnTo>
                  <a:lnTo>
                    <a:pt x="24488" y="19277"/>
                  </a:lnTo>
                  <a:lnTo>
                    <a:pt x="24488" y="4536"/>
                  </a:lnTo>
                  <a:cubicBezTo>
                    <a:pt x="24488" y="2706"/>
                    <a:pt x="23732" y="1115"/>
                    <a:pt x="2247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"/>
            <p:cNvSpPr/>
            <p:nvPr/>
          </p:nvSpPr>
          <p:spPr>
            <a:xfrm>
              <a:off x="5422775" y="5063600"/>
              <a:ext cx="611725" cy="520700"/>
            </a:xfrm>
            <a:custGeom>
              <a:avLst/>
              <a:gdLst/>
              <a:ahLst/>
              <a:cxnLst/>
              <a:rect l="l" t="t" r="r" b="b"/>
              <a:pathLst>
                <a:path w="24469" h="20828" extrusionOk="0">
                  <a:moveTo>
                    <a:pt x="6068" y="0"/>
                  </a:moveTo>
                  <a:cubicBezTo>
                    <a:pt x="2706" y="0"/>
                    <a:pt x="0" y="2725"/>
                    <a:pt x="0" y="6087"/>
                  </a:cubicBezTo>
                  <a:lnTo>
                    <a:pt x="0" y="20828"/>
                  </a:lnTo>
                  <a:lnTo>
                    <a:pt x="199" y="20828"/>
                  </a:lnTo>
                  <a:lnTo>
                    <a:pt x="199" y="6207"/>
                  </a:lnTo>
                  <a:cubicBezTo>
                    <a:pt x="199" y="2885"/>
                    <a:pt x="2885" y="159"/>
                    <a:pt x="6207" y="159"/>
                  </a:cubicBezTo>
                  <a:lnTo>
                    <a:pt x="18441" y="159"/>
                  </a:lnTo>
                  <a:cubicBezTo>
                    <a:pt x="21763" y="159"/>
                    <a:pt x="24468" y="2885"/>
                    <a:pt x="24468" y="6207"/>
                  </a:cubicBezTo>
                  <a:lnTo>
                    <a:pt x="24468" y="6087"/>
                  </a:lnTo>
                  <a:cubicBezTo>
                    <a:pt x="24468" y="2725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"/>
            <p:cNvSpPr/>
            <p:nvPr/>
          </p:nvSpPr>
          <p:spPr>
            <a:xfrm>
              <a:off x="4622600" y="5031275"/>
              <a:ext cx="650500" cy="553025"/>
            </a:xfrm>
            <a:custGeom>
              <a:avLst/>
              <a:gdLst/>
              <a:ahLst/>
              <a:cxnLst/>
              <a:rect l="l" t="t" r="r" b="b"/>
              <a:pathLst>
                <a:path w="26020" h="22121" extrusionOk="0">
                  <a:moveTo>
                    <a:pt x="6465" y="0"/>
                  </a:moveTo>
                  <a:cubicBezTo>
                    <a:pt x="2904" y="0"/>
                    <a:pt x="0" y="2885"/>
                    <a:pt x="0" y="6465"/>
                  </a:cubicBezTo>
                  <a:lnTo>
                    <a:pt x="0" y="22121"/>
                  </a:lnTo>
                  <a:lnTo>
                    <a:pt x="26020" y="22121"/>
                  </a:lnTo>
                  <a:lnTo>
                    <a:pt x="26020" y="6465"/>
                  </a:lnTo>
                  <a:cubicBezTo>
                    <a:pt x="26020" y="2904"/>
                    <a:pt x="23135" y="0"/>
                    <a:pt x="1955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"/>
            <p:cNvSpPr/>
            <p:nvPr/>
          </p:nvSpPr>
          <p:spPr>
            <a:xfrm>
              <a:off x="4659900" y="5063600"/>
              <a:ext cx="613200" cy="520700"/>
            </a:xfrm>
            <a:custGeom>
              <a:avLst/>
              <a:gdLst/>
              <a:ahLst/>
              <a:cxnLst/>
              <a:rect l="l" t="t" r="r" b="b"/>
              <a:pathLst>
                <a:path w="24528" h="20828" extrusionOk="0">
                  <a:moveTo>
                    <a:pt x="6087" y="0"/>
                  </a:moveTo>
                  <a:cubicBezTo>
                    <a:pt x="2745" y="0"/>
                    <a:pt x="0" y="2725"/>
                    <a:pt x="0" y="6087"/>
                  </a:cubicBezTo>
                  <a:lnTo>
                    <a:pt x="0" y="20828"/>
                  </a:lnTo>
                  <a:lnTo>
                    <a:pt x="24528" y="20828"/>
                  </a:lnTo>
                  <a:lnTo>
                    <a:pt x="24528" y="6087"/>
                  </a:lnTo>
                  <a:cubicBezTo>
                    <a:pt x="24528" y="2725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"/>
            <p:cNvSpPr/>
            <p:nvPr/>
          </p:nvSpPr>
          <p:spPr>
            <a:xfrm>
              <a:off x="4622600" y="5265000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0" y="1"/>
                  </a:moveTo>
                  <a:lnTo>
                    <a:pt x="0" y="12772"/>
                  </a:lnTo>
                  <a:lnTo>
                    <a:pt x="5371" y="12772"/>
                  </a:lnTo>
                  <a:lnTo>
                    <a:pt x="1492" y="1154"/>
                  </a:lnTo>
                  <a:cubicBezTo>
                    <a:pt x="1215" y="1303"/>
                    <a:pt x="1007" y="1390"/>
                    <a:pt x="837" y="1390"/>
                  </a:cubicBezTo>
                  <a:cubicBezTo>
                    <a:pt x="483" y="1390"/>
                    <a:pt x="296" y="1009"/>
                    <a:pt x="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"/>
            <p:cNvSpPr/>
            <p:nvPr/>
          </p:nvSpPr>
          <p:spPr>
            <a:xfrm>
              <a:off x="4660875" y="5102375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60" y="1"/>
                  </a:moveTo>
                  <a:cubicBezTo>
                    <a:pt x="20013" y="1851"/>
                    <a:pt x="17248" y="3263"/>
                    <a:pt x="14324" y="4158"/>
                  </a:cubicBezTo>
                  <a:cubicBezTo>
                    <a:pt x="9609" y="5571"/>
                    <a:pt x="4437" y="5710"/>
                    <a:pt x="1" y="7659"/>
                  </a:cubicBezTo>
                  <a:lnTo>
                    <a:pt x="1" y="19277"/>
                  </a:lnTo>
                  <a:lnTo>
                    <a:pt x="24489" y="19277"/>
                  </a:lnTo>
                  <a:lnTo>
                    <a:pt x="24489" y="4536"/>
                  </a:lnTo>
                  <a:cubicBezTo>
                    <a:pt x="24489" y="2706"/>
                    <a:pt x="23713" y="1115"/>
                    <a:pt x="2246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"/>
            <p:cNvSpPr/>
            <p:nvPr/>
          </p:nvSpPr>
          <p:spPr>
            <a:xfrm>
              <a:off x="4659900" y="5063600"/>
              <a:ext cx="612700" cy="520700"/>
            </a:xfrm>
            <a:custGeom>
              <a:avLst/>
              <a:gdLst/>
              <a:ahLst/>
              <a:cxnLst/>
              <a:rect l="l" t="t" r="r" b="b"/>
              <a:pathLst>
                <a:path w="24508" h="20828" extrusionOk="0">
                  <a:moveTo>
                    <a:pt x="6107" y="0"/>
                  </a:moveTo>
                  <a:cubicBezTo>
                    <a:pt x="2745" y="0"/>
                    <a:pt x="40" y="2725"/>
                    <a:pt x="0" y="6087"/>
                  </a:cubicBezTo>
                  <a:lnTo>
                    <a:pt x="0" y="20828"/>
                  </a:lnTo>
                  <a:lnTo>
                    <a:pt x="239" y="20828"/>
                  </a:lnTo>
                  <a:lnTo>
                    <a:pt x="239" y="6207"/>
                  </a:lnTo>
                  <a:cubicBezTo>
                    <a:pt x="239" y="2885"/>
                    <a:pt x="2924" y="159"/>
                    <a:pt x="6246" y="159"/>
                  </a:cubicBezTo>
                  <a:lnTo>
                    <a:pt x="18480" y="159"/>
                  </a:lnTo>
                  <a:cubicBezTo>
                    <a:pt x="21783" y="159"/>
                    <a:pt x="24508" y="2885"/>
                    <a:pt x="24508" y="6207"/>
                  </a:cubicBezTo>
                  <a:lnTo>
                    <a:pt x="24508" y="6087"/>
                  </a:lnTo>
                  <a:cubicBezTo>
                    <a:pt x="24508" y="2725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"/>
            <p:cNvSpPr/>
            <p:nvPr/>
          </p:nvSpPr>
          <p:spPr>
            <a:xfrm>
              <a:off x="3860700" y="5031275"/>
              <a:ext cx="650025" cy="553025"/>
            </a:xfrm>
            <a:custGeom>
              <a:avLst/>
              <a:gdLst/>
              <a:ahLst/>
              <a:cxnLst/>
              <a:rect l="l" t="t" r="r" b="b"/>
              <a:pathLst>
                <a:path w="26001" h="22121" extrusionOk="0">
                  <a:moveTo>
                    <a:pt x="6466" y="0"/>
                  </a:moveTo>
                  <a:cubicBezTo>
                    <a:pt x="2905" y="0"/>
                    <a:pt x="1" y="2885"/>
                    <a:pt x="1" y="6465"/>
                  </a:cubicBezTo>
                  <a:lnTo>
                    <a:pt x="1" y="22121"/>
                  </a:lnTo>
                  <a:lnTo>
                    <a:pt x="26000" y="22121"/>
                  </a:lnTo>
                  <a:lnTo>
                    <a:pt x="26000" y="6465"/>
                  </a:lnTo>
                  <a:cubicBezTo>
                    <a:pt x="26000" y="2904"/>
                    <a:pt x="23116" y="0"/>
                    <a:pt x="1953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"/>
            <p:cNvSpPr/>
            <p:nvPr/>
          </p:nvSpPr>
          <p:spPr>
            <a:xfrm>
              <a:off x="3897000" y="5063600"/>
              <a:ext cx="613225" cy="520700"/>
            </a:xfrm>
            <a:custGeom>
              <a:avLst/>
              <a:gdLst/>
              <a:ahLst/>
              <a:cxnLst/>
              <a:rect l="l" t="t" r="r" b="b"/>
              <a:pathLst>
                <a:path w="24529" h="20828" extrusionOk="0">
                  <a:moveTo>
                    <a:pt x="6108" y="0"/>
                  </a:moveTo>
                  <a:cubicBezTo>
                    <a:pt x="2746" y="0"/>
                    <a:pt x="1" y="2725"/>
                    <a:pt x="1" y="6087"/>
                  </a:cubicBezTo>
                  <a:lnTo>
                    <a:pt x="1" y="20828"/>
                  </a:lnTo>
                  <a:lnTo>
                    <a:pt x="24528" y="20828"/>
                  </a:lnTo>
                  <a:lnTo>
                    <a:pt x="24528" y="6087"/>
                  </a:lnTo>
                  <a:cubicBezTo>
                    <a:pt x="24528" y="2725"/>
                    <a:pt x="2180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"/>
            <p:cNvSpPr/>
            <p:nvPr/>
          </p:nvSpPr>
          <p:spPr>
            <a:xfrm>
              <a:off x="3860700" y="5265000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1" y="1"/>
                  </a:moveTo>
                  <a:lnTo>
                    <a:pt x="1" y="12772"/>
                  </a:lnTo>
                  <a:lnTo>
                    <a:pt x="5372" y="12772"/>
                  </a:lnTo>
                  <a:lnTo>
                    <a:pt x="1493" y="1154"/>
                  </a:lnTo>
                  <a:cubicBezTo>
                    <a:pt x="1209" y="1303"/>
                    <a:pt x="996" y="1390"/>
                    <a:pt x="824" y="1390"/>
                  </a:cubicBezTo>
                  <a:cubicBezTo>
                    <a:pt x="465" y="1390"/>
                    <a:pt x="283" y="1009"/>
                    <a:pt x="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"/>
            <p:cNvSpPr/>
            <p:nvPr/>
          </p:nvSpPr>
          <p:spPr>
            <a:xfrm>
              <a:off x="3898000" y="5102375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79" y="1"/>
                  </a:moveTo>
                  <a:cubicBezTo>
                    <a:pt x="20013" y="1851"/>
                    <a:pt x="17247" y="3263"/>
                    <a:pt x="14323" y="4158"/>
                  </a:cubicBezTo>
                  <a:cubicBezTo>
                    <a:pt x="9629" y="5571"/>
                    <a:pt x="4456" y="5710"/>
                    <a:pt x="1" y="7659"/>
                  </a:cubicBezTo>
                  <a:lnTo>
                    <a:pt x="1" y="19277"/>
                  </a:lnTo>
                  <a:lnTo>
                    <a:pt x="24488" y="19277"/>
                  </a:lnTo>
                  <a:lnTo>
                    <a:pt x="24488" y="4536"/>
                  </a:lnTo>
                  <a:cubicBezTo>
                    <a:pt x="24488" y="2706"/>
                    <a:pt x="23713" y="1115"/>
                    <a:pt x="2247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"/>
            <p:cNvSpPr/>
            <p:nvPr/>
          </p:nvSpPr>
          <p:spPr>
            <a:xfrm>
              <a:off x="3898000" y="5063600"/>
              <a:ext cx="612225" cy="520700"/>
            </a:xfrm>
            <a:custGeom>
              <a:avLst/>
              <a:gdLst/>
              <a:ahLst/>
              <a:cxnLst/>
              <a:rect l="l" t="t" r="r" b="b"/>
              <a:pathLst>
                <a:path w="24489" h="20828" extrusionOk="0">
                  <a:moveTo>
                    <a:pt x="608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20828"/>
                  </a:lnTo>
                  <a:lnTo>
                    <a:pt x="219" y="20828"/>
                  </a:lnTo>
                  <a:lnTo>
                    <a:pt x="219" y="6207"/>
                  </a:lnTo>
                  <a:cubicBezTo>
                    <a:pt x="219" y="2885"/>
                    <a:pt x="2905" y="159"/>
                    <a:pt x="6247" y="159"/>
                  </a:cubicBezTo>
                  <a:lnTo>
                    <a:pt x="18481" y="159"/>
                  </a:lnTo>
                  <a:cubicBezTo>
                    <a:pt x="21783" y="159"/>
                    <a:pt x="24488" y="2885"/>
                    <a:pt x="24488" y="6207"/>
                  </a:cubicBezTo>
                  <a:lnTo>
                    <a:pt x="24488" y="6087"/>
                  </a:lnTo>
                  <a:cubicBezTo>
                    <a:pt x="2448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1" name="Google Shape;321;p3"/>
          <p:cNvSpPr txBox="1">
            <a:spLocks noGrp="1"/>
          </p:cNvSpPr>
          <p:nvPr>
            <p:ph type="title"/>
          </p:nvPr>
        </p:nvSpPr>
        <p:spPr>
          <a:xfrm>
            <a:off x="4862843" y="1830621"/>
            <a:ext cx="35667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22" name="Google Shape;322;p3"/>
          <p:cNvSpPr txBox="1">
            <a:spLocks noGrp="1"/>
          </p:cNvSpPr>
          <p:nvPr>
            <p:ph type="subTitle" idx="1"/>
          </p:nvPr>
        </p:nvSpPr>
        <p:spPr>
          <a:xfrm>
            <a:off x="4862843" y="2690664"/>
            <a:ext cx="2877000" cy="60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4" name="Google Shape;324;p4"/>
          <p:cNvGrpSpPr/>
          <p:nvPr/>
        </p:nvGrpSpPr>
        <p:grpSpPr>
          <a:xfrm>
            <a:off x="-228600" y="347143"/>
            <a:ext cx="8972640" cy="4363055"/>
            <a:chOff x="-228600" y="347143"/>
            <a:chExt cx="8972640" cy="4363055"/>
          </a:xfrm>
        </p:grpSpPr>
        <p:sp>
          <p:nvSpPr>
            <p:cNvPr id="325" name="Google Shape;325;p4"/>
            <p:cNvSpPr/>
            <p:nvPr/>
          </p:nvSpPr>
          <p:spPr>
            <a:xfrm>
              <a:off x="-228600" y="683150"/>
              <a:ext cx="8702571" cy="4027048"/>
            </a:xfrm>
            <a:custGeom>
              <a:avLst/>
              <a:gdLst/>
              <a:ahLst/>
              <a:cxnLst/>
              <a:rect l="l" t="t" r="r" b="b"/>
              <a:pathLst>
                <a:path w="284607" h="134112" extrusionOk="0">
                  <a:moveTo>
                    <a:pt x="273939" y="0"/>
                  </a:moveTo>
                  <a:lnTo>
                    <a:pt x="0" y="134112"/>
                  </a:lnTo>
                  <a:lnTo>
                    <a:pt x="266700" y="134112"/>
                  </a:lnTo>
                  <a:lnTo>
                    <a:pt x="284607" y="8763"/>
                  </a:lnTo>
                  <a:close/>
                </a:path>
              </a:pathLst>
            </a:custGeom>
            <a:gradFill>
              <a:gsLst>
                <a:gs pos="0">
                  <a:srgbClr val="FFF6DB">
                    <a:alpha val="1960"/>
                  </a:srgbClr>
                </a:gs>
                <a:gs pos="100000">
                  <a:srgbClr val="FAD25C">
                    <a:alpha val="29411"/>
                  </a:srgbClr>
                </a:gs>
              </a:gsLst>
              <a:lin ang="18900044" scaled="0"/>
            </a:gradFill>
            <a:ln>
              <a:noFill/>
            </a:ln>
          </p:spPr>
        </p:sp>
        <p:grpSp>
          <p:nvGrpSpPr>
            <p:cNvPr id="326" name="Google Shape;326;p4"/>
            <p:cNvGrpSpPr/>
            <p:nvPr/>
          </p:nvGrpSpPr>
          <p:grpSpPr>
            <a:xfrm>
              <a:off x="8076260" y="347143"/>
              <a:ext cx="667780" cy="667824"/>
              <a:chOff x="8304860" y="-186257"/>
              <a:chExt cx="667780" cy="667824"/>
            </a:xfrm>
          </p:grpSpPr>
          <p:sp>
            <p:nvSpPr>
              <p:cNvPr id="327" name="Google Shape;327;p4"/>
              <p:cNvSpPr/>
              <p:nvPr/>
            </p:nvSpPr>
            <p:spPr>
              <a:xfrm rot="2373635">
                <a:off x="8691939" y="-98328"/>
                <a:ext cx="154012" cy="122309"/>
              </a:xfrm>
              <a:custGeom>
                <a:avLst/>
                <a:gdLst/>
                <a:ahLst/>
                <a:cxnLst/>
                <a:rect l="l" t="t" r="r" b="b"/>
                <a:pathLst>
                  <a:path w="2429" h="1929" extrusionOk="0">
                    <a:moveTo>
                      <a:pt x="250" y="1929"/>
                    </a:moveTo>
                    <a:lnTo>
                      <a:pt x="0" y="464"/>
                    </a:lnTo>
                    <a:cubicBezTo>
                      <a:pt x="0" y="464"/>
                      <a:pt x="1215" y="0"/>
                      <a:pt x="2429" y="464"/>
                    </a:cubicBezTo>
                    <a:lnTo>
                      <a:pt x="2179" y="1929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4"/>
              <p:cNvSpPr/>
              <p:nvPr/>
            </p:nvSpPr>
            <p:spPr>
              <a:xfrm rot="2373635">
                <a:off x="8393925" y="-72211"/>
                <a:ext cx="505848" cy="410740"/>
              </a:xfrm>
              <a:custGeom>
                <a:avLst/>
                <a:gdLst/>
                <a:ahLst/>
                <a:cxnLst/>
                <a:rect l="l" t="t" r="r" b="b"/>
                <a:pathLst>
                  <a:path w="7978" h="6478" extrusionOk="0">
                    <a:moveTo>
                      <a:pt x="0" y="834"/>
                    </a:moveTo>
                    <a:lnTo>
                      <a:pt x="476" y="6478"/>
                    </a:lnTo>
                    <a:cubicBezTo>
                      <a:pt x="2703" y="5787"/>
                      <a:pt x="4977" y="5811"/>
                      <a:pt x="7513" y="6478"/>
                    </a:cubicBezTo>
                    <a:lnTo>
                      <a:pt x="7977" y="834"/>
                    </a:lnTo>
                    <a:cubicBezTo>
                      <a:pt x="5703" y="1"/>
                      <a:pt x="2429" y="1"/>
                      <a:pt x="0" y="83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29;p4"/>
              <p:cNvSpPr/>
              <p:nvPr/>
            </p:nvSpPr>
            <p:spPr>
              <a:xfrm rot="2373635">
                <a:off x="8289601" y="239826"/>
                <a:ext cx="446184" cy="112545"/>
              </a:xfrm>
              <a:custGeom>
                <a:avLst/>
                <a:gdLst/>
                <a:ahLst/>
                <a:cxnLst/>
                <a:rect l="l" t="t" r="r" b="b"/>
                <a:pathLst>
                  <a:path w="7037" h="1775" extrusionOk="0">
                    <a:moveTo>
                      <a:pt x="0" y="798"/>
                    </a:moveTo>
                    <a:lnTo>
                      <a:pt x="1048" y="1655"/>
                    </a:lnTo>
                    <a:lnTo>
                      <a:pt x="5692" y="1774"/>
                    </a:lnTo>
                    <a:lnTo>
                      <a:pt x="7037" y="798"/>
                    </a:lnTo>
                    <a:cubicBezTo>
                      <a:pt x="4656" y="84"/>
                      <a:pt x="2513" y="0"/>
                      <a:pt x="0" y="79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330;p4"/>
              <p:cNvSpPr/>
              <p:nvPr/>
            </p:nvSpPr>
            <p:spPr>
              <a:xfrm rot="2373635">
                <a:off x="8345212" y="270738"/>
                <a:ext cx="319373" cy="67210"/>
              </a:xfrm>
              <a:custGeom>
                <a:avLst/>
                <a:gdLst/>
                <a:ahLst/>
                <a:cxnLst/>
                <a:rect l="l" t="t" r="r" b="b"/>
                <a:pathLst>
                  <a:path w="5037" h="1060" extrusionOk="0">
                    <a:moveTo>
                      <a:pt x="5037" y="524"/>
                    </a:moveTo>
                    <a:cubicBezTo>
                      <a:pt x="5037" y="822"/>
                      <a:pt x="3906" y="1060"/>
                      <a:pt x="2525" y="1060"/>
                    </a:cubicBezTo>
                    <a:cubicBezTo>
                      <a:pt x="1132" y="1060"/>
                      <a:pt x="1" y="822"/>
                      <a:pt x="1" y="524"/>
                    </a:cubicBezTo>
                    <a:cubicBezTo>
                      <a:pt x="1" y="238"/>
                      <a:pt x="1132" y="0"/>
                      <a:pt x="2525" y="0"/>
                    </a:cubicBezTo>
                    <a:cubicBezTo>
                      <a:pt x="3906" y="0"/>
                      <a:pt x="5037" y="238"/>
                      <a:pt x="5037" y="52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31" name="Google Shape;331;p4"/>
          <p:cNvSpPr/>
          <p:nvPr/>
        </p:nvSpPr>
        <p:spPr>
          <a:xfrm>
            <a:off x="-7175" y="4096150"/>
            <a:ext cx="9158700" cy="896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2" name="Google Shape;332;p4"/>
          <p:cNvGrpSpPr/>
          <p:nvPr/>
        </p:nvGrpSpPr>
        <p:grpSpPr>
          <a:xfrm>
            <a:off x="-1700930" y="-1087059"/>
            <a:ext cx="12551594" cy="3254063"/>
            <a:chOff x="-1700930" y="-1087059"/>
            <a:chExt cx="12551594" cy="3254063"/>
          </a:xfrm>
        </p:grpSpPr>
        <p:grpSp>
          <p:nvGrpSpPr>
            <p:cNvPr id="333" name="Google Shape;333;p4"/>
            <p:cNvGrpSpPr/>
            <p:nvPr/>
          </p:nvGrpSpPr>
          <p:grpSpPr>
            <a:xfrm rot="-2336481">
              <a:off x="-1326197" y="-511440"/>
              <a:ext cx="2575089" cy="2102826"/>
              <a:chOff x="-580150" y="114125"/>
              <a:chExt cx="2183925" cy="1783400"/>
            </a:xfrm>
          </p:grpSpPr>
          <p:sp>
            <p:nvSpPr>
              <p:cNvPr id="334" name="Google Shape;334;p4"/>
              <p:cNvSpPr/>
              <p:nvPr/>
            </p:nvSpPr>
            <p:spPr>
              <a:xfrm>
                <a:off x="-580150" y="114125"/>
                <a:ext cx="2183925" cy="1783400"/>
              </a:xfrm>
              <a:custGeom>
                <a:avLst/>
                <a:gdLst/>
                <a:ahLst/>
                <a:cxnLst/>
                <a:rect l="l" t="t" r="r" b="b"/>
                <a:pathLst>
                  <a:path w="87357" h="71336" extrusionOk="0">
                    <a:moveTo>
                      <a:pt x="52853" y="1"/>
                    </a:moveTo>
                    <a:lnTo>
                      <a:pt x="1" y="65866"/>
                    </a:lnTo>
                    <a:cubicBezTo>
                      <a:pt x="60" y="65914"/>
                      <a:pt x="120" y="65973"/>
                      <a:pt x="179" y="66021"/>
                    </a:cubicBezTo>
                    <a:cubicBezTo>
                      <a:pt x="4680" y="69627"/>
                      <a:pt x="10371" y="71335"/>
                      <a:pt x="16844" y="71335"/>
                    </a:cubicBezTo>
                    <a:cubicBezTo>
                      <a:pt x="36916" y="71335"/>
                      <a:pt x="64499" y="54907"/>
                      <a:pt x="87357" y="27683"/>
                    </a:cubicBezTo>
                    <a:lnTo>
                      <a:pt x="52853" y="1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4"/>
              <p:cNvSpPr/>
              <p:nvPr/>
            </p:nvSpPr>
            <p:spPr>
              <a:xfrm>
                <a:off x="-580150" y="114125"/>
                <a:ext cx="2069325" cy="1751300"/>
              </a:xfrm>
              <a:custGeom>
                <a:avLst/>
                <a:gdLst/>
                <a:ahLst/>
                <a:cxnLst/>
                <a:rect l="l" t="t" r="r" b="b"/>
                <a:pathLst>
                  <a:path w="82773" h="70052" extrusionOk="0">
                    <a:moveTo>
                      <a:pt x="52853" y="1"/>
                    </a:moveTo>
                    <a:lnTo>
                      <a:pt x="1" y="65866"/>
                    </a:lnTo>
                    <a:cubicBezTo>
                      <a:pt x="48" y="65914"/>
                      <a:pt x="108" y="65961"/>
                      <a:pt x="156" y="66009"/>
                    </a:cubicBezTo>
                    <a:cubicBezTo>
                      <a:pt x="3571" y="68750"/>
                      <a:pt x="7922" y="70052"/>
                      <a:pt x="12947" y="70052"/>
                    </a:cubicBezTo>
                    <a:cubicBezTo>
                      <a:pt x="31451" y="70052"/>
                      <a:pt x="59093" y="52405"/>
                      <a:pt x="82773" y="24016"/>
                    </a:cubicBezTo>
                    <a:lnTo>
                      <a:pt x="52853" y="1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4"/>
              <p:cNvSpPr/>
              <p:nvPr/>
            </p:nvSpPr>
            <p:spPr>
              <a:xfrm>
                <a:off x="-580150" y="114125"/>
                <a:ext cx="1882700" cy="1706800"/>
              </a:xfrm>
              <a:custGeom>
                <a:avLst/>
                <a:gdLst/>
                <a:ahLst/>
                <a:cxnLst/>
                <a:rect l="l" t="t" r="r" b="b"/>
                <a:pathLst>
                  <a:path w="75308" h="68272" extrusionOk="0">
                    <a:moveTo>
                      <a:pt x="52853" y="1"/>
                    </a:moveTo>
                    <a:lnTo>
                      <a:pt x="1" y="65866"/>
                    </a:lnTo>
                    <a:cubicBezTo>
                      <a:pt x="48" y="65902"/>
                      <a:pt x="72" y="65926"/>
                      <a:pt x="120" y="65961"/>
                    </a:cubicBezTo>
                    <a:cubicBezTo>
                      <a:pt x="2070" y="67525"/>
                      <a:pt x="4578" y="68272"/>
                      <a:pt x="7541" y="68272"/>
                    </a:cubicBezTo>
                    <a:cubicBezTo>
                      <a:pt x="22833" y="68272"/>
                      <a:pt x="50223" y="48364"/>
                      <a:pt x="75308" y="18003"/>
                    </a:cubicBezTo>
                    <a:lnTo>
                      <a:pt x="52853" y="1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4"/>
              <p:cNvSpPr/>
              <p:nvPr/>
            </p:nvSpPr>
            <p:spPr>
              <a:xfrm>
                <a:off x="-414050" y="216825"/>
                <a:ext cx="1452275" cy="1601400"/>
              </a:xfrm>
              <a:custGeom>
                <a:avLst/>
                <a:gdLst/>
                <a:ahLst/>
                <a:cxnLst/>
                <a:rect l="l" t="t" r="r" b="b"/>
                <a:pathLst>
                  <a:path w="58091" h="64056" extrusionOk="0">
                    <a:moveTo>
                      <a:pt x="51328" y="0"/>
                    </a:moveTo>
                    <a:cubicBezTo>
                      <a:pt x="51328" y="0"/>
                      <a:pt x="31056" y="40912"/>
                      <a:pt x="8447" y="58662"/>
                    </a:cubicBezTo>
                    <a:lnTo>
                      <a:pt x="8447" y="58662"/>
                    </a:lnTo>
                    <a:cubicBezTo>
                      <a:pt x="36360" y="38972"/>
                      <a:pt x="58091" y="5596"/>
                      <a:pt x="58091" y="5596"/>
                    </a:cubicBezTo>
                    <a:lnTo>
                      <a:pt x="51328" y="0"/>
                    </a:lnTo>
                    <a:close/>
                    <a:moveTo>
                      <a:pt x="8447" y="58662"/>
                    </a:moveTo>
                    <a:cubicBezTo>
                      <a:pt x="5687" y="60609"/>
                      <a:pt x="2866" y="62422"/>
                      <a:pt x="0" y="64056"/>
                    </a:cubicBezTo>
                    <a:cubicBezTo>
                      <a:pt x="2829" y="62691"/>
                      <a:pt x="5656" y="60853"/>
                      <a:pt x="8447" y="58662"/>
                    </a:cubicBez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8" name="Google Shape;338;p4"/>
            <p:cNvGrpSpPr/>
            <p:nvPr/>
          </p:nvGrpSpPr>
          <p:grpSpPr>
            <a:xfrm rot="2336481" flipH="1">
              <a:off x="7900841" y="-511440"/>
              <a:ext cx="2575089" cy="2102826"/>
              <a:chOff x="-580150" y="114125"/>
              <a:chExt cx="2183925" cy="1783400"/>
            </a:xfrm>
          </p:grpSpPr>
          <p:sp>
            <p:nvSpPr>
              <p:cNvPr id="339" name="Google Shape;339;p4"/>
              <p:cNvSpPr/>
              <p:nvPr/>
            </p:nvSpPr>
            <p:spPr>
              <a:xfrm>
                <a:off x="-580150" y="114125"/>
                <a:ext cx="2183925" cy="1783400"/>
              </a:xfrm>
              <a:custGeom>
                <a:avLst/>
                <a:gdLst/>
                <a:ahLst/>
                <a:cxnLst/>
                <a:rect l="l" t="t" r="r" b="b"/>
                <a:pathLst>
                  <a:path w="87357" h="71336" extrusionOk="0">
                    <a:moveTo>
                      <a:pt x="52853" y="1"/>
                    </a:moveTo>
                    <a:lnTo>
                      <a:pt x="1" y="65866"/>
                    </a:lnTo>
                    <a:cubicBezTo>
                      <a:pt x="60" y="65914"/>
                      <a:pt x="120" y="65973"/>
                      <a:pt x="179" y="66021"/>
                    </a:cubicBezTo>
                    <a:cubicBezTo>
                      <a:pt x="4680" y="69627"/>
                      <a:pt x="10371" y="71335"/>
                      <a:pt x="16844" y="71335"/>
                    </a:cubicBezTo>
                    <a:cubicBezTo>
                      <a:pt x="36916" y="71335"/>
                      <a:pt x="64499" y="54907"/>
                      <a:pt x="87357" y="27683"/>
                    </a:cubicBezTo>
                    <a:lnTo>
                      <a:pt x="52853" y="1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4"/>
              <p:cNvSpPr/>
              <p:nvPr/>
            </p:nvSpPr>
            <p:spPr>
              <a:xfrm>
                <a:off x="-580150" y="114125"/>
                <a:ext cx="2069325" cy="1751300"/>
              </a:xfrm>
              <a:custGeom>
                <a:avLst/>
                <a:gdLst/>
                <a:ahLst/>
                <a:cxnLst/>
                <a:rect l="l" t="t" r="r" b="b"/>
                <a:pathLst>
                  <a:path w="82773" h="70052" extrusionOk="0">
                    <a:moveTo>
                      <a:pt x="52853" y="1"/>
                    </a:moveTo>
                    <a:lnTo>
                      <a:pt x="1" y="65866"/>
                    </a:lnTo>
                    <a:cubicBezTo>
                      <a:pt x="48" y="65914"/>
                      <a:pt x="108" y="65961"/>
                      <a:pt x="156" y="66009"/>
                    </a:cubicBezTo>
                    <a:cubicBezTo>
                      <a:pt x="3571" y="68750"/>
                      <a:pt x="7922" y="70052"/>
                      <a:pt x="12947" y="70052"/>
                    </a:cubicBezTo>
                    <a:cubicBezTo>
                      <a:pt x="31451" y="70052"/>
                      <a:pt x="59093" y="52405"/>
                      <a:pt x="82773" y="24016"/>
                    </a:cubicBezTo>
                    <a:lnTo>
                      <a:pt x="52853" y="1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4"/>
              <p:cNvSpPr/>
              <p:nvPr/>
            </p:nvSpPr>
            <p:spPr>
              <a:xfrm>
                <a:off x="-580150" y="114125"/>
                <a:ext cx="1882700" cy="1706800"/>
              </a:xfrm>
              <a:custGeom>
                <a:avLst/>
                <a:gdLst/>
                <a:ahLst/>
                <a:cxnLst/>
                <a:rect l="l" t="t" r="r" b="b"/>
                <a:pathLst>
                  <a:path w="75308" h="68272" extrusionOk="0">
                    <a:moveTo>
                      <a:pt x="52853" y="1"/>
                    </a:moveTo>
                    <a:lnTo>
                      <a:pt x="1" y="65866"/>
                    </a:lnTo>
                    <a:cubicBezTo>
                      <a:pt x="48" y="65902"/>
                      <a:pt x="72" y="65926"/>
                      <a:pt x="120" y="65961"/>
                    </a:cubicBezTo>
                    <a:cubicBezTo>
                      <a:pt x="2070" y="67525"/>
                      <a:pt x="4578" y="68272"/>
                      <a:pt x="7541" y="68272"/>
                    </a:cubicBezTo>
                    <a:cubicBezTo>
                      <a:pt x="22833" y="68272"/>
                      <a:pt x="50223" y="48364"/>
                      <a:pt x="75308" y="18003"/>
                    </a:cubicBezTo>
                    <a:lnTo>
                      <a:pt x="52853" y="1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4"/>
              <p:cNvSpPr/>
              <p:nvPr/>
            </p:nvSpPr>
            <p:spPr>
              <a:xfrm>
                <a:off x="-414050" y="216825"/>
                <a:ext cx="1452275" cy="1601400"/>
              </a:xfrm>
              <a:custGeom>
                <a:avLst/>
                <a:gdLst/>
                <a:ahLst/>
                <a:cxnLst/>
                <a:rect l="l" t="t" r="r" b="b"/>
                <a:pathLst>
                  <a:path w="58091" h="64056" extrusionOk="0">
                    <a:moveTo>
                      <a:pt x="51328" y="0"/>
                    </a:moveTo>
                    <a:cubicBezTo>
                      <a:pt x="51328" y="0"/>
                      <a:pt x="31056" y="40912"/>
                      <a:pt x="8447" y="58662"/>
                    </a:cubicBezTo>
                    <a:lnTo>
                      <a:pt x="8447" y="58662"/>
                    </a:lnTo>
                    <a:cubicBezTo>
                      <a:pt x="36360" y="38972"/>
                      <a:pt x="58091" y="5596"/>
                      <a:pt x="58091" y="5596"/>
                    </a:cubicBezTo>
                    <a:lnTo>
                      <a:pt x="51328" y="0"/>
                    </a:lnTo>
                    <a:close/>
                    <a:moveTo>
                      <a:pt x="8447" y="58662"/>
                    </a:moveTo>
                    <a:cubicBezTo>
                      <a:pt x="5687" y="60609"/>
                      <a:pt x="2866" y="62422"/>
                      <a:pt x="0" y="64056"/>
                    </a:cubicBezTo>
                    <a:cubicBezTo>
                      <a:pt x="2829" y="62691"/>
                      <a:pt x="5656" y="60853"/>
                      <a:pt x="8447" y="58662"/>
                    </a:cubicBez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43" name="Google Shape;343;p4"/>
          <p:cNvGrpSpPr/>
          <p:nvPr/>
        </p:nvGrpSpPr>
        <p:grpSpPr>
          <a:xfrm>
            <a:off x="-417858" y="-823150"/>
            <a:ext cx="9978772" cy="1382075"/>
            <a:chOff x="193475" y="-693375"/>
            <a:chExt cx="7221575" cy="1382075"/>
          </a:xfrm>
        </p:grpSpPr>
        <p:sp>
          <p:nvSpPr>
            <p:cNvPr id="344" name="Google Shape;344;p4"/>
            <p:cNvSpPr/>
            <p:nvPr/>
          </p:nvSpPr>
          <p:spPr>
            <a:xfrm>
              <a:off x="363575" y="384325"/>
              <a:ext cx="6883875" cy="304375"/>
            </a:xfrm>
            <a:custGeom>
              <a:avLst/>
              <a:gdLst/>
              <a:ahLst/>
              <a:cxnLst/>
              <a:rect l="l" t="t" r="r" b="b"/>
              <a:pathLst>
                <a:path w="275355" h="12175" extrusionOk="0">
                  <a:moveTo>
                    <a:pt x="0" y="0"/>
                  </a:moveTo>
                  <a:lnTo>
                    <a:pt x="0" y="9390"/>
                  </a:lnTo>
                  <a:lnTo>
                    <a:pt x="0" y="10782"/>
                  </a:lnTo>
                  <a:lnTo>
                    <a:pt x="14522" y="10782"/>
                  </a:lnTo>
                  <a:lnTo>
                    <a:pt x="14522" y="9370"/>
                  </a:lnTo>
                  <a:lnTo>
                    <a:pt x="16869" y="9370"/>
                  </a:lnTo>
                  <a:lnTo>
                    <a:pt x="16869" y="12175"/>
                  </a:lnTo>
                  <a:lnTo>
                    <a:pt x="30913" y="12175"/>
                  </a:lnTo>
                  <a:lnTo>
                    <a:pt x="30913" y="9370"/>
                  </a:lnTo>
                  <a:lnTo>
                    <a:pt x="33261" y="9370"/>
                  </a:lnTo>
                  <a:lnTo>
                    <a:pt x="33261" y="10782"/>
                  </a:lnTo>
                  <a:lnTo>
                    <a:pt x="47782" y="10782"/>
                  </a:lnTo>
                  <a:lnTo>
                    <a:pt x="47782" y="9370"/>
                  </a:lnTo>
                  <a:lnTo>
                    <a:pt x="50110" y="9370"/>
                  </a:lnTo>
                  <a:lnTo>
                    <a:pt x="50110" y="12175"/>
                  </a:lnTo>
                  <a:lnTo>
                    <a:pt x="64632" y="12175"/>
                  </a:lnTo>
                  <a:lnTo>
                    <a:pt x="64632" y="9370"/>
                  </a:lnTo>
                  <a:lnTo>
                    <a:pt x="66979" y="9370"/>
                  </a:lnTo>
                  <a:lnTo>
                    <a:pt x="66979" y="10782"/>
                  </a:lnTo>
                  <a:lnTo>
                    <a:pt x="81023" y="10782"/>
                  </a:lnTo>
                  <a:lnTo>
                    <a:pt x="81023" y="9370"/>
                  </a:lnTo>
                  <a:lnTo>
                    <a:pt x="83370" y="9370"/>
                  </a:lnTo>
                  <a:lnTo>
                    <a:pt x="83370" y="12175"/>
                  </a:lnTo>
                  <a:lnTo>
                    <a:pt x="97892" y="12175"/>
                  </a:lnTo>
                  <a:lnTo>
                    <a:pt x="97892" y="9370"/>
                  </a:lnTo>
                  <a:lnTo>
                    <a:pt x="101174" y="9370"/>
                  </a:lnTo>
                  <a:lnTo>
                    <a:pt x="101174" y="10782"/>
                  </a:lnTo>
                  <a:lnTo>
                    <a:pt x="115656" y="10782"/>
                  </a:lnTo>
                  <a:lnTo>
                    <a:pt x="115656" y="9370"/>
                  </a:lnTo>
                  <a:lnTo>
                    <a:pt x="118481" y="9370"/>
                  </a:lnTo>
                  <a:lnTo>
                    <a:pt x="118481" y="12175"/>
                  </a:lnTo>
                  <a:lnTo>
                    <a:pt x="133460" y="12175"/>
                  </a:lnTo>
                  <a:lnTo>
                    <a:pt x="133460" y="9370"/>
                  </a:lnTo>
                  <a:lnTo>
                    <a:pt x="136285" y="9370"/>
                  </a:lnTo>
                  <a:lnTo>
                    <a:pt x="136285" y="10782"/>
                  </a:lnTo>
                  <a:lnTo>
                    <a:pt x="151722" y="10782"/>
                  </a:lnTo>
                  <a:lnTo>
                    <a:pt x="151722" y="9370"/>
                  </a:lnTo>
                  <a:lnTo>
                    <a:pt x="154527" y="9370"/>
                  </a:lnTo>
                  <a:lnTo>
                    <a:pt x="154527" y="12175"/>
                  </a:lnTo>
                  <a:lnTo>
                    <a:pt x="169048" y="12175"/>
                  </a:lnTo>
                  <a:lnTo>
                    <a:pt x="169048" y="9370"/>
                  </a:lnTo>
                  <a:lnTo>
                    <a:pt x="172331" y="9370"/>
                  </a:lnTo>
                  <a:lnTo>
                    <a:pt x="172331" y="10782"/>
                  </a:lnTo>
                  <a:lnTo>
                    <a:pt x="186852" y="10782"/>
                  </a:lnTo>
                  <a:lnTo>
                    <a:pt x="186852" y="9370"/>
                  </a:lnTo>
                  <a:lnTo>
                    <a:pt x="190115" y="9370"/>
                  </a:lnTo>
                  <a:lnTo>
                    <a:pt x="190115" y="12175"/>
                  </a:lnTo>
                  <a:lnTo>
                    <a:pt x="204636" y="12175"/>
                  </a:lnTo>
                  <a:lnTo>
                    <a:pt x="204636" y="9370"/>
                  </a:lnTo>
                  <a:lnTo>
                    <a:pt x="207441" y="9370"/>
                  </a:lnTo>
                  <a:lnTo>
                    <a:pt x="207441" y="12175"/>
                  </a:lnTo>
                  <a:lnTo>
                    <a:pt x="222440" y="12175"/>
                  </a:lnTo>
                  <a:lnTo>
                    <a:pt x="222440" y="9370"/>
                  </a:lnTo>
                  <a:lnTo>
                    <a:pt x="225722" y="9370"/>
                  </a:lnTo>
                  <a:lnTo>
                    <a:pt x="225722" y="10782"/>
                  </a:lnTo>
                  <a:lnTo>
                    <a:pt x="240224" y="10782"/>
                  </a:lnTo>
                  <a:lnTo>
                    <a:pt x="240224" y="9370"/>
                  </a:lnTo>
                  <a:lnTo>
                    <a:pt x="243507" y="9370"/>
                  </a:lnTo>
                  <a:lnTo>
                    <a:pt x="243507" y="12175"/>
                  </a:lnTo>
                  <a:lnTo>
                    <a:pt x="257551" y="12175"/>
                  </a:lnTo>
                  <a:lnTo>
                    <a:pt x="257551" y="9370"/>
                  </a:lnTo>
                  <a:lnTo>
                    <a:pt x="260833" y="9370"/>
                  </a:lnTo>
                  <a:lnTo>
                    <a:pt x="260833" y="10782"/>
                  </a:lnTo>
                  <a:lnTo>
                    <a:pt x="275355" y="10782"/>
                  </a:lnTo>
                  <a:lnTo>
                    <a:pt x="2753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4"/>
            <p:cNvSpPr/>
            <p:nvPr/>
          </p:nvSpPr>
          <p:spPr>
            <a:xfrm>
              <a:off x="363575" y="-634175"/>
              <a:ext cx="6695900" cy="1158775"/>
            </a:xfrm>
            <a:custGeom>
              <a:avLst/>
              <a:gdLst/>
              <a:ahLst/>
              <a:cxnLst/>
              <a:rect l="l" t="t" r="r" b="b"/>
              <a:pathLst>
                <a:path w="267836" h="46351" extrusionOk="0">
                  <a:moveTo>
                    <a:pt x="0" y="0"/>
                  </a:moveTo>
                  <a:lnTo>
                    <a:pt x="0" y="46350"/>
                  </a:lnTo>
                  <a:lnTo>
                    <a:pt x="267835" y="46350"/>
                  </a:lnTo>
                  <a:lnTo>
                    <a:pt x="267835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4"/>
            <p:cNvSpPr/>
            <p:nvPr/>
          </p:nvSpPr>
          <p:spPr>
            <a:xfrm>
              <a:off x="363575" y="-634175"/>
              <a:ext cx="363050" cy="1194575"/>
            </a:xfrm>
            <a:custGeom>
              <a:avLst/>
              <a:gdLst/>
              <a:ahLst/>
              <a:cxnLst/>
              <a:rect l="l" t="t" r="r" b="b"/>
              <a:pathLst>
                <a:path w="14522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4"/>
            <p:cNvSpPr/>
            <p:nvPr/>
          </p:nvSpPr>
          <p:spPr>
            <a:xfrm>
              <a:off x="434175" y="-634175"/>
              <a:ext cx="210900" cy="1194575"/>
            </a:xfrm>
            <a:custGeom>
              <a:avLst/>
              <a:gdLst/>
              <a:ahLst/>
              <a:cxnLst/>
              <a:rect l="l" t="t" r="r" b="b"/>
              <a:pathLst>
                <a:path w="8436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8435" y="47782"/>
                  </a:lnTo>
                  <a:lnTo>
                    <a:pt x="843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4"/>
            <p:cNvSpPr/>
            <p:nvPr/>
          </p:nvSpPr>
          <p:spPr>
            <a:xfrm>
              <a:off x="785300" y="-634175"/>
              <a:ext cx="351125" cy="1228900"/>
            </a:xfrm>
            <a:custGeom>
              <a:avLst/>
              <a:gdLst/>
              <a:ahLst/>
              <a:cxnLst/>
              <a:rect l="l" t="t" r="r" b="b"/>
              <a:pathLst>
                <a:path w="14045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14044" y="49155"/>
                  </a:lnTo>
                  <a:lnTo>
                    <a:pt x="14044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4"/>
            <p:cNvSpPr/>
            <p:nvPr/>
          </p:nvSpPr>
          <p:spPr>
            <a:xfrm>
              <a:off x="867350" y="-634175"/>
              <a:ext cx="187025" cy="1228900"/>
            </a:xfrm>
            <a:custGeom>
              <a:avLst/>
              <a:gdLst/>
              <a:ahLst/>
              <a:cxnLst/>
              <a:rect l="l" t="t" r="r" b="b"/>
              <a:pathLst>
                <a:path w="7481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7480" y="49155"/>
                  </a:lnTo>
                  <a:lnTo>
                    <a:pt x="7480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4"/>
            <p:cNvSpPr/>
            <p:nvPr/>
          </p:nvSpPr>
          <p:spPr>
            <a:xfrm>
              <a:off x="1195075" y="-634175"/>
              <a:ext cx="363075" cy="1194575"/>
            </a:xfrm>
            <a:custGeom>
              <a:avLst/>
              <a:gdLst/>
              <a:ahLst/>
              <a:cxnLst/>
              <a:rect l="l" t="t" r="r" b="b"/>
              <a:pathLst>
                <a:path w="14523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4"/>
            <p:cNvSpPr/>
            <p:nvPr/>
          </p:nvSpPr>
          <p:spPr>
            <a:xfrm>
              <a:off x="1277150" y="-634175"/>
              <a:ext cx="198950" cy="1194575"/>
            </a:xfrm>
            <a:custGeom>
              <a:avLst/>
              <a:gdLst/>
              <a:ahLst/>
              <a:cxnLst/>
              <a:rect l="l" t="t" r="r" b="b"/>
              <a:pathLst>
                <a:path w="7958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7957" y="47782"/>
                  </a:lnTo>
                  <a:lnTo>
                    <a:pt x="7957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4"/>
            <p:cNvSpPr/>
            <p:nvPr/>
          </p:nvSpPr>
          <p:spPr>
            <a:xfrm>
              <a:off x="1616300" y="-634175"/>
              <a:ext cx="363075" cy="1228900"/>
            </a:xfrm>
            <a:custGeom>
              <a:avLst/>
              <a:gdLst/>
              <a:ahLst/>
              <a:cxnLst/>
              <a:rect l="l" t="t" r="r" b="b"/>
              <a:pathLst>
                <a:path w="14523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14523" y="49155"/>
                  </a:lnTo>
                  <a:lnTo>
                    <a:pt x="14523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4"/>
            <p:cNvSpPr/>
            <p:nvPr/>
          </p:nvSpPr>
          <p:spPr>
            <a:xfrm>
              <a:off x="1698375" y="-634175"/>
              <a:ext cx="210875" cy="1228900"/>
            </a:xfrm>
            <a:custGeom>
              <a:avLst/>
              <a:gdLst/>
              <a:ahLst/>
              <a:cxnLst/>
              <a:rect l="l" t="t" r="r" b="b"/>
              <a:pathLst>
                <a:path w="8435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8435" y="49155"/>
                  </a:lnTo>
                  <a:lnTo>
                    <a:pt x="843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4"/>
            <p:cNvSpPr/>
            <p:nvPr/>
          </p:nvSpPr>
          <p:spPr>
            <a:xfrm>
              <a:off x="2038025" y="-634175"/>
              <a:ext cx="351150" cy="1194575"/>
            </a:xfrm>
            <a:custGeom>
              <a:avLst/>
              <a:gdLst/>
              <a:ahLst/>
              <a:cxnLst/>
              <a:rect l="l" t="t" r="r" b="b"/>
              <a:pathLst>
                <a:path w="14046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14045" y="47782"/>
                  </a:lnTo>
                  <a:lnTo>
                    <a:pt x="14045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4"/>
            <p:cNvSpPr/>
            <p:nvPr/>
          </p:nvSpPr>
          <p:spPr>
            <a:xfrm>
              <a:off x="2108150" y="-634175"/>
              <a:ext cx="198950" cy="1194575"/>
            </a:xfrm>
            <a:custGeom>
              <a:avLst/>
              <a:gdLst/>
              <a:ahLst/>
              <a:cxnLst/>
              <a:rect l="l" t="t" r="r" b="b"/>
              <a:pathLst>
                <a:path w="7958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7958" y="47782"/>
                  </a:lnTo>
                  <a:lnTo>
                    <a:pt x="7958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4"/>
            <p:cNvSpPr/>
            <p:nvPr/>
          </p:nvSpPr>
          <p:spPr>
            <a:xfrm>
              <a:off x="2447825" y="-634175"/>
              <a:ext cx="363075" cy="1228900"/>
            </a:xfrm>
            <a:custGeom>
              <a:avLst/>
              <a:gdLst/>
              <a:ahLst/>
              <a:cxnLst/>
              <a:rect l="l" t="t" r="r" b="b"/>
              <a:pathLst>
                <a:path w="14523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14522" y="49155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4"/>
            <p:cNvSpPr/>
            <p:nvPr/>
          </p:nvSpPr>
          <p:spPr>
            <a:xfrm>
              <a:off x="2529375" y="-634175"/>
              <a:ext cx="198950" cy="1228900"/>
            </a:xfrm>
            <a:custGeom>
              <a:avLst/>
              <a:gdLst/>
              <a:ahLst/>
              <a:cxnLst/>
              <a:rect l="l" t="t" r="r" b="b"/>
              <a:pathLst>
                <a:path w="7958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7958" y="49155"/>
                  </a:lnTo>
                  <a:lnTo>
                    <a:pt x="7958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4"/>
            <p:cNvSpPr/>
            <p:nvPr/>
          </p:nvSpPr>
          <p:spPr>
            <a:xfrm>
              <a:off x="2892925" y="-634175"/>
              <a:ext cx="363075" cy="1194575"/>
            </a:xfrm>
            <a:custGeom>
              <a:avLst/>
              <a:gdLst/>
              <a:ahLst/>
              <a:cxnLst/>
              <a:rect l="l" t="t" r="r" b="b"/>
              <a:pathLst>
                <a:path w="14523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4"/>
            <p:cNvSpPr/>
            <p:nvPr/>
          </p:nvSpPr>
          <p:spPr>
            <a:xfrm>
              <a:off x="2973975" y="-634175"/>
              <a:ext cx="210900" cy="1194575"/>
            </a:xfrm>
            <a:custGeom>
              <a:avLst/>
              <a:gdLst/>
              <a:ahLst/>
              <a:cxnLst/>
              <a:rect l="l" t="t" r="r" b="b"/>
              <a:pathLst>
                <a:path w="8436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8435" y="47782"/>
                  </a:lnTo>
                  <a:lnTo>
                    <a:pt x="843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4"/>
            <p:cNvSpPr/>
            <p:nvPr/>
          </p:nvSpPr>
          <p:spPr>
            <a:xfrm>
              <a:off x="3325600" y="-634175"/>
              <a:ext cx="374500" cy="1228900"/>
            </a:xfrm>
            <a:custGeom>
              <a:avLst/>
              <a:gdLst/>
              <a:ahLst/>
              <a:cxnLst/>
              <a:rect l="l" t="t" r="r" b="b"/>
              <a:pathLst>
                <a:path w="14980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14979" y="49155"/>
                  </a:lnTo>
                  <a:lnTo>
                    <a:pt x="14979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4"/>
            <p:cNvSpPr/>
            <p:nvPr/>
          </p:nvSpPr>
          <p:spPr>
            <a:xfrm>
              <a:off x="3407650" y="-634175"/>
              <a:ext cx="210375" cy="1228900"/>
            </a:xfrm>
            <a:custGeom>
              <a:avLst/>
              <a:gdLst/>
              <a:ahLst/>
              <a:cxnLst/>
              <a:rect l="l" t="t" r="r" b="b"/>
              <a:pathLst>
                <a:path w="8415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8415" y="49155"/>
                  </a:lnTo>
                  <a:lnTo>
                    <a:pt x="841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4"/>
            <p:cNvSpPr/>
            <p:nvPr/>
          </p:nvSpPr>
          <p:spPr>
            <a:xfrm>
              <a:off x="3770675" y="-634175"/>
              <a:ext cx="385950" cy="1194575"/>
            </a:xfrm>
            <a:custGeom>
              <a:avLst/>
              <a:gdLst/>
              <a:ahLst/>
              <a:cxnLst/>
              <a:rect l="l" t="t" r="r" b="b"/>
              <a:pathLst>
                <a:path w="15438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15438" y="47782"/>
                  </a:lnTo>
                  <a:lnTo>
                    <a:pt x="15438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4"/>
            <p:cNvSpPr/>
            <p:nvPr/>
          </p:nvSpPr>
          <p:spPr>
            <a:xfrm>
              <a:off x="3864175" y="-634175"/>
              <a:ext cx="198950" cy="1194575"/>
            </a:xfrm>
            <a:custGeom>
              <a:avLst/>
              <a:gdLst/>
              <a:ahLst/>
              <a:cxnLst/>
              <a:rect l="l" t="t" r="r" b="b"/>
              <a:pathLst>
                <a:path w="7958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7958" y="47782"/>
                  </a:lnTo>
                  <a:lnTo>
                    <a:pt x="7958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4"/>
            <p:cNvSpPr/>
            <p:nvPr/>
          </p:nvSpPr>
          <p:spPr>
            <a:xfrm>
              <a:off x="4226725" y="-634175"/>
              <a:ext cx="363075" cy="1228900"/>
            </a:xfrm>
            <a:custGeom>
              <a:avLst/>
              <a:gdLst/>
              <a:ahLst/>
              <a:cxnLst/>
              <a:rect l="l" t="t" r="r" b="b"/>
              <a:pathLst>
                <a:path w="14523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14522" y="49155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4"/>
            <p:cNvSpPr/>
            <p:nvPr/>
          </p:nvSpPr>
          <p:spPr>
            <a:xfrm>
              <a:off x="4308775" y="-634175"/>
              <a:ext cx="187025" cy="1228900"/>
            </a:xfrm>
            <a:custGeom>
              <a:avLst/>
              <a:gdLst/>
              <a:ahLst/>
              <a:cxnLst/>
              <a:rect l="l" t="t" r="r" b="b"/>
              <a:pathLst>
                <a:path w="7481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7481" y="49155"/>
                  </a:lnTo>
                  <a:lnTo>
                    <a:pt x="7481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4"/>
            <p:cNvSpPr/>
            <p:nvPr/>
          </p:nvSpPr>
          <p:spPr>
            <a:xfrm>
              <a:off x="4671825" y="-634175"/>
              <a:ext cx="363075" cy="1194575"/>
            </a:xfrm>
            <a:custGeom>
              <a:avLst/>
              <a:gdLst/>
              <a:ahLst/>
              <a:cxnLst/>
              <a:rect l="l" t="t" r="r" b="b"/>
              <a:pathLst>
                <a:path w="14523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4"/>
            <p:cNvSpPr/>
            <p:nvPr/>
          </p:nvSpPr>
          <p:spPr>
            <a:xfrm>
              <a:off x="4741950" y="-634175"/>
              <a:ext cx="210875" cy="1194575"/>
            </a:xfrm>
            <a:custGeom>
              <a:avLst/>
              <a:gdLst/>
              <a:ahLst/>
              <a:cxnLst/>
              <a:rect l="l" t="t" r="r" b="b"/>
              <a:pathLst>
                <a:path w="8435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8435" y="47782"/>
                  </a:lnTo>
                  <a:lnTo>
                    <a:pt x="843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4"/>
            <p:cNvSpPr/>
            <p:nvPr/>
          </p:nvSpPr>
          <p:spPr>
            <a:xfrm>
              <a:off x="5116425" y="-634175"/>
              <a:ext cx="363075" cy="1228900"/>
            </a:xfrm>
            <a:custGeom>
              <a:avLst/>
              <a:gdLst/>
              <a:ahLst/>
              <a:cxnLst/>
              <a:rect l="l" t="t" r="r" b="b"/>
              <a:pathLst>
                <a:path w="14523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14522" y="49155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4"/>
            <p:cNvSpPr/>
            <p:nvPr/>
          </p:nvSpPr>
          <p:spPr>
            <a:xfrm>
              <a:off x="5198475" y="-634175"/>
              <a:ext cx="198950" cy="1228900"/>
            </a:xfrm>
            <a:custGeom>
              <a:avLst/>
              <a:gdLst/>
              <a:ahLst/>
              <a:cxnLst/>
              <a:rect l="l" t="t" r="r" b="b"/>
              <a:pathLst>
                <a:path w="7958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7958" y="49155"/>
                  </a:lnTo>
                  <a:lnTo>
                    <a:pt x="7958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4"/>
            <p:cNvSpPr/>
            <p:nvPr/>
          </p:nvSpPr>
          <p:spPr>
            <a:xfrm>
              <a:off x="5549600" y="-634175"/>
              <a:ext cx="375000" cy="1228900"/>
            </a:xfrm>
            <a:custGeom>
              <a:avLst/>
              <a:gdLst/>
              <a:ahLst/>
              <a:cxnLst/>
              <a:rect l="l" t="t" r="r" b="b"/>
              <a:pathLst>
                <a:path w="15000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14999" y="49155"/>
                  </a:lnTo>
                  <a:lnTo>
                    <a:pt x="14999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4"/>
            <p:cNvSpPr/>
            <p:nvPr/>
          </p:nvSpPr>
          <p:spPr>
            <a:xfrm>
              <a:off x="5631650" y="-634175"/>
              <a:ext cx="198950" cy="1228900"/>
            </a:xfrm>
            <a:custGeom>
              <a:avLst/>
              <a:gdLst/>
              <a:ahLst/>
              <a:cxnLst/>
              <a:rect l="l" t="t" r="r" b="b"/>
              <a:pathLst>
                <a:path w="7958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7957" y="49155"/>
                  </a:lnTo>
                  <a:lnTo>
                    <a:pt x="7957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4"/>
            <p:cNvSpPr/>
            <p:nvPr/>
          </p:nvSpPr>
          <p:spPr>
            <a:xfrm>
              <a:off x="6006625" y="-634175"/>
              <a:ext cx="363075" cy="1194575"/>
            </a:xfrm>
            <a:custGeom>
              <a:avLst/>
              <a:gdLst/>
              <a:ahLst/>
              <a:cxnLst/>
              <a:rect l="l" t="t" r="r" b="b"/>
              <a:pathLst>
                <a:path w="14523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4"/>
            <p:cNvSpPr/>
            <p:nvPr/>
          </p:nvSpPr>
          <p:spPr>
            <a:xfrm>
              <a:off x="6076750" y="-634175"/>
              <a:ext cx="210875" cy="1194575"/>
            </a:xfrm>
            <a:custGeom>
              <a:avLst/>
              <a:gdLst/>
              <a:ahLst/>
              <a:cxnLst/>
              <a:rect l="l" t="t" r="r" b="b"/>
              <a:pathLst>
                <a:path w="8435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8435" y="47782"/>
                  </a:lnTo>
                  <a:lnTo>
                    <a:pt x="843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4"/>
            <p:cNvSpPr/>
            <p:nvPr/>
          </p:nvSpPr>
          <p:spPr>
            <a:xfrm>
              <a:off x="6451225" y="-634175"/>
              <a:ext cx="351125" cy="1228900"/>
            </a:xfrm>
            <a:custGeom>
              <a:avLst/>
              <a:gdLst/>
              <a:ahLst/>
              <a:cxnLst/>
              <a:rect l="l" t="t" r="r" b="b"/>
              <a:pathLst>
                <a:path w="14045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14045" y="49155"/>
                  </a:lnTo>
                  <a:lnTo>
                    <a:pt x="14045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4"/>
            <p:cNvSpPr/>
            <p:nvPr/>
          </p:nvSpPr>
          <p:spPr>
            <a:xfrm>
              <a:off x="6532775" y="-634175"/>
              <a:ext cx="187525" cy="1228900"/>
            </a:xfrm>
            <a:custGeom>
              <a:avLst/>
              <a:gdLst/>
              <a:ahLst/>
              <a:cxnLst/>
              <a:rect l="l" t="t" r="r" b="b"/>
              <a:pathLst>
                <a:path w="7501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7501" y="49155"/>
                  </a:lnTo>
                  <a:lnTo>
                    <a:pt x="7501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4"/>
            <p:cNvSpPr/>
            <p:nvPr/>
          </p:nvSpPr>
          <p:spPr>
            <a:xfrm>
              <a:off x="6884400" y="-634175"/>
              <a:ext cx="363050" cy="1194575"/>
            </a:xfrm>
            <a:custGeom>
              <a:avLst/>
              <a:gdLst/>
              <a:ahLst/>
              <a:cxnLst/>
              <a:rect l="l" t="t" r="r" b="b"/>
              <a:pathLst>
                <a:path w="14522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4"/>
            <p:cNvSpPr/>
            <p:nvPr/>
          </p:nvSpPr>
          <p:spPr>
            <a:xfrm>
              <a:off x="6978375" y="-634175"/>
              <a:ext cx="198950" cy="1194575"/>
            </a:xfrm>
            <a:custGeom>
              <a:avLst/>
              <a:gdLst/>
              <a:ahLst/>
              <a:cxnLst/>
              <a:rect l="l" t="t" r="r" b="b"/>
              <a:pathLst>
                <a:path w="7958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7958" y="47782"/>
                  </a:lnTo>
                  <a:lnTo>
                    <a:pt x="7958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4"/>
            <p:cNvSpPr/>
            <p:nvPr/>
          </p:nvSpPr>
          <p:spPr>
            <a:xfrm>
              <a:off x="211400" y="-634175"/>
              <a:ext cx="7094250" cy="25"/>
            </a:xfrm>
            <a:custGeom>
              <a:avLst/>
              <a:gdLst/>
              <a:ahLst/>
              <a:cxnLst/>
              <a:rect l="l" t="t" r="r" b="b"/>
              <a:pathLst>
                <a:path w="283770" h="1" fill="none" extrusionOk="0">
                  <a:moveTo>
                    <a:pt x="0" y="0"/>
                  </a:moveTo>
                  <a:lnTo>
                    <a:pt x="283769" y="0"/>
                  </a:lnTo>
                </a:path>
              </a:pathLst>
            </a:custGeom>
            <a:noFill/>
            <a:ln w="46750" cap="flat" cmpd="sng">
              <a:solidFill>
                <a:srgbClr val="FFB726"/>
              </a:solidFill>
              <a:prstDash val="solid"/>
              <a:miter lim="198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4"/>
            <p:cNvSpPr/>
            <p:nvPr/>
          </p:nvSpPr>
          <p:spPr>
            <a:xfrm>
              <a:off x="7287225" y="-693375"/>
              <a:ext cx="127825" cy="128350"/>
            </a:xfrm>
            <a:custGeom>
              <a:avLst/>
              <a:gdLst/>
              <a:ahLst/>
              <a:cxnLst/>
              <a:rect l="l" t="t" r="r" b="b"/>
              <a:pathLst>
                <a:path w="5113" h="5134" extrusionOk="0">
                  <a:moveTo>
                    <a:pt x="2566" y="1"/>
                  </a:moveTo>
                  <a:cubicBezTo>
                    <a:pt x="1134" y="1"/>
                    <a:pt x="0" y="1155"/>
                    <a:pt x="0" y="2567"/>
                  </a:cubicBezTo>
                  <a:cubicBezTo>
                    <a:pt x="0" y="3979"/>
                    <a:pt x="1134" y="5133"/>
                    <a:pt x="2566" y="5133"/>
                  </a:cubicBezTo>
                  <a:cubicBezTo>
                    <a:pt x="3979" y="5133"/>
                    <a:pt x="5113" y="3979"/>
                    <a:pt x="5113" y="2567"/>
                  </a:cubicBezTo>
                  <a:cubicBezTo>
                    <a:pt x="5113" y="1155"/>
                    <a:pt x="3979" y="1"/>
                    <a:pt x="2566" y="1"/>
                  </a:cubicBezTo>
                  <a:close/>
                </a:path>
              </a:pathLst>
            </a:custGeom>
            <a:solidFill>
              <a:srgbClr val="FFB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4"/>
            <p:cNvSpPr/>
            <p:nvPr/>
          </p:nvSpPr>
          <p:spPr>
            <a:xfrm>
              <a:off x="193475" y="-693375"/>
              <a:ext cx="128350" cy="128350"/>
            </a:xfrm>
            <a:custGeom>
              <a:avLst/>
              <a:gdLst/>
              <a:ahLst/>
              <a:cxnLst/>
              <a:rect l="l" t="t" r="r" b="b"/>
              <a:pathLst>
                <a:path w="5134" h="5134" extrusionOk="0">
                  <a:moveTo>
                    <a:pt x="2567" y="1"/>
                  </a:moveTo>
                  <a:cubicBezTo>
                    <a:pt x="1155" y="1"/>
                    <a:pt x="1" y="1155"/>
                    <a:pt x="1" y="2567"/>
                  </a:cubicBezTo>
                  <a:cubicBezTo>
                    <a:pt x="1" y="3979"/>
                    <a:pt x="1155" y="5133"/>
                    <a:pt x="2567" y="5133"/>
                  </a:cubicBezTo>
                  <a:cubicBezTo>
                    <a:pt x="3979" y="5133"/>
                    <a:pt x="5133" y="3979"/>
                    <a:pt x="5133" y="2567"/>
                  </a:cubicBezTo>
                  <a:cubicBezTo>
                    <a:pt x="5133" y="1155"/>
                    <a:pt x="3979" y="1"/>
                    <a:pt x="2567" y="1"/>
                  </a:cubicBezTo>
                  <a:close/>
                </a:path>
              </a:pathLst>
            </a:custGeom>
            <a:solidFill>
              <a:srgbClr val="FFB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1" name="Google Shape;381;p4"/>
          <p:cNvGrpSpPr/>
          <p:nvPr/>
        </p:nvGrpSpPr>
        <p:grpSpPr>
          <a:xfrm>
            <a:off x="-20" y="4613271"/>
            <a:ext cx="9143683" cy="1629094"/>
            <a:chOff x="429225" y="4417075"/>
            <a:chExt cx="6749600" cy="1202550"/>
          </a:xfrm>
        </p:grpSpPr>
        <p:sp>
          <p:nvSpPr>
            <p:cNvPr id="382" name="Google Shape;382;p4"/>
            <p:cNvSpPr/>
            <p:nvPr/>
          </p:nvSpPr>
          <p:spPr>
            <a:xfrm>
              <a:off x="1901275" y="5022325"/>
              <a:ext cx="3806000" cy="502300"/>
            </a:xfrm>
            <a:custGeom>
              <a:avLst/>
              <a:gdLst/>
              <a:ahLst/>
              <a:cxnLst/>
              <a:rect l="l" t="t" r="r" b="b"/>
              <a:pathLst>
                <a:path w="152240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152239" y="20092"/>
                  </a:lnTo>
                  <a:lnTo>
                    <a:pt x="152239" y="0"/>
                  </a:lnTo>
                  <a:close/>
                </a:path>
              </a:pathLst>
            </a:custGeom>
            <a:solidFill>
              <a:srgbClr val="C3CA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4"/>
            <p:cNvSpPr/>
            <p:nvPr/>
          </p:nvSpPr>
          <p:spPr>
            <a:xfrm>
              <a:off x="429225" y="4417075"/>
              <a:ext cx="650000" cy="553050"/>
            </a:xfrm>
            <a:custGeom>
              <a:avLst/>
              <a:gdLst/>
              <a:ahLst/>
              <a:cxnLst/>
              <a:rect l="l" t="t" r="r" b="b"/>
              <a:pathLst>
                <a:path w="26000" h="22122" extrusionOk="0">
                  <a:moveTo>
                    <a:pt x="6465" y="1"/>
                  </a:moveTo>
                  <a:cubicBezTo>
                    <a:pt x="2884" y="1"/>
                    <a:pt x="0" y="2905"/>
                    <a:pt x="0" y="6466"/>
                  </a:cubicBezTo>
                  <a:lnTo>
                    <a:pt x="0" y="22121"/>
                  </a:lnTo>
                  <a:lnTo>
                    <a:pt x="26000" y="22121"/>
                  </a:lnTo>
                  <a:lnTo>
                    <a:pt x="26000" y="6466"/>
                  </a:lnTo>
                  <a:cubicBezTo>
                    <a:pt x="26000" y="2885"/>
                    <a:pt x="23095" y="1"/>
                    <a:pt x="19535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4"/>
            <p:cNvSpPr/>
            <p:nvPr/>
          </p:nvSpPr>
          <p:spPr>
            <a:xfrm>
              <a:off x="429700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88" y="1"/>
                  </a:moveTo>
                  <a:cubicBezTo>
                    <a:pt x="2726" y="1"/>
                    <a:pt x="1" y="2726"/>
                    <a:pt x="1" y="6088"/>
                  </a:cubicBezTo>
                  <a:lnTo>
                    <a:pt x="1" y="20828"/>
                  </a:lnTo>
                  <a:lnTo>
                    <a:pt x="24509" y="20828"/>
                  </a:lnTo>
                  <a:lnTo>
                    <a:pt x="24509" y="6088"/>
                  </a:lnTo>
                  <a:cubicBezTo>
                    <a:pt x="24509" y="2726"/>
                    <a:pt x="21783" y="1"/>
                    <a:pt x="18422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4"/>
            <p:cNvSpPr/>
            <p:nvPr/>
          </p:nvSpPr>
          <p:spPr>
            <a:xfrm>
              <a:off x="944925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5372" y="0"/>
                  </a:moveTo>
                  <a:cubicBezTo>
                    <a:pt x="5089" y="1009"/>
                    <a:pt x="4907" y="1390"/>
                    <a:pt x="4548" y="1390"/>
                  </a:cubicBezTo>
                  <a:cubicBezTo>
                    <a:pt x="4376" y="1390"/>
                    <a:pt x="4164" y="1302"/>
                    <a:pt x="3880" y="1154"/>
                  </a:cubicBezTo>
                  <a:lnTo>
                    <a:pt x="1" y="12771"/>
                  </a:lnTo>
                  <a:lnTo>
                    <a:pt x="5372" y="12771"/>
                  </a:lnTo>
                  <a:lnTo>
                    <a:pt x="5372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4"/>
            <p:cNvSpPr/>
            <p:nvPr/>
          </p:nvSpPr>
          <p:spPr>
            <a:xfrm>
              <a:off x="429700" y="4488200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010" y="0"/>
                  </a:moveTo>
                  <a:cubicBezTo>
                    <a:pt x="777" y="1134"/>
                    <a:pt x="1" y="2706"/>
                    <a:pt x="1" y="4536"/>
                  </a:cubicBezTo>
                  <a:lnTo>
                    <a:pt x="1" y="19276"/>
                  </a:lnTo>
                  <a:lnTo>
                    <a:pt x="24489" y="19276"/>
                  </a:lnTo>
                  <a:lnTo>
                    <a:pt x="24489" y="7659"/>
                  </a:lnTo>
                  <a:cubicBezTo>
                    <a:pt x="20033" y="5709"/>
                    <a:pt x="14881" y="5570"/>
                    <a:pt x="10166" y="4158"/>
                  </a:cubicBezTo>
                  <a:cubicBezTo>
                    <a:pt x="7242" y="3263"/>
                    <a:pt x="4477" y="1850"/>
                    <a:pt x="2010" y="0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4"/>
            <p:cNvSpPr/>
            <p:nvPr/>
          </p:nvSpPr>
          <p:spPr>
            <a:xfrm>
              <a:off x="430200" y="4449400"/>
              <a:ext cx="612225" cy="520725"/>
            </a:xfrm>
            <a:custGeom>
              <a:avLst/>
              <a:gdLst/>
              <a:ahLst/>
              <a:cxnLst/>
              <a:rect l="l" t="t" r="r" b="b"/>
              <a:pathLst>
                <a:path w="24489" h="20829" extrusionOk="0">
                  <a:moveTo>
                    <a:pt x="6068" y="1"/>
                  </a:moveTo>
                  <a:cubicBezTo>
                    <a:pt x="2706" y="1"/>
                    <a:pt x="1" y="2726"/>
                    <a:pt x="1" y="6088"/>
                  </a:cubicBezTo>
                  <a:lnTo>
                    <a:pt x="1" y="6207"/>
                  </a:lnTo>
                  <a:cubicBezTo>
                    <a:pt x="1" y="2885"/>
                    <a:pt x="2706" y="160"/>
                    <a:pt x="6028" y="160"/>
                  </a:cubicBezTo>
                  <a:lnTo>
                    <a:pt x="18262" y="160"/>
                  </a:lnTo>
                  <a:cubicBezTo>
                    <a:pt x="21584" y="160"/>
                    <a:pt x="24270" y="2885"/>
                    <a:pt x="24270" y="6207"/>
                  </a:cubicBezTo>
                  <a:lnTo>
                    <a:pt x="24270" y="20828"/>
                  </a:lnTo>
                  <a:lnTo>
                    <a:pt x="24489" y="20828"/>
                  </a:lnTo>
                  <a:lnTo>
                    <a:pt x="24489" y="6088"/>
                  </a:lnTo>
                  <a:cubicBezTo>
                    <a:pt x="24469" y="2726"/>
                    <a:pt x="21763" y="1"/>
                    <a:pt x="18402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4"/>
            <p:cNvSpPr/>
            <p:nvPr/>
          </p:nvSpPr>
          <p:spPr>
            <a:xfrm>
              <a:off x="1191600" y="4417075"/>
              <a:ext cx="650525" cy="553050"/>
            </a:xfrm>
            <a:custGeom>
              <a:avLst/>
              <a:gdLst/>
              <a:ahLst/>
              <a:cxnLst/>
              <a:rect l="l" t="t" r="r" b="b"/>
              <a:pathLst>
                <a:path w="26021" h="22122" extrusionOk="0">
                  <a:moveTo>
                    <a:pt x="6466" y="1"/>
                  </a:moveTo>
                  <a:cubicBezTo>
                    <a:pt x="2885" y="1"/>
                    <a:pt x="1" y="2905"/>
                    <a:pt x="1" y="6466"/>
                  </a:cubicBezTo>
                  <a:lnTo>
                    <a:pt x="1" y="22121"/>
                  </a:lnTo>
                  <a:lnTo>
                    <a:pt x="26020" y="22121"/>
                  </a:lnTo>
                  <a:lnTo>
                    <a:pt x="26020" y="6466"/>
                  </a:lnTo>
                  <a:cubicBezTo>
                    <a:pt x="26020" y="2885"/>
                    <a:pt x="2311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4"/>
            <p:cNvSpPr/>
            <p:nvPr/>
          </p:nvSpPr>
          <p:spPr>
            <a:xfrm>
              <a:off x="1192600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87" y="1"/>
                  </a:moveTo>
                  <a:cubicBezTo>
                    <a:pt x="2726" y="1"/>
                    <a:pt x="0" y="2726"/>
                    <a:pt x="0" y="6088"/>
                  </a:cubicBezTo>
                  <a:lnTo>
                    <a:pt x="0" y="20828"/>
                  </a:lnTo>
                  <a:lnTo>
                    <a:pt x="24508" y="20828"/>
                  </a:lnTo>
                  <a:lnTo>
                    <a:pt x="24508" y="6088"/>
                  </a:lnTo>
                  <a:cubicBezTo>
                    <a:pt x="24508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4"/>
            <p:cNvSpPr/>
            <p:nvPr/>
          </p:nvSpPr>
          <p:spPr>
            <a:xfrm>
              <a:off x="1707825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5371" y="0"/>
                  </a:moveTo>
                  <a:cubicBezTo>
                    <a:pt x="5089" y="1009"/>
                    <a:pt x="4906" y="1390"/>
                    <a:pt x="4548" y="1390"/>
                  </a:cubicBezTo>
                  <a:cubicBezTo>
                    <a:pt x="4376" y="1390"/>
                    <a:pt x="4163" y="1302"/>
                    <a:pt x="3879" y="1154"/>
                  </a:cubicBezTo>
                  <a:lnTo>
                    <a:pt x="0" y="12771"/>
                  </a:lnTo>
                  <a:lnTo>
                    <a:pt x="5371" y="12771"/>
                  </a:lnTo>
                  <a:lnTo>
                    <a:pt x="5371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4"/>
            <p:cNvSpPr/>
            <p:nvPr/>
          </p:nvSpPr>
          <p:spPr>
            <a:xfrm>
              <a:off x="1192600" y="4488200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009" y="0"/>
                  </a:moveTo>
                  <a:cubicBezTo>
                    <a:pt x="756" y="1134"/>
                    <a:pt x="0" y="2706"/>
                    <a:pt x="0" y="4536"/>
                  </a:cubicBezTo>
                  <a:lnTo>
                    <a:pt x="0" y="19276"/>
                  </a:lnTo>
                  <a:lnTo>
                    <a:pt x="24488" y="19276"/>
                  </a:lnTo>
                  <a:lnTo>
                    <a:pt x="24488" y="7659"/>
                  </a:lnTo>
                  <a:cubicBezTo>
                    <a:pt x="20032" y="5709"/>
                    <a:pt x="14860" y="5570"/>
                    <a:pt x="10165" y="4158"/>
                  </a:cubicBezTo>
                  <a:cubicBezTo>
                    <a:pt x="7221" y="3263"/>
                    <a:pt x="4476" y="1850"/>
                    <a:pt x="2009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4"/>
            <p:cNvSpPr/>
            <p:nvPr/>
          </p:nvSpPr>
          <p:spPr>
            <a:xfrm>
              <a:off x="1192600" y="4449400"/>
              <a:ext cx="612225" cy="520725"/>
            </a:xfrm>
            <a:custGeom>
              <a:avLst/>
              <a:gdLst/>
              <a:ahLst/>
              <a:cxnLst/>
              <a:rect l="l" t="t" r="r" b="b"/>
              <a:pathLst>
                <a:path w="24489" h="20829" extrusionOk="0">
                  <a:moveTo>
                    <a:pt x="6068" y="1"/>
                  </a:moveTo>
                  <a:cubicBezTo>
                    <a:pt x="2706" y="1"/>
                    <a:pt x="0" y="2726"/>
                    <a:pt x="0" y="6088"/>
                  </a:cubicBezTo>
                  <a:lnTo>
                    <a:pt x="0" y="6207"/>
                  </a:lnTo>
                  <a:cubicBezTo>
                    <a:pt x="0" y="2885"/>
                    <a:pt x="2706" y="160"/>
                    <a:pt x="6008" y="160"/>
                  </a:cubicBezTo>
                  <a:lnTo>
                    <a:pt x="18242" y="160"/>
                  </a:lnTo>
                  <a:cubicBezTo>
                    <a:pt x="21584" y="160"/>
                    <a:pt x="24269" y="2885"/>
                    <a:pt x="24269" y="6207"/>
                  </a:cubicBezTo>
                  <a:lnTo>
                    <a:pt x="24269" y="20828"/>
                  </a:lnTo>
                  <a:lnTo>
                    <a:pt x="24488" y="20828"/>
                  </a:lnTo>
                  <a:lnTo>
                    <a:pt x="24488" y="6088"/>
                  </a:lnTo>
                  <a:cubicBezTo>
                    <a:pt x="24488" y="2726"/>
                    <a:pt x="21743" y="1"/>
                    <a:pt x="18401" y="1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4"/>
            <p:cNvSpPr/>
            <p:nvPr/>
          </p:nvSpPr>
          <p:spPr>
            <a:xfrm>
              <a:off x="1954475" y="4417075"/>
              <a:ext cx="650525" cy="553050"/>
            </a:xfrm>
            <a:custGeom>
              <a:avLst/>
              <a:gdLst/>
              <a:ahLst/>
              <a:cxnLst/>
              <a:rect l="l" t="t" r="r" b="b"/>
              <a:pathLst>
                <a:path w="26021" h="22122" extrusionOk="0">
                  <a:moveTo>
                    <a:pt x="6466" y="1"/>
                  </a:moveTo>
                  <a:cubicBezTo>
                    <a:pt x="2885" y="1"/>
                    <a:pt x="1" y="2905"/>
                    <a:pt x="1" y="6466"/>
                  </a:cubicBezTo>
                  <a:lnTo>
                    <a:pt x="1" y="22121"/>
                  </a:lnTo>
                  <a:lnTo>
                    <a:pt x="26021" y="22121"/>
                  </a:lnTo>
                  <a:lnTo>
                    <a:pt x="26021" y="6466"/>
                  </a:lnTo>
                  <a:cubicBezTo>
                    <a:pt x="26021" y="2885"/>
                    <a:pt x="2311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4"/>
            <p:cNvSpPr/>
            <p:nvPr/>
          </p:nvSpPr>
          <p:spPr>
            <a:xfrm>
              <a:off x="1954475" y="4449400"/>
              <a:ext cx="613225" cy="520725"/>
            </a:xfrm>
            <a:custGeom>
              <a:avLst/>
              <a:gdLst/>
              <a:ahLst/>
              <a:cxnLst/>
              <a:rect l="l" t="t" r="r" b="b"/>
              <a:pathLst>
                <a:path w="24529" h="20829" extrusionOk="0">
                  <a:moveTo>
                    <a:pt x="6108" y="1"/>
                  </a:moveTo>
                  <a:cubicBezTo>
                    <a:pt x="2746" y="1"/>
                    <a:pt x="1" y="2726"/>
                    <a:pt x="1" y="6088"/>
                  </a:cubicBezTo>
                  <a:lnTo>
                    <a:pt x="1" y="20828"/>
                  </a:lnTo>
                  <a:lnTo>
                    <a:pt x="24529" y="20828"/>
                  </a:lnTo>
                  <a:lnTo>
                    <a:pt x="24529" y="6088"/>
                  </a:lnTo>
                  <a:cubicBezTo>
                    <a:pt x="24529" y="2726"/>
                    <a:pt x="21783" y="1"/>
                    <a:pt x="1844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4"/>
            <p:cNvSpPr/>
            <p:nvPr/>
          </p:nvSpPr>
          <p:spPr>
            <a:xfrm>
              <a:off x="2470200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5372" y="0"/>
                  </a:moveTo>
                  <a:cubicBezTo>
                    <a:pt x="5076" y="1009"/>
                    <a:pt x="4889" y="1390"/>
                    <a:pt x="4535" y="1390"/>
                  </a:cubicBezTo>
                  <a:cubicBezTo>
                    <a:pt x="4365" y="1390"/>
                    <a:pt x="4157" y="1302"/>
                    <a:pt x="3880" y="1154"/>
                  </a:cubicBezTo>
                  <a:lnTo>
                    <a:pt x="1" y="12771"/>
                  </a:lnTo>
                  <a:lnTo>
                    <a:pt x="5372" y="12771"/>
                  </a:lnTo>
                  <a:lnTo>
                    <a:pt x="5372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4"/>
            <p:cNvSpPr/>
            <p:nvPr/>
          </p:nvSpPr>
          <p:spPr>
            <a:xfrm>
              <a:off x="1954475" y="4488200"/>
              <a:ext cx="612725" cy="481925"/>
            </a:xfrm>
            <a:custGeom>
              <a:avLst/>
              <a:gdLst/>
              <a:ahLst/>
              <a:cxnLst/>
              <a:rect l="l" t="t" r="r" b="b"/>
              <a:pathLst>
                <a:path w="24509" h="19277" extrusionOk="0">
                  <a:moveTo>
                    <a:pt x="2010" y="0"/>
                  </a:moveTo>
                  <a:cubicBezTo>
                    <a:pt x="777" y="1134"/>
                    <a:pt x="1" y="2706"/>
                    <a:pt x="1" y="4536"/>
                  </a:cubicBezTo>
                  <a:lnTo>
                    <a:pt x="1" y="19276"/>
                  </a:lnTo>
                  <a:lnTo>
                    <a:pt x="24509" y="19276"/>
                  </a:lnTo>
                  <a:lnTo>
                    <a:pt x="24509" y="7659"/>
                  </a:lnTo>
                  <a:cubicBezTo>
                    <a:pt x="20053" y="5709"/>
                    <a:pt x="14881" y="5570"/>
                    <a:pt x="10166" y="4158"/>
                  </a:cubicBezTo>
                  <a:cubicBezTo>
                    <a:pt x="7242" y="3263"/>
                    <a:pt x="4477" y="1850"/>
                    <a:pt x="2010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4"/>
            <p:cNvSpPr/>
            <p:nvPr/>
          </p:nvSpPr>
          <p:spPr>
            <a:xfrm>
              <a:off x="1954475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68" y="1"/>
                  </a:moveTo>
                  <a:cubicBezTo>
                    <a:pt x="2726" y="1"/>
                    <a:pt x="1" y="2726"/>
                    <a:pt x="1" y="6088"/>
                  </a:cubicBezTo>
                  <a:lnTo>
                    <a:pt x="1" y="6207"/>
                  </a:lnTo>
                  <a:cubicBezTo>
                    <a:pt x="1" y="2885"/>
                    <a:pt x="2726" y="160"/>
                    <a:pt x="6028" y="160"/>
                  </a:cubicBezTo>
                  <a:lnTo>
                    <a:pt x="18262" y="160"/>
                  </a:lnTo>
                  <a:cubicBezTo>
                    <a:pt x="21584" y="160"/>
                    <a:pt x="24270" y="2885"/>
                    <a:pt x="24270" y="6207"/>
                  </a:cubicBezTo>
                  <a:lnTo>
                    <a:pt x="24270" y="20828"/>
                  </a:lnTo>
                  <a:lnTo>
                    <a:pt x="24509" y="20828"/>
                  </a:lnTo>
                  <a:lnTo>
                    <a:pt x="24509" y="6088"/>
                  </a:lnTo>
                  <a:cubicBezTo>
                    <a:pt x="24509" y="2726"/>
                    <a:pt x="21783" y="1"/>
                    <a:pt x="18441" y="1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4"/>
            <p:cNvSpPr/>
            <p:nvPr/>
          </p:nvSpPr>
          <p:spPr>
            <a:xfrm>
              <a:off x="2716875" y="4417075"/>
              <a:ext cx="650025" cy="553050"/>
            </a:xfrm>
            <a:custGeom>
              <a:avLst/>
              <a:gdLst/>
              <a:ahLst/>
              <a:cxnLst/>
              <a:rect l="l" t="t" r="r" b="b"/>
              <a:pathLst>
                <a:path w="26001" h="22122" extrusionOk="0">
                  <a:moveTo>
                    <a:pt x="6466" y="1"/>
                  </a:moveTo>
                  <a:cubicBezTo>
                    <a:pt x="2885" y="1"/>
                    <a:pt x="0" y="2905"/>
                    <a:pt x="0" y="6466"/>
                  </a:cubicBezTo>
                  <a:lnTo>
                    <a:pt x="0" y="22121"/>
                  </a:lnTo>
                  <a:lnTo>
                    <a:pt x="26000" y="22121"/>
                  </a:lnTo>
                  <a:lnTo>
                    <a:pt x="26000" y="6466"/>
                  </a:lnTo>
                  <a:cubicBezTo>
                    <a:pt x="26000" y="2885"/>
                    <a:pt x="23096" y="1"/>
                    <a:pt x="1953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4"/>
            <p:cNvSpPr/>
            <p:nvPr/>
          </p:nvSpPr>
          <p:spPr>
            <a:xfrm>
              <a:off x="2716875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88" y="1"/>
                  </a:moveTo>
                  <a:cubicBezTo>
                    <a:pt x="2726" y="1"/>
                    <a:pt x="0" y="2726"/>
                    <a:pt x="0" y="6088"/>
                  </a:cubicBezTo>
                  <a:lnTo>
                    <a:pt x="0" y="20828"/>
                  </a:lnTo>
                  <a:lnTo>
                    <a:pt x="24508" y="20828"/>
                  </a:lnTo>
                  <a:lnTo>
                    <a:pt x="24508" y="6088"/>
                  </a:lnTo>
                  <a:cubicBezTo>
                    <a:pt x="24508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4"/>
            <p:cNvSpPr/>
            <p:nvPr/>
          </p:nvSpPr>
          <p:spPr>
            <a:xfrm>
              <a:off x="3232600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5371" y="0"/>
                  </a:moveTo>
                  <a:cubicBezTo>
                    <a:pt x="5089" y="1009"/>
                    <a:pt x="4906" y="1390"/>
                    <a:pt x="4548" y="1390"/>
                  </a:cubicBezTo>
                  <a:cubicBezTo>
                    <a:pt x="4375" y="1390"/>
                    <a:pt x="4163" y="1302"/>
                    <a:pt x="3879" y="1154"/>
                  </a:cubicBezTo>
                  <a:lnTo>
                    <a:pt x="0" y="12771"/>
                  </a:lnTo>
                  <a:lnTo>
                    <a:pt x="5371" y="12771"/>
                  </a:lnTo>
                  <a:lnTo>
                    <a:pt x="5371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4"/>
            <p:cNvSpPr/>
            <p:nvPr/>
          </p:nvSpPr>
          <p:spPr>
            <a:xfrm>
              <a:off x="2716875" y="4488200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010" y="0"/>
                  </a:moveTo>
                  <a:cubicBezTo>
                    <a:pt x="776" y="1134"/>
                    <a:pt x="0" y="2706"/>
                    <a:pt x="0" y="4536"/>
                  </a:cubicBezTo>
                  <a:lnTo>
                    <a:pt x="0" y="19276"/>
                  </a:lnTo>
                  <a:lnTo>
                    <a:pt x="24488" y="19276"/>
                  </a:lnTo>
                  <a:lnTo>
                    <a:pt x="24488" y="7659"/>
                  </a:lnTo>
                  <a:cubicBezTo>
                    <a:pt x="20032" y="5709"/>
                    <a:pt x="14860" y="5570"/>
                    <a:pt x="10166" y="4158"/>
                  </a:cubicBezTo>
                  <a:cubicBezTo>
                    <a:pt x="7221" y="3263"/>
                    <a:pt x="4476" y="1850"/>
                    <a:pt x="2010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4"/>
            <p:cNvSpPr/>
            <p:nvPr/>
          </p:nvSpPr>
          <p:spPr>
            <a:xfrm>
              <a:off x="2717375" y="4449400"/>
              <a:ext cx="612225" cy="520725"/>
            </a:xfrm>
            <a:custGeom>
              <a:avLst/>
              <a:gdLst/>
              <a:ahLst/>
              <a:cxnLst/>
              <a:rect l="l" t="t" r="r" b="b"/>
              <a:pathLst>
                <a:path w="24489" h="20829" extrusionOk="0">
                  <a:moveTo>
                    <a:pt x="6068" y="1"/>
                  </a:moveTo>
                  <a:cubicBezTo>
                    <a:pt x="2706" y="1"/>
                    <a:pt x="0" y="2726"/>
                    <a:pt x="0" y="6088"/>
                  </a:cubicBezTo>
                  <a:lnTo>
                    <a:pt x="0" y="6207"/>
                  </a:lnTo>
                  <a:cubicBezTo>
                    <a:pt x="0" y="2885"/>
                    <a:pt x="2706" y="160"/>
                    <a:pt x="6028" y="160"/>
                  </a:cubicBezTo>
                  <a:lnTo>
                    <a:pt x="18262" y="160"/>
                  </a:lnTo>
                  <a:cubicBezTo>
                    <a:pt x="21584" y="160"/>
                    <a:pt x="24269" y="2885"/>
                    <a:pt x="24269" y="6207"/>
                  </a:cubicBezTo>
                  <a:lnTo>
                    <a:pt x="24269" y="20828"/>
                  </a:lnTo>
                  <a:lnTo>
                    <a:pt x="24488" y="20828"/>
                  </a:lnTo>
                  <a:lnTo>
                    <a:pt x="24488" y="6088"/>
                  </a:lnTo>
                  <a:cubicBezTo>
                    <a:pt x="24468" y="2726"/>
                    <a:pt x="21763" y="1"/>
                    <a:pt x="18401" y="1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4"/>
            <p:cNvSpPr/>
            <p:nvPr/>
          </p:nvSpPr>
          <p:spPr>
            <a:xfrm>
              <a:off x="3479750" y="4417075"/>
              <a:ext cx="650025" cy="553050"/>
            </a:xfrm>
            <a:custGeom>
              <a:avLst/>
              <a:gdLst/>
              <a:ahLst/>
              <a:cxnLst/>
              <a:rect l="l" t="t" r="r" b="b"/>
              <a:pathLst>
                <a:path w="26001" h="22122" extrusionOk="0">
                  <a:moveTo>
                    <a:pt x="6446" y="1"/>
                  </a:moveTo>
                  <a:cubicBezTo>
                    <a:pt x="2885" y="1"/>
                    <a:pt x="1" y="2905"/>
                    <a:pt x="1" y="6466"/>
                  </a:cubicBezTo>
                  <a:lnTo>
                    <a:pt x="1" y="22121"/>
                  </a:lnTo>
                  <a:lnTo>
                    <a:pt x="26001" y="22121"/>
                  </a:lnTo>
                  <a:lnTo>
                    <a:pt x="26001" y="6466"/>
                  </a:lnTo>
                  <a:cubicBezTo>
                    <a:pt x="26001" y="2885"/>
                    <a:pt x="23096" y="1"/>
                    <a:pt x="1953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4"/>
            <p:cNvSpPr/>
            <p:nvPr/>
          </p:nvSpPr>
          <p:spPr>
            <a:xfrm>
              <a:off x="3479250" y="4449400"/>
              <a:ext cx="613225" cy="520725"/>
            </a:xfrm>
            <a:custGeom>
              <a:avLst/>
              <a:gdLst/>
              <a:ahLst/>
              <a:cxnLst/>
              <a:rect l="l" t="t" r="r" b="b"/>
              <a:pathLst>
                <a:path w="24529" h="20829" extrusionOk="0">
                  <a:moveTo>
                    <a:pt x="6108" y="1"/>
                  </a:moveTo>
                  <a:cubicBezTo>
                    <a:pt x="2746" y="1"/>
                    <a:pt x="1" y="2726"/>
                    <a:pt x="1" y="6088"/>
                  </a:cubicBezTo>
                  <a:lnTo>
                    <a:pt x="1" y="20828"/>
                  </a:lnTo>
                  <a:lnTo>
                    <a:pt x="24529" y="20828"/>
                  </a:lnTo>
                  <a:lnTo>
                    <a:pt x="24529" y="6088"/>
                  </a:lnTo>
                  <a:cubicBezTo>
                    <a:pt x="24529" y="2726"/>
                    <a:pt x="21803" y="1"/>
                    <a:pt x="1844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4"/>
            <p:cNvSpPr/>
            <p:nvPr/>
          </p:nvSpPr>
          <p:spPr>
            <a:xfrm>
              <a:off x="3994975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5372" y="0"/>
                  </a:moveTo>
                  <a:cubicBezTo>
                    <a:pt x="5089" y="1009"/>
                    <a:pt x="4907" y="1390"/>
                    <a:pt x="4548" y="1390"/>
                  </a:cubicBezTo>
                  <a:cubicBezTo>
                    <a:pt x="4376" y="1390"/>
                    <a:pt x="4163" y="1302"/>
                    <a:pt x="3880" y="1154"/>
                  </a:cubicBezTo>
                  <a:lnTo>
                    <a:pt x="1" y="12771"/>
                  </a:lnTo>
                  <a:lnTo>
                    <a:pt x="5372" y="12771"/>
                  </a:lnTo>
                  <a:lnTo>
                    <a:pt x="5372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4"/>
            <p:cNvSpPr/>
            <p:nvPr/>
          </p:nvSpPr>
          <p:spPr>
            <a:xfrm>
              <a:off x="3479250" y="4488200"/>
              <a:ext cx="612725" cy="481925"/>
            </a:xfrm>
            <a:custGeom>
              <a:avLst/>
              <a:gdLst/>
              <a:ahLst/>
              <a:cxnLst/>
              <a:rect l="l" t="t" r="r" b="b"/>
              <a:pathLst>
                <a:path w="24509" h="19277" extrusionOk="0">
                  <a:moveTo>
                    <a:pt x="2030" y="0"/>
                  </a:moveTo>
                  <a:cubicBezTo>
                    <a:pt x="777" y="1134"/>
                    <a:pt x="1" y="2706"/>
                    <a:pt x="1" y="4536"/>
                  </a:cubicBezTo>
                  <a:lnTo>
                    <a:pt x="1" y="19276"/>
                  </a:lnTo>
                  <a:lnTo>
                    <a:pt x="24509" y="19276"/>
                  </a:lnTo>
                  <a:lnTo>
                    <a:pt x="24509" y="7659"/>
                  </a:lnTo>
                  <a:cubicBezTo>
                    <a:pt x="20053" y="5709"/>
                    <a:pt x="14881" y="5570"/>
                    <a:pt x="10186" y="4158"/>
                  </a:cubicBezTo>
                  <a:cubicBezTo>
                    <a:pt x="7242" y="3263"/>
                    <a:pt x="4477" y="1850"/>
                    <a:pt x="2030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4"/>
            <p:cNvSpPr/>
            <p:nvPr/>
          </p:nvSpPr>
          <p:spPr>
            <a:xfrm>
              <a:off x="3479250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68" y="1"/>
                  </a:moveTo>
                  <a:cubicBezTo>
                    <a:pt x="2726" y="1"/>
                    <a:pt x="1" y="2726"/>
                    <a:pt x="1" y="6088"/>
                  </a:cubicBezTo>
                  <a:lnTo>
                    <a:pt x="1" y="6207"/>
                  </a:lnTo>
                  <a:cubicBezTo>
                    <a:pt x="1" y="2885"/>
                    <a:pt x="2726" y="160"/>
                    <a:pt x="6028" y="160"/>
                  </a:cubicBezTo>
                  <a:lnTo>
                    <a:pt x="18262" y="160"/>
                  </a:lnTo>
                  <a:cubicBezTo>
                    <a:pt x="21584" y="160"/>
                    <a:pt x="24270" y="2885"/>
                    <a:pt x="24270" y="6207"/>
                  </a:cubicBezTo>
                  <a:lnTo>
                    <a:pt x="24270" y="20828"/>
                  </a:lnTo>
                  <a:lnTo>
                    <a:pt x="24509" y="20828"/>
                  </a:lnTo>
                  <a:lnTo>
                    <a:pt x="24509" y="6088"/>
                  </a:lnTo>
                  <a:cubicBezTo>
                    <a:pt x="24509" y="2726"/>
                    <a:pt x="21763" y="1"/>
                    <a:pt x="18402" y="1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4"/>
            <p:cNvSpPr/>
            <p:nvPr/>
          </p:nvSpPr>
          <p:spPr>
            <a:xfrm>
              <a:off x="6528800" y="4417075"/>
              <a:ext cx="650025" cy="553050"/>
            </a:xfrm>
            <a:custGeom>
              <a:avLst/>
              <a:gdLst/>
              <a:ahLst/>
              <a:cxnLst/>
              <a:rect l="l" t="t" r="r" b="b"/>
              <a:pathLst>
                <a:path w="26001" h="22122" extrusionOk="0">
                  <a:moveTo>
                    <a:pt x="6466" y="1"/>
                  </a:moveTo>
                  <a:cubicBezTo>
                    <a:pt x="2905" y="1"/>
                    <a:pt x="1" y="2885"/>
                    <a:pt x="1" y="6466"/>
                  </a:cubicBezTo>
                  <a:lnTo>
                    <a:pt x="1" y="22121"/>
                  </a:lnTo>
                  <a:lnTo>
                    <a:pt x="26001" y="22121"/>
                  </a:lnTo>
                  <a:lnTo>
                    <a:pt x="26001" y="6466"/>
                  </a:lnTo>
                  <a:cubicBezTo>
                    <a:pt x="26001" y="2905"/>
                    <a:pt x="23116" y="1"/>
                    <a:pt x="19535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4"/>
            <p:cNvSpPr/>
            <p:nvPr/>
          </p:nvSpPr>
          <p:spPr>
            <a:xfrm>
              <a:off x="6566100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88" y="1"/>
                  </a:moveTo>
                  <a:cubicBezTo>
                    <a:pt x="2726" y="1"/>
                    <a:pt x="1" y="2726"/>
                    <a:pt x="1" y="6088"/>
                  </a:cubicBezTo>
                  <a:lnTo>
                    <a:pt x="1" y="20828"/>
                  </a:lnTo>
                  <a:lnTo>
                    <a:pt x="24509" y="20828"/>
                  </a:lnTo>
                  <a:lnTo>
                    <a:pt x="24509" y="6088"/>
                  </a:lnTo>
                  <a:cubicBezTo>
                    <a:pt x="24509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4"/>
            <p:cNvSpPr/>
            <p:nvPr/>
          </p:nvSpPr>
          <p:spPr>
            <a:xfrm>
              <a:off x="6528800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1" y="0"/>
                  </a:moveTo>
                  <a:lnTo>
                    <a:pt x="1" y="12771"/>
                  </a:lnTo>
                  <a:lnTo>
                    <a:pt x="5372" y="12771"/>
                  </a:lnTo>
                  <a:lnTo>
                    <a:pt x="1493" y="1154"/>
                  </a:lnTo>
                  <a:cubicBezTo>
                    <a:pt x="1209" y="1302"/>
                    <a:pt x="996" y="1390"/>
                    <a:pt x="824" y="1390"/>
                  </a:cubicBezTo>
                  <a:cubicBezTo>
                    <a:pt x="466" y="1390"/>
                    <a:pt x="283" y="1009"/>
                    <a:pt x="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4"/>
            <p:cNvSpPr/>
            <p:nvPr/>
          </p:nvSpPr>
          <p:spPr>
            <a:xfrm>
              <a:off x="6566600" y="4488200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79" y="0"/>
                  </a:moveTo>
                  <a:cubicBezTo>
                    <a:pt x="20013" y="1850"/>
                    <a:pt x="17268" y="3263"/>
                    <a:pt x="14323" y="4158"/>
                  </a:cubicBezTo>
                  <a:cubicBezTo>
                    <a:pt x="9629" y="5570"/>
                    <a:pt x="4457" y="5709"/>
                    <a:pt x="1" y="7659"/>
                  </a:cubicBezTo>
                  <a:lnTo>
                    <a:pt x="1" y="19276"/>
                  </a:lnTo>
                  <a:lnTo>
                    <a:pt x="24489" y="19276"/>
                  </a:lnTo>
                  <a:lnTo>
                    <a:pt x="24489" y="4536"/>
                  </a:lnTo>
                  <a:cubicBezTo>
                    <a:pt x="24489" y="2706"/>
                    <a:pt x="23733" y="1134"/>
                    <a:pt x="22479" y="0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4"/>
            <p:cNvSpPr/>
            <p:nvPr/>
          </p:nvSpPr>
          <p:spPr>
            <a:xfrm>
              <a:off x="6566600" y="4449400"/>
              <a:ext cx="611725" cy="520725"/>
            </a:xfrm>
            <a:custGeom>
              <a:avLst/>
              <a:gdLst/>
              <a:ahLst/>
              <a:cxnLst/>
              <a:rect l="l" t="t" r="r" b="b"/>
              <a:pathLst>
                <a:path w="24469" h="20829" extrusionOk="0">
                  <a:moveTo>
                    <a:pt x="6068" y="1"/>
                  </a:moveTo>
                  <a:cubicBezTo>
                    <a:pt x="2706" y="1"/>
                    <a:pt x="1" y="2726"/>
                    <a:pt x="1" y="6088"/>
                  </a:cubicBezTo>
                  <a:lnTo>
                    <a:pt x="1" y="20828"/>
                  </a:lnTo>
                  <a:lnTo>
                    <a:pt x="200" y="20828"/>
                  </a:lnTo>
                  <a:lnTo>
                    <a:pt x="200" y="6207"/>
                  </a:lnTo>
                  <a:cubicBezTo>
                    <a:pt x="200" y="2885"/>
                    <a:pt x="2885" y="160"/>
                    <a:pt x="6207" y="160"/>
                  </a:cubicBezTo>
                  <a:lnTo>
                    <a:pt x="18461" y="160"/>
                  </a:lnTo>
                  <a:cubicBezTo>
                    <a:pt x="21763" y="160"/>
                    <a:pt x="24469" y="2885"/>
                    <a:pt x="24469" y="6207"/>
                  </a:cubicBezTo>
                  <a:lnTo>
                    <a:pt x="24469" y="6088"/>
                  </a:lnTo>
                  <a:cubicBezTo>
                    <a:pt x="24469" y="2726"/>
                    <a:pt x="21763" y="1"/>
                    <a:pt x="18401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4"/>
            <p:cNvSpPr/>
            <p:nvPr/>
          </p:nvSpPr>
          <p:spPr>
            <a:xfrm>
              <a:off x="5766425" y="4417075"/>
              <a:ext cx="650500" cy="553050"/>
            </a:xfrm>
            <a:custGeom>
              <a:avLst/>
              <a:gdLst/>
              <a:ahLst/>
              <a:cxnLst/>
              <a:rect l="l" t="t" r="r" b="b"/>
              <a:pathLst>
                <a:path w="26020" h="22122" extrusionOk="0">
                  <a:moveTo>
                    <a:pt x="6465" y="1"/>
                  </a:moveTo>
                  <a:cubicBezTo>
                    <a:pt x="2925" y="1"/>
                    <a:pt x="0" y="2885"/>
                    <a:pt x="0" y="6466"/>
                  </a:cubicBezTo>
                  <a:lnTo>
                    <a:pt x="0" y="22121"/>
                  </a:lnTo>
                  <a:lnTo>
                    <a:pt x="26020" y="22121"/>
                  </a:lnTo>
                  <a:lnTo>
                    <a:pt x="26020" y="6466"/>
                  </a:lnTo>
                  <a:cubicBezTo>
                    <a:pt x="26020" y="2905"/>
                    <a:pt x="2313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4"/>
            <p:cNvSpPr/>
            <p:nvPr/>
          </p:nvSpPr>
          <p:spPr>
            <a:xfrm>
              <a:off x="5803225" y="4449400"/>
              <a:ext cx="613225" cy="520725"/>
            </a:xfrm>
            <a:custGeom>
              <a:avLst/>
              <a:gdLst/>
              <a:ahLst/>
              <a:cxnLst/>
              <a:rect l="l" t="t" r="r" b="b"/>
              <a:pathLst>
                <a:path w="24529" h="20829" extrusionOk="0">
                  <a:moveTo>
                    <a:pt x="6088" y="1"/>
                  </a:moveTo>
                  <a:cubicBezTo>
                    <a:pt x="2726" y="1"/>
                    <a:pt x="0" y="2726"/>
                    <a:pt x="0" y="6088"/>
                  </a:cubicBezTo>
                  <a:lnTo>
                    <a:pt x="0" y="20828"/>
                  </a:lnTo>
                  <a:lnTo>
                    <a:pt x="24528" y="20828"/>
                  </a:lnTo>
                  <a:lnTo>
                    <a:pt x="24528" y="6088"/>
                  </a:lnTo>
                  <a:cubicBezTo>
                    <a:pt x="24528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4"/>
            <p:cNvSpPr/>
            <p:nvPr/>
          </p:nvSpPr>
          <p:spPr>
            <a:xfrm>
              <a:off x="5766425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0" y="0"/>
                  </a:moveTo>
                  <a:lnTo>
                    <a:pt x="0" y="12771"/>
                  </a:lnTo>
                  <a:lnTo>
                    <a:pt x="5371" y="12771"/>
                  </a:lnTo>
                  <a:lnTo>
                    <a:pt x="1492" y="1154"/>
                  </a:lnTo>
                  <a:cubicBezTo>
                    <a:pt x="1209" y="1302"/>
                    <a:pt x="998" y="1390"/>
                    <a:pt x="828" y="1390"/>
                  </a:cubicBezTo>
                  <a:cubicBezTo>
                    <a:pt x="474" y="1390"/>
                    <a:pt x="296" y="1009"/>
                    <a:pt x="0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4"/>
            <p:cNvSpPr/>
            <p:nvPr/>
          </p:nvSpPr>
          <p:spPr>
            <a:xfrm>
              <a:off x="5803725" y="4488200"/>
              <a:ext cx="612725" cy="481925"/>
            </a:xfrm>
            <a:custGeom>
              <a:avLst/>
              <a:gdLst/>
              <a:ahLst/>
              <a:cxnLst/>
              <a:rect l="l" t="t" r="r" b="b"/>
              <a:pathLst>
                <a:path w="24509" h="19277" extrusionOk="0">
                  <a:moveTo>
                    <a:pt x="22479" y="0"/>
                  </a:moveTo>
                  <a:cubicBezTo>
                    <a:pt x="20032" y="1850"/>
                    <a:pt x="17267" y="3263"/>
                    <a:pt x="14323" y="4158"/>
                  </a:cubicBezTo>
                  <a:cubicBezTo>
                    <a:pt x="9628" y="5570"/>
                    <a:pt x="4456" y="5709"/>
                    <a:pt x="0" y="7659"/>
                  </a:cubicBezTo>
                  <a:lnTo>
                    <a:pt x="0" y="19276"/>
                  </a:lnTo>
                  <a:lnTo>
                    <a:pt x="24508" y="19276"/>
                  </a:lnTo>
                  <a:lnTo>
                    <a:pt x="24508" y="4536"/>
                  </a:lnTo>
                  <a:cubicBezTo>
                    <a:pt x="24508" y="2706"/>
                    <a:pt x="23732" y="1134"/>
                    <a:pt x="22479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4"/>
            <p:cNvSpPr/>
            <p:nvPr/>
          </p:nvSpPr>
          <p:spPr>
            <a:xfrm>
              <a:off x="5803725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87" y="1"/>
                  </a:moveTo>
                  <a:cubicBezTo>
                    <a:pt x="2745" y="1"/>
                    <a:pt x="0" y="2726"/>
                    <a:pt x="0" y="6088"/>
                  </a:cubicBezTo>
                  <a:lnTo>
                    <a:pt x="0" y="20828"/>
                  </a:lnTo>
                  <a:lnTo>
                    <a:pt x="219" y="20828"/>
                  </a:lnTo>
                  <a:lnTo>
                    <a:pt x="219" y="6207"/>
                  </a:lnTo>
                  <a:cubicBezTo>
                    <a:pt x="219" y="2885"/>
                    <a:pt x="2905" y="160"/>
                    <a:pt x="6247" y="160"/>
                  </a:cubicBezTo>
                  <a:lnTo>
                    <a:pt x="18481" y="160"/>
                  </a:lnTo>
                  <a:cubicBezTo>
                    <a:pt x="21783" y="160"/>
                    <a:pt x="24508" y="2885"/>
                    <a:pt x="24508" y="6207"/>
                  </a:cubicBezTo>
                  <a:lnTo>
                    <a:pt x="24508" y="6088"/>
                  </a:lnTo>
                  <a:cubicBezTo>
                    <a:pt x="24508" y="2726"/>
                    <a:pt x="21783" y="1"/>
                    <a:pt x="18441" y="1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4"/>
            <p:cNvSpPr/>
            <p:nvPr/>
          </p:nvSpPr>
          <p:spPr>
            <a:xfrm>
              <a:off x="5004025" y="4417075"/>
              <a:ext cx="650025" cy="553050"/>
            </a:xfrm>
            <a:custGeom>
              <a:avLst/>
              <a:gdLst/>
              <a:ahLst/>
              <a:cxnLst/>
              <a:rect l="l" t="t" r="r" b="b"/>
              <a:pathLst>
                <a:path w="26001" h="22122" extrusionOk="0">
                  <a:moveTo>
                    <a:pt x="6466" y="1"/>
                  </a:moveTo>
                  <a:cubicBezTo>
                    <a:pt x="2905" y="1"/>
                    <a:pt x="1" y="2885"/>
                    <a:pt x="1" y="6466"/>
                  </a:cubicBezTo>
                  <a:lnTo>
                    <a:pt x="1" y="22121"/>
                  </a:lnTo>
                  <a:lnTo>
                    <a:pt x="26001" y="22121"/>
                  </a:lnTo>
                  <a:lnTo>
                    <a:pt x="26001" y="6466"/>
                  </a:lnTo>
                  <a:cubicBezTo>
                    <a:pt x="26001" y="2905"/>
                    <a:pt x="23116" y="1"/>
                    <a:pt x="1953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4"/>
            <p:cNvSpPr/>
            <p:nvPr/>
          </p:nvSpPr>
          <p:spPr>
            <a:xfrm>
              <a:off x="5041325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88" y="1"/>
                  </a:moveTo>
                  <a:cubicBezTo>
                    <a:pt x="2726" y="1"/>
                    <a:pt x="1" y="2726"/>
                    <a:pt x="1" y="6088"/>
                  </a:cubicBezTo>
                  <a:lnTo>
                    <a:pt x="1" y="20828"/>
                  </a:lnTo>
                  <a:lnTo>
                    <a:pt x="24509" y="20828"/>
                  </a:lnTo>
                  <a:lnTo>
                    <a:pt x="24509" y="6088"/>
                  </a:lnTo>
                  <a:cubicBezTo>
                    <a:pt x="24509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4"/>
            <p:cNvSpPr/>
            <p:nvPr/>
          </p:nvSpPr>
          <p:spPr>
            <a:xfrm>
              <a:off x="5004025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1" y="0"/>
                  </a:moveTo>
                  <a:lnTo>
                    <a:pt x="1" y="12771"/>
                  </a:lnTo>
                  <a:lnTo>
                    <a:pt x="5372" y="12771"/>
                  </a:lnTo>
                  <a:lnTo>
                    <a:pt x="1493" y="1154"/>
                  </a:lnTo>
                  <a:cubicBezTo>
                    <a:pt x="1209" y="1302"/>
                    <a:pt x="996" y="1390"/>
                    <a:pt x="824" y="1390"/>
                  </a:cubicBezTo>
                  <a:cubicBezTo>
                    <a:pt x="466" y="1390"/>
                    <a:pt x="283" y="1009"/>
                    <a:pt x="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4"/>
            <p:cNvSpPr/>
            <p:nvPr/>
          </p:nvSpPr>
          <p:spPr>
            <a:xfrm>
              <a:off x="5041825" y="4488200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79" y="0"/>
                  </a:moveTo>
                  <a:cubicBezTo>
                    <a:pt x="20013" y="1850"/>
                    <a:pt x="17248" y="3263"/>
                    <a:pt x="14323" y="4158"/>
                  </a:cubicBezTo>
                  <a:cubicBezTo>
                    <a:pt x="9629" y="5570"/>
                    <a:pt x="4457" y="5709"/>
                    <a:pt x="1" y="7659"/>
                  </a:cubicBezTo>
                  <a:lnTo>
                    <a:pt x="1" y="19276"/>
                  </a:lnTo>
                  <a:lnTo>
                    <a:pt x="24489" y="19276"/>
                  </a:lnTo>
                  <a:lnTo>
                    <a:pt x="24489" y="4536"/>
                  </a:lnTo>
                  <a:cubicBezTo>
                    <a:pt x="24489" y="2706"/>
                    <a:pt x="23713" y="1134"/>
                    <a:pt x="22479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4"/>
            <p:cNvSpPr/>
            <p:nvPr/>
          </p:nvSpPr>
          <p:spPr>
            <a:xfrm>
              <a:off x="5041325" y="4449400"/>
              <a:ext cx="612225" cy="520725"/>
            </a:xfrm>
            <a:custGeom>
              <a:avLst/>
              <a:gdLst/>
              <a:ahLst/>
              <a:cxnLst/>
              <a:rect l="l" t="t" r="r" b="b"/>
              <a:pathLst>
                <a:path w="24489" h="20829" extrusionOk="0">
                  <a:moveTo>
                    <a:pt x="6088" y="1"/>
                  </a:moveTo>
                  <a:cubicBezTo>
                    <a:pt x="2726" y="1"/>
                    <a:pt x="21" y="2726"/>
                    <a:pt x="1" y="6088"/>
                  </a:cubicBezTo>
                  <a:lnTo>
                    <a:pt x="1" y="20828"/>
                  </a:lnTo>
                  <a:lnTo>
                    <a:pt x="220" y="20828"/>
                  </a:lnTo>
                  <a:lnTo>
                    <a:pt x="220" y="6207"/>
                  </a:lnTo>
                  <a:cubicBezTo>
                    <a:pt x="220" y="2885"/>
                    <a:pt x="2905" y="160"/>
                    <a:pt x="6227" y="160"/>
                  </a:cubicBezTo>
                  <a:lnTo>
                    <a:pt x="18461" y="160"/>
                  </a:lnTo>
                  <a:cubicBezTo>
                    <a:pt x="21783" y="160"/>
                    <a:pt x="24489" y="2885"/>
                    <a:pt x="24489" y="6207"/>
                  </a:cubicBezTo>
                  <a:lnTo>
                    <a:pt x="24489" y="6088"/>
                  </a:lnTo>
                  <a:cubicBezTo>
                    <a:pt x="24489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4"/>
            <p:cNvSpPr/>
            <p:nvPr/>
          </p:nvSpPr>
          <p:spPr>
            <a:xfrm>
              <a:off x="4241650" y="4417075"/>
              <a:ext cx="650500" cy="553050"/>
            </a:xfrm>
            <a:custGeom>
              <a:avLst/>
              <a:gdLst/>
              <a:ahLst/>
              <a:cxnLst/>
              <a:rect l="l" t="t" r="r" b="b"/>
              <a:pathLst>
                <a:path w="26020" h="22122" extrusionOk="0">
                  <a:moveTo>
                    <a:pt x="6465" y="1"/>
                  </a:moveTo>
                  <a:cubicBezTo>
                    <a:pt x="2905" y="1"/>
                    <a:pt x="0" y="2885"/>
                    <a:pt x="0" y="6466"/>
                  </a:cubicBezTo>
                  <a:lnTo>
                    <a:pt x="0" y="22121"/>
                  </a:lnTo>
                  <a:lnTo>
                    <a:pt x="26020" y="22121"/>
                  </a:lnTo>
                  <a:lnTo>
                    <a:pt x="26020" y="6466"/>
                  </a:lnTo>
                  <a:cubicBezTo>
                    <a:pt x="26020" y="2905"/>
                    <a:pt x="2313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4"/>
            <p:cNvSpPr/>
            <p:nvPr/>
          </p:nvSpPr>
          <p:spPr>
            <a:xfrm>
              <a:off x="4278450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88" y="1"/>
                  </a:moveTo>
                  <a:cubicBezTo>
                    <a:pt x="2726" y="1"/>
                    <a:pt x="0" y="2726"/>
                    <a:pt x="0" y="6088"/>
                  </a:cubicBezTo>
                  <a:lnTo>
                    <a:pt x="0" y="20828"/>
                  </a:lnTo>
                  <a:lnTo>
                    <a:pt x="24508" y="20828"/>
                  </a:lnTo>
                  <a:lnTo>
                    <a:pt x="24508" y="6088"/>
                  </a:lnTo>
                  <a:cubicBezTo>
                    <a:pt x="24508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4"/>
            <p:cNvSpPr/>
            <p:nvPr/>
          </p:nvSpPr>
          <p:spPr>
            <a:xfrm>
              <a:off x="4241650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0" y="0"/>
                  </a:moveTo>
                  <a:lnTo>
                    <a:pt x="0" y="12771"/>
                  </a:lnTo>
                  <a:lnTo>
                    <a:pt x="5371" y="12771"/>
                  </a:lnTo>
                  <a:lnTo>
                    <a:pt x="1492" y="1154"/>
                  </a:lnTo>
                  <a:cubicBezTo>
                    <a:pt x="1209" y="1302"/>
                    <a:pt x="996" y="1390"/>
                    <a:pt x="824" y="1390"/>
                  </a:cubicBezTo>
                  <a:cubicBezTo>
                    <a:pt x="465" y="1390"/>
                    <a:pt x="283" y="1009"/>
                    <a:pt x="0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4"/>
            <p:cNvSpPr/>
            <p:nvPr/>
          </p:nvSpPr>
          <p:spPr>
            <a:xfrm>
              <a:off x="4278950" y="4488200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79" y="0"/>
                  </a:moveTo>
                  <a:cubicBezTo>
                    <a:pt x="20012" y="1850"/>
                    <a:pt x="17267" y="3263"/>
                    <a:pt x="14323" y="4158"/>
                  </a:cubicBezTo>
                  <a:cubicBezTo>
                    <a:pt x="9628" y="5570"/>
                    <a:pt x="4456" y="5709"/>
                    <a:pt x="0" y="7659"/>
                  </a:cubicBezTo>
                  <a:lnTo>
                    <a:pt x="0" y="19276"/>
                  </a:lnTo>
                  <a:lnTo>
                    <a:pt x="24488" y="19276"/>
                  </a:lnTo>
                  <a:lnTo>
                    <a:pt x="24488" y="4536"/>
                  </a:lnTo>
                  <a:cubicBezTo>
                    <a:pt x="24488" y="2706"/>
                    <a:pt x="23732" y="1134"/>
                    <a:pt x="22479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4"/>
            <p:cNvSpPr/>
            <p:nvPr/>
          </p:nvSpPr>
          <p:spPr>
            <a:xfrm>
              <a:off x="4278950" y="4449400"/>
              <a:ext cx="612225" cy="520725"/>
            </a:xfrm>
            <a:custGeom>
              <a:avLst/>
              <a:gdLst/>
              <a:ahLst/>
              <a:cxnLst/>
              <a:rect l="l" t="t" r="r" b="b"/>
              <a:pathLst>
                <a:path w="24489" h="20829" extrusionOk="0">
                  <a:moveTo>
                    <a:pt x="6087" y="1"/>
                  </a:moveTo>
                  <a:cubicBezTo>
                    <a:pt x="2746" y="1"/>
                    <a:pt x="0" y="2726"/>
                    <a:pt x="0" y="6088"/>
                  </a:cubicBezTo>
                  <a:lnTo>
                    <a:pt x="0" y="20828"/>
                  </a:lnTo>
                  <a:lnTo>
                    <a:pt x="219" y="20828"/>
                  </a:lnTo>
                  <a:lnTo>
                    <a:pt x="219" y="6207"/>
                  </a:lnTo>
                  <a:cubicBezTo>
                    <a:pt x="219" y="2885"/>
                    <a:pt x="2905" y="160"/>
                    <a:pt x="6247" y="160"/>
                  </a:cubicBezTo>
                  <a:lnTo>
                    <a:pt x="18481" y="160"/>
                  </a:lnTo>
                  <a:cubicBezTo>
                    <a:pt x="21783" y="160"/>
                    <a:pt x="24488" y="2885"/>
                    <a:pt x="24488" y="6207"/>
                  </a:cubicBezTo>
                  <a:lnTo>
                    <a:pt x="24488" y="6088"/>
                  </a:lnTo>
                  <a:cubicBezTo>
                    <a:pt x="24488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4"/>
            <p:cNvSpPr/>
            <p:nvPr/>
          </p:nvSpPr>
          <p:spPr>
            <a:xfrm>
              <a:off x="810650" y="4622475"/>
              <a:ext cx="650525" cy="553525"/>
            </a:xfrm>
            <a:custGeom>
              <a:avLst/>
              <a:gdLst/>
              <a:ahLst/>
              <a:cxnLst/>
              <a:rect l="l" t="t" r="r" b="b"/>
              <a:pathLst>
                <a:path w="26021" h="22141" extrusionOk="0">
                  <a:moveTo>
                    <a:pt x="6466" y="0"/>
                  </a:moveTo>
                  <a:cubicBezTo>
                    <a:pt x="2885" y="0"/>
                    <a:pt x="1" y="2925"/>
                    <a:pt x="1" y="6465"/>
                  </a:cubicBezTo>
                  <a:lnTo>
                    <a:pt x="1" y="22141"/>
                  </a:lnTo>
                  <a:lnTo>
                    <a:pt x="26020" y="22141"/>
                  </a:lnTo>
                  <a:lnTo>
                    <a:pt x="26020" y="6465"/>
                  </a:lnTo>
                  <a:cubicBezTo>
                    <a:pt x="26020" y="2885"/>
                    <a:pt x="23116" y="0"/>
                    <a:pt x="19555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4"/>
            <p:cNvSpPr/>
            <p:nvPr/>
          </p:nvSpPr>
          <p:spPr>
            <a:xfrm>
              <a:off x="810650" y="4654800"/>
              <a:ext cx="613225" cy="521200"/>
            </a:xfrm>
            <a:custGeom>
              <a:avLst/>
              <a:gdLst/>
              <a:ahLst/>
              <a:cxnLst/>
              <a:rect l="l" t="t" r="r" b="b"/>
              <a:pathLst>
                <a:path w="24529" h="20848" extrusionOk="0">
                  <a:moveTo>
                    <a:pt x="6088" y="0"/>
                  </a:moveTo>
                  <a:cubicBezTo>
                    <a:pt x="2746" y="0"/>
                    <a:pt x="1" y="2746"/>
                    <a:pt x="1" y="6107"/>
                  </a:cubicBezTo>
                  <a:lnTo>
                    <a:pt x="1" y="20848"/>
                  </a:lnTo>
                  <a:lnTo>
                    <a:pt x="24528" y="20848"/>
                  </a:lnTo>
                  <a:lnTo>
                    <a:pt x="24528" y="6107"/>
                  </a:lnTo>
                  <a:cubicBezTo>
                    <a:pt x="24528" y="2746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4"/>
            <p:cNvSpPr/>
            <p:nvPr/>
          </p:nvSpPr>
          <p:spPr>
            <a:xfrm>
              <a:off x="1326875" y="4856200"/>
              <a:ext cx="134300" cy="319800"/>
            </a:xfrm>
            <a:custGeom>
              <a:avLst/>
              <a:gdLst/>
              <a:ahLst/>
              <a:cxnLst/>
              <a:rect l="l" t="t" r="r" b="b"/>
              <a:pathLst>
                <a:path w="5372" h="12792" extrusionOk="0">
                  <a:moveTo>
                    <a:pt x="5371" y="1"/>
                  </a:moveTo>
                  <a:cubicBezTo>
                    <a:pt x="5073" y="1017"/>
                    <a:pt x="4886" y="1406"/>
                    <a:pt x="4527" y="1406"/>
                  </a:cubicBezTo>
                  <a:cubicBezTo>
                    <a:pt x="4358" y="1406"/>
                    <a:pt x="4152" y="1320"/>
                    <a:pt x="3879" y="1175"/>
                  </a:cubicBezTo>
                  <a:lnTo>
                    <a:pt x="0" y="12792"/>
                  </a:lnTo>
                  <a:lnTo>
                    <a:pt x="5371" y="12792"/>
                  </a:lnTo>
                  <a:lnTo>
                    <a:pt x="5371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4"/>
            <p:cNvSpPr/>
            <p:nvPr/>
          </p:nvSpPr>
          <p:spPr>
            <a:xfrm>
              <a:off x="810650" y="4729400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010" y="0"/>
                  </a:moveTo>
                  <a:cubicBezTo>
                    <a:pt x="777" y="1114"/>
                    <a:pt x="1" y="2706"/>
                    <a:pt x="1" y="4536"/>
                  </a:cubicBezTo>
                  <a:lnTo>
                    <a:pt x="1" y="19276"/>
                  </a:lnTo>
                  <a:lnTo>
                    <a:pt x="24489" y="19276"/>
                  </a:lnTo>
                  <a:lnTo>
                    <a:pt x="24489" y="7659"/>
                  </a:lnTo>
                  <a:cubicBezTo>
                    <a:pt x="20053" y="5709"/>
                    <a:pt x="14880" y="5570"/>
                    <a:pt x="10166" y="4158"/>
                  </a:cubicBezTo>
                  <a:cubicBezTo>
                    <a:pt x="7242" y="3263"/>
                    <a:pt x="4477" y="1850"/>
                    <a:pt x="2010" y="0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4"/>
            <p:cNvSpPr/>
            <p:nvPr/>
          </p:nvSpPr>
          <p:spPr>
            <a:xfrm>
              <a:off x="811150" y="4654800"/>
              <a:ext cx="612725" cy="521200"/>
            </a:xfrm>
            <a:custGeom>
              <a:avLst/>
              <a:gdLst/>
              <a:ahLst/>
              <a:cxnLst/>
              <a:rect l="l" t="t" r="r" b="b"/>
              <a:pathLst>
                <a:path w="24509" h="20848" extrusionOk="0">
                  <a:moveTo>
                    <a:pt x="6068" y="0"/>
                  </a:moveTo>
                  <a:cubicBezTo>
                    <a:pt x="2726" y="0"/>
                    <a:pt x="1" y="2746"/>
                    <a:pt x="1" y="6107"/>
                  </a:cubicBezTo>
                  <a:lnTo>
                    <a:pt x="1" y="6227"/>
                  </a:lnTo>
                  <a:cubicBezTo>
                    <a:pt x="1" y="2885"/>
                    <a:pt x="2726" y="179"/>
                    <a:pt x="6028" y="179"/>
                  </a:cubicBezTo>
                  <a:lnTo>
                    <a:pt x="18262" y="179"/>
                  </a:lnTo>
                  <a:cubicBezTo>
                    <a:pt x="21584" y="179"/>
                    <a:pt x="24270" y="2885"/>
                    <a:pt x="24270" y="6227"/>
                  </a:cubicBezTo>
                  <a:lnTo>
                    <a:pt x="24270" y="20848"/>
                  </a:lnTo>
                  <a:lnTo>
                    <a:pt x="24508" y="20848"/>
                  </a:lnTo>
                  <a:lnTo>
                    <a:pt x="24508" y="6107"/>
                  </a:lnTo>
                  <a:cubicBezTo>
                    <a:pt x="24469" y="2726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4"/>
            <p:cNvSpPr/>
            <p:nvPr/>
          </p:nvSpPr>
          <p:spPr>
            <a:xfrm>
              <a:off x="1573050" y="4622475"/>
              <a:ext cx="650000" cy="553525"/>
            </a:xfrm>
            <a:custGeom>
              <a:avLst/>
              <a:gdLst/>
              <a:ahLst/>
              <a:cxnLst/>
              <a:rect l="l" t="t" r="r" b="b"/>
              <a:pathLst>
                <a:path w="26000" h="22141" extrusionOk="0">
                  <a:moveTo>
                    <a:pt x="6465" y="0"/>
                  </a:moveTo>
                  <a:cubicBezTo>
                    <a:pt x="2885" y="0"/>
                    <a:pt x="0" y="2925"/>
                    <a:pt x="0" y="6465"/>
                  </a:cubicBezTo>
                  <a:lnTo>
                    <a:pt x="0" y="22141"/>
                  </a:lnTo>
                  <a:lnTo>
                    <a:pt x="26000" y="22141"/>
                  </a:lnTo>
                  <a:lnTo>
                    <a:pt x="26000" y="6465"/>
                  </a:lnTo>
                  <a:cubicBezTo>
                    <a:pt x="26000" y="2885"/>
                    <a:pt x="23096" y="0"/>
                    <a:pt x="1953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4"/>
            <p:cNvSpPr/>
            <p:nvPr/>
          </p:nvSpPr>
          <p:spPr>
            <a:xfrm>
              <a:off x="1573550" y="4654800"/>
              <a:ext cx="613200" cy="521200"/>
            </a:xfrm>
            <a:custGeom>
              <a:avLst/>
              <a:gdLst/>
              <a:ahLst/>
              <a:cxnLst/>
              <a:rect l="l" t="t" r="r" b="b"/>
              <a:pathLst>
                <a:path w="24528" h="20848" extrusionOk="0">
                  <a:moveTo>
                    <a:pt x="6087" y="0"/>
                  </a:moveTo>
                  <a:cubicBezTo>
                    <a:pt x="2725" y="0"/>
                    <a:pt x="0" y="2746"/>
                    <a:pt x="0" y="6107"/>
                  </a:cubicBezTo>
                  <a:lnTo>
                    <a:pt x="0" y="20848"/>
                  </a:lnTo>
                  <a:lnTo>
                    <a:pt x="24528" y="20848"/>
                  </a:lnTo>
                  <a:lnTo>
                    <a:pt x="24528" y="6107"/>
                  </a:lnTo>
                  <a:cubicBezTo>
                    <a:pt x="24528" y="2746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4"/>
            <p:cNvSpPr/>
            <p:nvPr/>
          </p:nvSpPr>
          <p:spPr>
            <a:xfrm>
              <a:off x="2088750" y="4856200"/>
              <a:ext cx="134300" cy="319800"/>
            </a:xfrm>
            <a:custGeom>
              <a:avLst/>
              <a:gdLst/>
              <a:ahLst/>
              <a:cxnLst/>
              <a:rect l="l" t="t" r="r" b="b"/>
              <a:pathLst>
                <a:path w="5372" h="12792" extrusionOk="0">
                  <a:moveTo>
                    <a:pt x="5372" y="1"/>
                  </a:moveTo>
                  <a:cubicBezTo>
                    <a:pt x="5087" y="1017"/>
                    <a:pt x="4904" y="1406"/>
                    <a:pt x="4540" y="1406"/>
                  </a:cubicBezTo>
                  <a:cubicBezTo>
                    <a:pt x="4369" y="1406"/>
                    <a:pt x="4159" y="1320"/>
                    <a:pt x="3880" y="1175"/>
                  </a:cubicBezTo>
                  <a:lnTo>
                    <a:pt x="1" y="12792"/>
                  </a:lnTo>
                  <a:lnTo>
                    <a:pt x="5372" y="12792"/>
                  </a:lnTo>
                  <a:lnTo>
                    <a:pt x="5372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4"/>
            <p:cNvSpPr/>
            <p:nvPr/>
          </p:nvSpPr>
          <p:spPr>
            <a:xfrm>
              <a:off x="1573550" y="4693575"/>
              <a:ext cx="612200" cy="481925"/>
            </a:xfrm>
            <a:custGeom>
              <a:avLst/>
              <a:gdLst/>
              <a:ahLst/>
              <a:cxnLst/>
              <a:rect l="l" t="t" r="r" b="b"/>
              <a:pathLst>
                <a:path w="24488" h="19277" extrusionOk="0">
                  <a:moveTo>
                    <a:pt x="2009" y="1"/>
                  </a:moveTo>
                  <a:cubicBezTo>
                    <a:pt x="776" y="1115"/>
                    <a:pt x="0" y="2706"/>
                    <a:pt x="0" y="4517"/>
                  </a:cubicBezTo>
                  <a:lnTo>
                    <a:pt x="0" y="19277"/>
                  </a:lnTo>
                  <a:lnTo>
                    <a:pt x="24488" y="19277"/>
                  </a:lnTo>
                  <a:lnTo>
                    <a:pt x="24488" y="7660"/>
                  </a:lnTo>
                  <a:cubicBezTo>
                    <a:pt x="20032" y="5690"/>
                    <a:pt x="14860" y="5571"/>
                    <a:pt x="10165" y="4159"/>
                  </a:cubicBezTo>
                  <a:cubicBezTo>
                    <a:pt x="7241" y="3263"/>
                    <a:pt x="4476" y="1831"/>
                    <a:pt x="200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4"/>
            <p:cNvSpPr/>
            <p:nvPr/>
          </p:nvSpPr>
          <p:spPr>
            <a:xfrm>
              <a:off x="1573550" y="4654800"/>
              <a:ext cx="612200" cy="521200"/>
            </a:xfrm>
            <a:custGeom>
              <a:avLst/>
              <a:gdLst/>
              <a:ahLst/>
              <a:cxnLst/>
              <a:rect l="l" t="t" r="r" b="b"/>
              <a:pathLst>
                <a:path w="24488" h="20848" extrusionOk="0">
                  <a:moveTo>
                    <a:pt x="6067" y="0"/>
                  </a:moveTo>
                  <a:cubicBezTo>
                    <a:pt x="2706" y="0"/>
                    <a:pt x="0" y="2746"/>
                    <a:pt x="0" y="6107"/>
                  </a:cubicBezTo>
                  <a:lnTo>
                    <a:pt x="0" y="6227"/>
                  </a:lnTo>
                  <a:cubicBezTo>
                    <a:pt x="0" y="2885"/>
                    <a:pt x="2706" y="179"/>
                    <a:pt x="6008" y="179"/>
                  </a:cubicBezTo>
                  <a:lnTo>
                    <a:pt x="18262" y="179"/>
                  </a:lnTo>
                  <a:cubicBezTo>
                    <a:pt x="21584" y="179"/>
                    <a:pt x="24269" y="2885"/>
                    <a:pt x="24269" y="6227"/>
                  </a:cubicBezTo>
                  <a:lnTo>
                    <a:pt x="24269" y="20848"/>
                  </a:lnTo>
                  <a:lnTo>
                    <a:pt x="24488" y="20848"/>
                  </a:lnTo>
                  <a:lnTo>
                    <a:pt x="24488" y="6107"/>
                  </a:lnTo>
                  <a:cubicBezTo>
                    <a:pt x="24488" y="2726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4"/>
            <p:cNvSpPr/>
            <p:nvPr/>
          </p:nvSpPr>
          <p:spPr>
            <a:xfrm>
              <a:off x="2335925" y="4622475"/>
              <a:ext cx="650025" cy="553525"/>
            </a:xfrm>
            <a:custGeom>
              <a:avLst/>
              <a:gdLst/>
              <a:ahLst/>
              <a:cxnLst/>
              <a:rect l="l" t="t" r="r" b="b"/>
              <a:pathLst>
                <a:path w="26001" h="22141" extrusionOk="0">
                  <a:moveTo>
                    <a:pt x="6466" y="0"/>
                  </a:moveTo>
                  <a:cubicBezTo>
                    <a:pt x="2885" y="0"/>
                    <a:pt x="1" y="2925"/>
                    <a:pt x="1" y="6465"/>
                  </a:cubicBezTo>
                  <a:lnTo>
                    <a:pt x="1" y="22141"/>
                  </a:lnTo>
                  <a:lnTo>
                    <a:pt x="26000" y="22141"/>
                  </a:lnTo>
                  <a:lnTo>
                    <a:pt x="26000" y="6465"/>
                  </a:lnTo>
                  <a:cubicBezTo>
                    <a:pt x="26000" y="2885"/>
                    <a:pt x="23096" y="0"/>
                    <a:pt x="1953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4"/>
            <p:cNvSpPr/>
            <p:nvPr/>
          </p:nvSpPr>
          <p:spPr>
            <a:xfrm>
              <a:off x="2335925" y="4654800"/>
              <a:ext cx="612725" cy="521200"/>
            </a:xfrm>
            <a:custGeom>
              <a:avLst/>
              <a:gdLst/>
              <a:ahLst/>
              <a:cxnLst/>
              <a:rect l="l" t="t" r="r" b="b"/>
              <a:pathLst>
                <a:path w="24509" h="20848" extrusionOk="0">
                  <a:moveTo>
                    <a:pt x="6088" y="0"/>
                  </a:moveTo>
                  <a:cubicBezTo>
                    <a:pt x="2726" y="0"/>
                    <a:pt x="1" y="2746"/>
                    <a:pt x="1" y="6107"/>
                  </a:cubicBezTo>
                  <a:lnTo>
                    <a:pt x="1" y="20848"/>
                  </a:lnTo>
                  <a:lnTo>
                    <a:pt x="24508" y="20848"/>
                  </a:lnTo>
                  <a:lnTo>
                    <a:pt x="24508" y="6107"/>
                  </a:lnTo>
                  <a:cubicBezTo>
                    <a:pt x="24508" y="2746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4"/>
            <p:cNvSpPr/>
            <p:nvPr/>
          </p:nvSpPr>
          <p:spPr>
            <a:xfrm>
              <a:off x="2851650" y="4856200"/>
              <a:ext cx="134300" cy="319800"/>
            </a:xfrm>
            <a:custGeom>
              <a:avLst/>
              <a:gdLst/>
              <a:ahLst/>
              <a:cxnLst/>
              <a:rect l="l" t="t" r="r" b="b"/>
              <a:pathLst>
                <a:path w="5372" h="12792" extrusionOk="0">
                  <a:moveTo>
                    <a:pt x="5371" y="1"/>
                  </a:moveTo>
                  <a:cubicBezTo>
                    <a:pt x="5087" y="1017"/>
                    <a:pt x="4904" y="1406"/>
                    <a:pt x="4539" y="1406"/>
                  </a:cubicBezTo>
                  <a:cubicBezTo>
                    <a:pt x="4369" y="1406"/>
                    <a:pt x="4159" y="1320"/>
                    <a:pt x="3879" y="1175"/>
                  </a:cubicBezTo>
                  <a:lnTo>
                    <a:pt x="0" y="12792"/>
                  </a:lnTo>
                  <a:lnTo>
                    <a:pt x="5371" y="12792"/>
                  </a:lnTo>
                  <a:lnTo>
                    <a:pt x="5371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4"/>
            <p:cNvSpPr/>
            <p:nvPr/>
          </p:nvSpPr>
          <p:spPr>
            <a:xfrm>
              <a:off x="2335925" y="4693575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010" y="1"/>
                  </a:moveTo>
                  <a:cubicBezTo>
                    <a:pt x="757" y="1115"/>
                    <a:pt x="1" y="2706"/>
                    <a:pt x="1" y="4517"/>
                  </a:cubicBezTo>
                  <a:lnTo>
                    <a:pt x="1" y="19277"/>
                  </a:lnTo>
                  <a:lnTo>
                    <a:pt x="24488" y="19277"/>
                  </a:lnTo>
                  <a:lnTo>
                    <a:pt x="24488" y="7660"/>
                  </a:lnTo>
                  <a:cubicBezTo>
                    <a:pt x="20033" y="5690"/>
                    <a:pt x="14860" y="5571"/>
                    <a:pt x="10166" y="4159"/>
                  </a:cubicBezTo>
                  <a:cubicBezTo>
                    <a:pt x="7222" y="3263"/>
                    <a:pt x="4476" y="1831"/>
                    <a:pt x="201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4"/>
            <p:cNvSpPr/>
            <p:nvPr/>
          </p:nvSpPr>
          <p:spPr>
            <a:xfrm>
              <a:off x="2335925" y="4654800"/>
              <a:ext cx="612225" cy="521200"/>
            </a:xfrm>
            <a:custGeom>
              <a:avLst/>
              <a:gdLst/>
              <a:ahLst/>
              <a:cxnLst/>
              <a:rect l="l" t="t" r="r" b="b"/>
              <a:pathLst>
                <a:path w="24489" h="20848" extrusionOk="0">
                  <a:moveTo>
                    <a:pt x="6068" y="0"/>
                  </a:moveTo>
                  <a:cubicBezTo>
                    <a:pt x="2706" y="0"/>
                    <a:pt x="1" y="2746"/>
                    <a:pt x="1" y="6107"/>
                  </a:cubicBezTo>
                  <a:lnTo>
                    <a:pt x="1" y="6227"/>
                  </a:lnTo>
                  <a:cubicBezTo>
                    <a:pt x="1" y="2885"/>
                    <a:pt x="2706" y="179"/>
                    <a:pt x="6008" y="179"/>
                  </a:cubicBezTo>
                  <a:lnTo>
                    <a:pt x="18242" y="179"/>
                  </a:lnTo>
                  <a:cubicBezTo>
                    <a:pt x="21584" y="179"/>
                    <a:pt x="24270" y="2885"/>
                    <a:pt x="24270" y="6227"/>
                  </a:cubicBezTo>
                  <a:lnTo>
                    <a:pt x="24270" y="20848"/>
                  </a:lnTo>
                  <a:lnTo>
                    <a:pt x="24488" y="20848"/>
                  </a:lnTo>
                  <a:lnTo>
                    <a:pt x="24488" y="6107"/>
                  </a:lnTo>
                  <a:cubicBezTo>
                    <a:pt x="24488" y="2726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4"/>
            <p:cNvSpPr/>
            <p:nvPr/>
          </p:nvSpPr>
          <p:spPr>
            <a:xfrm>
              <a:off x="3097825" y="4622475"/>
              <a:ext cx="650500" cy="553525"/>
            </a:xfrm>
            <a:custGeom>
              <a:avLst/>
              <a:gdLst/>
              <a:ahLst/>
              <a:cxnLst/>
              <a:rect l="l" t="t" r="r" b="b"/>
              <a:pathLst>
                <a:path w="26020" h="22141" extrusionOk="0">
                  <a:moveTo>
                    <a:pt x="6465" y="0"/>
                  </a:moveTo>
                  <a:cubicBezTo>
                    <a:pt x="2885" y="0"/>
                    <a:pt x="0" y="2925"/>
                    <a:pt x="0" y="6465"/>
                  </a:cubicBezTo>
                  <a:lnTo>
                    <a:pt x="0" y="22141"/>
                  </a:lnTo>
                  <a:lnTo>
                    <a:pt x="26020" y="22141"/>
                  </a:lnTo>
                  <a:lnTo>
                    <a:pt x="26020" y="6465"/>
                  </a:lnTo>
                  <a:cubicBezTo>
                    <a:pt x="26020" y="2885"/>
                    <a:pt x="23096" y="0"/>
                    <a:pt x="1955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4"/>
            <p:cNvSpPr/>
            <p:nvPr/>
          </p:nvSpPr>
          <p:spPr>
            <a:xfrm>
              <a:off x="3097825" y="4654800"/>
              <a:ext cx="613200" cy="521200"/>
            </a:xfrm>
            <a:custGeom>
              <a:avLst/>
              <a:gdLst/>
              <a:ahLst/>
              <a:cxnLst/>
              <a:rect l="l" t="t" r="r" b="b"/>
              <a:pathLst>
                <a:path w="24528" h="20848" extrusionOk="0">
                  <a:moveTo>
                    <a:pt x="6087" y="0"/>
                  </a:moveTo>
                  <a:cubicBezTo>
                    <a:pt x="2745" y="0"/>
                    <a:pt x="0" y="2746"/>
                    <a:pt x="0" y="6107"/>
                  </a:cubicBezTo>
                  <a:lnTo>
                    <a:pt x="0" y="20848"/>
                  </a:lnTo>
                  <a:lnTo>
                    <a:pt x="24528" y="20848"/>
                  </a:lnTo>
                  <a:lnTo>
                    <a:pt x="24528" y="6107"/>
                  </a:lnTo>
                  <a:cubicBezTo>
                    <a:pt x="24528" y="2746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4"/>
            <p:cNvSpPr/>
            <p:nvPr/>
          </p:nvSpPr>
          <p:spPr>
            <a:xfrm>
              <a:off x="3614025" y="4856200"/>
              <a:ext cx="134300" cy="319800"/>
            </a:xfrm>
            <a:custGeom>
              <a:avLst/>
              <a:gdLst/>
              <a:ahLst/>
              <a:cxnLst/>
              <a:rect l="l" t="t" r="r" b="b"/>
              <a:pathLst>
                <a:path w="5372" h="12792" extrusionOk="0">
                  <a:moveTo>
                    <a:pt x="5372" y="1"/>
                  </a:moveTo>
                  <a:cubicBezTo>
                    <a:pt x="5074" y="1017"/>
                    <a:pt x="4886" y="1406"/>
                    <a:pt x="4527" y="1406"/>
                  </a:cubicBezTo>
                  <a:cubicBezTo>
                    <a:pt x="4359" y="1406"/>
                    <a:pt x="4153" y="1320"/>
                    <a:pt x="3880" y="1175"/>
                  </a:cubicBezTo>
                  <a:lnTo>
                    <a:pt x="1" y="12792"/>
                  </a:lnTo>
                  <a:lnTo>
                    <a:pt x="5372" y="12792"/>
                  </a:lnTo>
                  <a:lnTo>
                    <a:pt x="5372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4"/>
            <p:cNvSpPr/>
            <p:nvPr/>
          </p:nvSpPr>
          <p:spPr>
            <a:xfrm>
              <a:off x="3098325" y="4693575"/>
              <a:ext cx="612700" cy="481925"/>
            </a:xfrm>
            <a:custGeom>
              <a:avLst/>
              <a:gdLst/>
              <a:ahLst/>
              <a:cxnLst/>
              <a:rect l="l" t="t" r="r" b="b"/>
              <a:pathLst>
                <a:path w="24508" h="19277" extrusionOk="0">
                  <a:moveTo>
                    <a:pt x="2029" y="1"/>
                  </a:moveTo>
                  <a:cubicBezTo>
                    <a:pt x="776" y="1115"/>
                    <a:pt x="0" y="2706"/>
                    <a:pt x="0" y="4517"/>
                  </a:cubicBezTo>
                  <a:lnTo>
                    <a:pt x="0" y="19277"/>
                  </a:lnTo>
                  <a:lnTo>
                    <a:pt x="24508" y="19277"/>
                  </a:lnTo>
                  <a:lnTo>
                    <a:pt x="24508" y="7660"/>
                  </a:lnTo>
                  <a:cubicBezTo>
                    <a:pt x="20052" y="5690"/>
                    <a:pt x="14880" y="5571"/>
                    <a:pt x="10185" y="4159"/>
                  </a:cubicBezTo>
                  <a:cubicBezTo>
                    <a:pt x="7241" y="3263"/>
                    <a:pt x="4476" y="1831"/>
                    <a:pt x="202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4"/>
            <p:cNvSpPr/>
            <p:nvPr/>
          </p:nvSpPr>
          <p:spPr>
            <a:xfrm>
              <a:off x="3098325" y="4654800"/>
              <a:ext cx="612700" cy="521200"/>
            </a:xfrm>
            <a:custGeom>
              <a:avLst/>
              <a:gdLst/>
              <a:ahLst/>
              <a:cxnLst/>
              <a:rect l="l" t="t" r="r" b="b"/>
              <a:pathLst>
                <a:path w="24508" h="20848" extrusionOk="0">
                  <a:moveTo>
                    <a:pt x="6067" y="0"/>
                  </a:moveTo>
                  <a:cubicBezTo>
                    <a:pt x="2725" y="0"/>
                    <a:pt x="0" y="2746"/>
                    <a:pt x="0" y="6107"/>
                  </a:cubicBezTo>
                  <a:lnTo>
                    <a:pt x="0" y="6227"/>
                  </a:lnTo>
                  <a:cubicBezTo>
                    <a:pt x="0" y="2885"/>
                    <a:pt x="2725" y="179"/>
                    <a:pt x="6028" y="179"/>
                  </a:cubicBezTo>
                  <a:lnTo>
                    <a:pt x="18262" y="179"/>
                  </a:lnTo>
                  <a:cubicBezTo>
                    <a:pt x="21584" y="179"/>
                    <a:pt x="24269" y="2885"/>
                    <a:pt x="24269" y="6227"/>
                  </a:cubicBezTo>
                  <a:lnTo>
                    <a:pt x="24269" y="20848"/>
                  </a:lnTo>
                  <a:lnTo>
                    <a:pt x="24488" y="20848"/>
                  </a:lnTo>
                  <a:lnTo>
                    <a:pt x="24488" y="6107"/>
                  </a:lnTo>
                  <a:cubicBezTo>
                    <a:pt x="24508" y="2726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4"/>
            <p:cNvSpPr/>
            <p:nvPr/>
          </p:nvSpPr>
          <p:spPr>
            <a:xfrm>
              <a:off x="6147875" y="4622475"/>
              <a:ext cx="650000" cy="553525"/>
            </a:xfrm>
            <a:custGeom>
              <a:avLst/>
              <a:gdLst/>
              <a:ahLst/>
              <a:cxnLst/>
              <a:rect l="l" t="t" r="r" b="b"/>
              <a:pathLst>
                <a:path w="26000" h="22141" extrusionOk="0">
                  <a:moveTo>
                    <a:pt x="6465" y="0"/>
                  </a:moveTo>
                  <a:cubicBezTo>
                    <a:pt x="2904" y="0"/>
                    <a:pt x="0" y="2885"/>
                    <a:pt x="0" y="6465"/>
                  </a:cubicBezTo>
                  <a:lnTo>
                    <a:pt x="0" y="22141"/>
                  </a:lnTo>
                  <a:lnTo>
                    <a:pt x="26000" y="22141"/>
                  </a:lnTo>
                  <a:lnTo>
                    <a:pt x="26000" y="6465"/>
                  </a:lnTo>
                  <a:cubicBezTo>
                    <a:pt x="26000" y="2925"/>
                    <a:pt x="23115" y="0"/>
                    <a:pt x="19535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4"/>
            <p:cNvSpPr/>
            <p:nvPr/>
          </p:nvSpPr>
          <p:spPr>
            <a:xfrm>
              <a:off x="6184175" y="4654800"/>
              <a:ext cx="613200" cy="521200"/>
            </a:xfrm>
            <a:custGeom>
              <a:avLst/>
              <a:gdLst/>
              <a:ahLst/>
              <a:cxnLst/>
              <a:rect l="l" t="t" r="r" b="b"/>
              <a:pathLst>
                <a:path w="24528" h="20848" extrusionOk="0">
                  <a:moveTo>
                    <a:pt x="6107" y="0"/>
                  </a:moveTo>
                  <a:cubicBezTo>
                    <a:pt x="2745" y="0"/>
                    <a:pt x="0" y="2746"/>
                    <a:pt x="0" y="6107"/>
                  </a:cubicBezTo>
                  <a:lnTo>
                    <a:pt x="0" y="20848"/>
                  </a:lnTo>
                  <a:lnTo>
                    <a:pt x="24528" y="20848"/>
                  </a:lnTo>
                  <a:lnTo>
                    <a:pt x="24528" y="6107"/>
                  </a:lnTo>
                  <a:cubicBezTo>
                    <a:pt x="24528" y="2746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4"/>
            <p:cNvSpPr/>
            <p:nvPr/>
          </p:nvSpPr>
          <p:spPr>
            <a:xfrm>
              <a:off x="6147875" y="4856200"/>
              <a:ext cx="134300" cy="319800"/>
            </a:xfrm>
            <a:custGeom>
              <a:avLst/>
              <a:gdLst/>
              <a:ahLst/>
              <a:cxnLst/>
              <a:rect l="l" t="t" r="r" b="b"/>
              <a:pathLst>
                <a:path w="5372" h="12792" extrusionOk="0">
                  <a:moveTo>
                    <a:pt x="0" y="1"/>
                  </a:moveTo>
                  <a:lnTo>
                    <a:pt x="0" y="12792"/>
                  </a:lnTo>
                  <a:lnTo>
                    <a:pt x="5371" y="12792"/>
                  </a:lnTo>
                  <a:lnTo>
                    <a:pt x="1492" y="1175"/>
                  </a:lnTo>
                  <a:cubicBezTo>
                    <a:pt x="1213" y="1320"/>
                    <a:pt x="1002" y="1406"/>
                    <a:pt x="832" y="1406"/>
                  </a:cubicBezTo>
                  <a:cubicBezTo>
                    <a:pt x="468" y="1406"/>
                    <a:pt x="285" y="1017"/>
                    <a:pt x="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4"/>
            <p:cNvSpPr/>
            <p:nvPr/>
          </p:nvSpPr>
          <p:spPr>
            <a:xfrm>
              <a:off x="6185150" y="4729400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80" y="0"/>
                  </a:moveTo>
                  <a:cubicBezTo>
                    <a:pt x="20013" y="1850"/>
                    <a:pt x="17248" y="3263"/>
                    <a:pt x="14324" y="4158"/>
                  </a:cubicBezTo>
                  <a:cubicBezTo>
                    <a:pt x="9609" y="5570"/>
                    <a:pt x="4437" y="5709"/>
                    <a:pt x="1" y="7659"/>
                  </a:cubicBezTo>
                  <a:lnTo>
                    <a:pt x="1" y="19276"/>
                  </a:lnTo>
                  <a:lnTo>
                    <a:pt x="24489" y="19276"/>
                  </a:lnTo>
                  <a:lnTo>
                    <a:pt x="24489" y="4536"/>
                  </a:lnTo>
                  <a:cubicBezTo>
                    <a:pt x="24489" y="2706"/>
                    <a:pt x="23713" y="1114"/>
                    <a:pt x="22480" y="0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4"/>
            <p:cNvSpPr/>
            <p:nvPr/>
          </p:nvSpPr>
          <p:spPr>
            <a:xfrm>
              <a:off x="6184675" y="4654800"/>
              <a:ext cx="612700" cy="521200"/>
            </a:xfrm>
            <a:custGeom>
              <a:avLst/>
              <a:gdLst/>
              <a:ahLst/>
              <a:cxnLst/>
              <a:rect l="l" t="t" r="r" b="b"/>
              <a:pathLst>
                <a:path w="24508" h="20848" extrusionOk="0">
                  <a:moveTo>
                    <a:pt x="6107" y="0"/>
                  </a:moveTo>
                  <a:cubicBezTo>
                    <a:pt x="2745" y="0"/>
                    <a:pt x="20" y="2726"/>
                    <a:pt x="0" y="6107"/>
                  </a:cubicBezTo>
                  <a:lnTo>
                    <a:pt x="0" y="20848"/>
                  </a:lnTo>
                  <a:lnTo>
                    <a:pt x="239" y="20848"/>
                  </a:lnTo>
                  <a:lnTo>
                    <a:pt x="239" y="6227"/>
                  </a:lnTo>
                  <a:cubicBezTo>
                    <a:pt x="239" y="2885"/>
                    <a:pt x="2924" y="179"/>
                    <a:pt x="6246" y="179"/>
                  </a:cubicBezTo>
                  <a:lnTo>
                    <a:pt x="18480" y="179"/>
                  </a:lnTo>
                  <a:cubicBezTo>
                    <a:pt x="21802" y="179"/>
                    <a:pt x="24508" y="2885"/>
                    <a:pt x="24508" y="6227"/>
                  </a:cubicBezTo>
                  <a:lnTo>
                    <a:pt x="24508" y="6107"/>
                  </a:lnTo>
                  <a:cubicBezTo>
                    <a:pt x="24508" y="2746"/>
                    <a:pt x="21802" y="0"/>
                    <a:pt x="18441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4"/>
            <p:cNvSpPr/>
            <p:nvPr/>
          </p:nvSpPr>
          <p:spPr>
            <a:xfrm>
              <a:off x="5385475" y="4622475"/>
              <a:ext cx="650525" cy="553525"/>
            </a:xfrm>
            <a:custGeom>
              <a:avLst/>
              <a:gdLst/>
              <a:ahLst/>
              <a:cxnLst/>
              <a:rect l="l" t="t" r="r" b="b"/>
              <a:pathLst>
                <a:path w="26021" h="22141" extrusionOk="0">
                  <a:moveTo>
                    <a:pt x="6466" y="0"/>
                  </a:moveTo>
                  <a:cubicBezTo>
                    <a:pt x="2905" y="0"/>
                    <a:pt x="1" y="2885"/>
                    <a:pt x="1" y="6465"/>
                  </a:cubicBezTo>
                  <a:lnTo>
                    <a:pt x="1" y="22141"/>
                  </a:lnTo>
                  <a:lnTo>
                    <a:pt x="26020" y="22141"/>
                  </a:lnTo>
                  <a:lnTo>
                    <a:pt x="26020" y="6465"/>
                  </a:lnTo>
                  <a:cubicBezTo>
                    <a:pt x="26020" y="2925"/>
                    <a:pt x="23136" y="0"/>
                    <a:pt x="1955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4"/>
            <p:cNvSpPr/>
            <p:nvPr/>
          </p:nvSpPr>
          <p:spPr>
            <a:xfrm>
              <a:off x="5422275" y="4654800"/>
              <a:ext cx="612725" cy="521200"/>
            </a:xfrm>
            <a:custGeom>
              <a:avLst/>
              <a:gdLst/>
              <a:ahLst/>
              <a:cxnLst/>
              <a:rect l="l" t="t" r="r" b="b"/>
              <a:pathLst>
                <a:path w="24509" h="20848" extrusionOk="0">
                  <a:moveTo>
                    <a:pt x="6088" y="0"/>
                  </a:moveTo>
                  <a:cubicBezTo>
                    <a:pt x="2726" y="0"/>
                    <a:pt x="1" y="2746"/>
                    <a:pt x="1" y="6107"/>
                  </a:cubicBezTo>
                  <a:lnTo>
                    <a:pt x="1" y="20848"/>
                  </a:lnTo>
                  <a:lnTo>
                    <a:pt x="24508" y="20848"/>
                  </a:lnTo>
                  <a:lnTo>
                    <a:pt x="24508" y="6107"/>
                  </a:lnTo>
                  <a:cubicBezTo>
                    <a:pt x="24508" y="2746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4"/>
            <p:cNvSpPr/>
            <p:nvPr/>
          </p:nvSpPr>
          <p:spPr>
            <a:xfrm>
              <a:off x="5385475" y="4856200"/>
              <a:ext cx="134300" cy="319800"/>
            </a:xfrm>
            <a:custGeom>
              <a:avLst/>
              <a:gdLst/>
              <a:ahLst/>
              <a:cxnLst/>
              <a:rect l="l" t="t" r="r" b="b"/>
              <a:pathLst>
                <a:path w="5372" h="12792" extrusionOk="0">
                  <a:moveTo>
                    <a:pt x="1" y="1"/>
                  </a:moveTo>
                  <a:lnTo>
                    <a:pt x="1" y="12792"/>
                  </a:lnTo>
                  <a:lnTo>
                    <a:pt x="5372" y="12792"/>
                  </a:lnTo>
                  <a:lnTo>
                    <a:pt x="1492" y="1175"/>
                  </a:lnTo>
                  <a:cubicBezTo>
                    <a:pt x="1213" y="1320"/>
                    <a:pt x="1003" y="1406"/>
                    <a:pt x="832" y="1406"/>
                  </a:cubicBezTo>
                  <a:cubicBezTo>
                    <a:pt x="468" y="1406"/>
                    <a:pt x="285" y="1017"/>
                    <a:pt x="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4"/>
            <p:cNvSpPr/>
            <p:nvPr/>
          </p:nvSpPr>
          <p:spPr>
            <a:xfrm>
              <a:off x="5422775" y="4693575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79" y="1"/>
                  </a:moveTo>
                  <a:cubicBezTo>
                    <a:pt x="20013" y="1831"/>
                    <a:pt x="17267" y="3263"/>
                    <a:pt x="14323" y="4159"/>
                  </a:cubicBezTo>
                  <a:cubicBezTo>
                    <a:pt x="9629" y="5571"/>
                    <a:pt x="4456" y="5690"/>
                    <a:pt x="0" y="7660"/>
                  </a:cubicBezTo>
                  <a:lnTo>
                    <a:pt x="0" y="19277"/>
                  </a:lnTo>
                  <a:lnTo>
                    <a:pt x="24488" y="19277"/>
                  </a:lnTo>
                  <a:lnTo>
                    <a:pt x="24488" y="4517"/>
                  </a:lnTo>
                  <a:cubicBezTo>
                    <a:pt x="24488" y="2706"/>
                    <a:pt x="23732" y="1115"/>
                    <a:pt x="2247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4"/>
            <p:cNvSpPr/>
            <p:nvPr/>
          </p:nvSpPr>
          <p:spPr>
            <a:xfrm>
              <a:off x="5422775" y="4654800"/>
              <a:ext cx="611725" cy="521200"/>
            </a:xfrm>
            <a:custGeom>
              <a:avLst/>
              <a:gdLst/>
              <a:ahLst/>
              <a:cxnLst/>
              <a:rect l="l" t="t" r="r" b="b"/>
              <a:pathLst>
                <a:path w="24469" h="20848" extrusionOk="0">
                  <a:moveTo>
                    <a:pt x="6068" y="0"/>
                  </a:moveTo>
                  <a:cubicBezTo>
                    <a:pt x="2706" y="0"/>
                    <a:pt x="0" y="2726"/>
                    <a:pt x="0" y="6107"/>
                  </a:cubicBezTo>
                  <a:lnTo>
                    <a:pt x="0" y="20848"/>
                  </a:lnTo>
                  <a:lnTo>
                    <a:pt x="199" y="20848"/>
                  </a:lnTo>
                  <a:lnTo>
                    <a:pt x="199" y="6227"/>
                  </a:lnTo>
                  <a:cubicBezTo>
                    <a:pt x="199" y="2885"/>
                    <a:pt x="2885" y="179"/>
                    <a:pt x="6207" y="179"/>
                  </a:cubicBezTo>
                  <a:lnTo>
                    <a:pt x="18441" y="179"/>
                  </a:lnTo>
                  <a:cubicBezTo>
                    <a:pt x="21763" y="179"/>
                    <a:pt x="24468" y="2885"/>
                    <a:pt x="24468" y="6227"/>
                  </a:cubicBezTo>
                  <a:lnTo>
                    <a:pt x="24468" y="6107"/>
                  </a:lnTo>
                  <a:cubicBezTo>
                    <a:pt x="24468" y="2746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4"/>
            <p:cNvSpPr/>
            <p:nvPr/>
          </p:nvSpPr>
          <p:spPr>
            <a:xfrm>
              <a:off x="4622600" y="4622475"/>
              <a:ext cx="650500" cy="553525"/>
            </a:xfrm>
            <a:custGeom>
              <a:avLst/>
              <a:gdLst/>
              <a:ahLst/>
              <a:cxnLst/>
              <a:rect l="l" t="t" r="r" b="b"/>
              <a:pathLst>
                <a:path w="26020" h="22141" extrusionOk="0">
                  <a:moveTo>
                    <a:pt x="6465" y="0"/>
                  </a:moveTo>
                  <a:cubicBezTo>
                    <a:pt x="2904" y="0"/>
                    <a:pt x="0" y="2885"/>
                    <a:pt x="0" y="6465"/>
                  </a:cubicBezTo>
                  <a:lnTo>
                    <a:pt x="0" y="22141"/>
                  </a:lnTo>
                  <a:lnTo>
                    <a:pt x="26020" y="22141"/>
                  </a:lnTo>
                  <a:lnTo>
                    <a:pt x="26020" y="6465"/>
                  </a:lnTo>
                  <a:cubicBezTo>
                    <a:pt x="26020" y="2925"/>
                    <a:pt x="23135" y="0"/>
                    <a:pt x="1955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4"/>
            <p:cNvSpPr/>
            <p:nvPr/>
          </p:nvSpPr>
          <p:spPr>
            <a:xfrm>
              <a:off x="4659900" y="4654800"/>
              <a:ext cx="613200" cy="521200"/>
            </a:xfrm>
            <a:custGeom>
              <a:avLst/>
              <a:gdLst/>
              <a:ahLst/>
              <a:cxnLst/>
              <a:rect l="l" t="t" r="r" b="b"/>
              <a:pathLst>
                <a:path w="24528" h="20848" extrusionOk="0">
                  <a:moveTo>
                    <a:pt x="6087" y="0"/>
                  </a:moveTo>
                  <a:cubicBezTo>
                    <a:pt x="2745" y="0"/>
                    <a:pt x="0" y="2746"/>
                    <a:pt x="0" y="6107"/>
                  </a:cubicBezTo>
                  <a:lnTo>
                    <a:pt x="0" y="20848"/>
                  </a:lnTo>
                  <a:lnTo>
                    <a:pt x="24528" y="20848"/>
                  </a:lnTo>
                  <a:lnTo>
                    <a:pt x="24528" y="6107"/>
                  </a:lnTo>
                  <a:cubicBezTo>
                    <a:pt x="24528" y="2746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4"/>
            <p:cNvSpPr/>
            <p:nvPr/>
          </p:nvSpPr>
          <p:spPr>
            <a:xfrm>
              <a:off x="4622600" y="4856200"/>
              <a:ext cx="134300" cy="319800"/>
            </a:xfrm>
            <a:custGeom>
              <a:avLst/>
              <a:gdLst/>
              <a:ahLst/>
              <a:cxnLst/>
              <a:rect l="l" t="t" r="r" b="b"/>
              <a:pathLst>
                <a:path w="5372" h="12792" extrusionOk="0">
                  <a:moveTo>
                    <a:pt x="0" y="1"/>
                  </a:moveTo>
                  <a:lnTo>
                    <a:pt x="0" y="12792"/>
                  </a:lnTo>
                  <a:lnTo>
                    <a:pt x="5371" y="12792"/>
                  </a:lnTo>
                  <a:lnTo>
                    <a:pt x="1492" y="1175"/>
                  </a:lnTo>
                  <a:cubicBezTo>
                    <a:pt x="1219" y="1320"/>
                    <a:pt x="1013" y="1406"/>
                    <a:pt x="845" y="1406"/>
                  </a:cubicBezTo>
                  <a:cubicBezTo>
                    <a:pt x="486" y="1406"/>
                    <a:pt x="298" y="1017"/>
                    <a:pt x="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4"/>
            <p:cNvSpPr/>
            <p:nvPr/>
          </p:nvSpPr>
          <p:spPr>
            <a:xfrm>
              <a:off x="4660875" y="4693575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60" y="1"/>
                  </a:moveTo>
                  <a:cubicBezTo>
                    <a:pt x="20013" y="1831"/>
                    <a:pt x="17248" y="3263"/>
                    <a:pt x="14324" y="4159"/>
                  </a:cubicBezTo>
                  <a:cubicBezTo>
                    <a:pt x="9609" y="5571"/>
                    <a:pt x="4437" y="5690"/>
                    <a:pt x="1" y="7660"/>
                  </a:cubicBezTo>
                  <a:lnTo>
                    <a:pt x="1" y="19277"/>
                  </a:lnTo>
                  <a:lnTo>
                    <a:pt x="24489" y="19277"/>
                  </a:lnTo>
                  <a:lnTo>
                    <a:pt x="24489" y="4517"/>
                  </a:lnTo>
                  <a:cubicBezTo>
                    <a:pt x="24489" y="2706"/>
                    <a:pt x="23713" y="1115"/>
                    <a:pt x="2246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4"/>
            <p:cNvSpPr/>
            <p:nvPr/>
          </p:nvSpPr>
          <p:spPr>
            <a:xfrm>
              <a:off x="4659900" y="4654800"/>
              <a:ext cx="612700" cy="521200"/>
            </a:xfrm>
            <a:custGeom>
              <a:avLst/>
              <a:gdLst/>
              <a:ahLst/>
              <a:cxnLst/>
              <a:rect l="l" t="t" r="r" b="b"/>
              <a:pathLst>
                <a:path w="24508" h="20848" extrusionOk="0">
                  <a:moveTo>
                    <a:pt x="6107" y="0"/>
                  </a:moveTo>
                  <a:cubicBezTo>
                    <a:pt x="2745" y="0"/>
                    <a:pt x="40" y="2726"/>
                    <a:pt x="0" y="6107"/>
                  </a:cubicBezTo>
                  <a:lnTo>
                    <a:pt x="0" y="20848"/>
                  </a:lnTo>
                  <a:lnTo>
                    <a:pt x="239" y="20848"/>
                  </a:lnTo>
                  <a:lnTo>
                    <a:pt x="239" y="6227"/>
                  </a:lnTo>
                  <a:cubicBezTo>
                    <a:pt x="239" y="2885"/>
                    <a:pt x="2924" y="179"/>
                    <a:pt x="6246" y="179"/>
                  </a:cubicBezTo>
                  <a:lnTo>
                    <a:pt x="18480" y="179"/>
                  </a:lnTo>
                  <a:cubicBezTo>
                    <a:pt x="21783" y="179"/>
                    <a:pt x="24508" y="2885"/>
                    <a:pt x="24508" y="6227"/>
                  </a:cubicBezTo>
                  <a:lnTo>
                    <a:pt x="24508" y="6107"/>
                  </a:lnTo>
                  <a:cubicBezTo>
                    <a:pt x="24508" y="2746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4"/>
            <p:cNvSpPr/>
            <p:nvPr/>
          </p:nvSpPr>
          <p:spPr>
            <a:xfrm>
              <a:off x="3860700" y="4622475"/>
              <a:ext cx="650025" cy="553525"/>
            </a:xfrm>
            <a:custGeom>
              <a:avLst/>
              <a:gdLst/>
              <a:ahLst/>
              <a:cxnLst/>
              <a:rect l="l" t="t" r="r" b="b"/>
              <a:pathLst>
                <a:path w="26001" h="22141" extrusionOk="0">
                  <a:moveTo>
                    <a:pt x="6466" y="0"/>
                  </a:moveTo>
                  <a:cubicBezTo>
                    <a:pt x="2905" y="0"/>
                    <a:pt x="1" y="2885"/>
                    <a:pt x="1" y="6465"/>
                  </a:cubicBezTo>
                  <a:lnTo>
                    <a:pt x="1" y="22141"/>
                  </a:lnTo>
                  <a:lnTo>
                    <a:pt x="26000" y="22141"/>
                  </a:lnTo>
                  <a:lnTo>
                    <a:pt x="26000" y="6465"/>
                  </a:lnTo>
                  <a:cubicBezTo>
                    <a:pt x="26000" y="2925"/>
                    <a:pt x="23116" y="0"/>
                    <a:pt x="1953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4"/>
            <p:cNvSpPr/>
            <p:nvPr/>
          </p:nvSpPr>
          <p:spPr>
            <a:xfrm>
              <a:off x="3897000" y="4654800"/>
              <a:ext cx="613225" cy="521200"/>
            </a:xfrm>
            <a:custGeom>
              <a:avLst/>
              <a:gdLst/>
              <a:ahLst/>
              <a:cxnLst/>
              <a:rect l="l" t="t" r="r" b="b"/>
              <a:pathLst>
                <a:path w="24529" h="20848" extrusionOk="0">
                  <a:moveTo>
                    <a:pt x="6108" y="0"/>
                  </a:moveTo>
                  <a:cubicBezTo>
                    <a:pt x="2746" y="0"/>
                    <a:pt x="1" y="2746"/>
                    <a:pt x="1" y="6107"/>
                  </a:cubicBezTo>
                  <a:lnTo>
                    <a:pt x="1" y="20848"/>
                  </a:lnTo>
                  <a:lnTo>
                    <a:pt x="24528" y="20848"/>
                  </a:lnTo>
                  <a:lnTo>
                    <a:pt x="24528" y="6107"/>
                  </a:lnTo>
                  <a:cubicBezTo>
                    <a:pt x="24528" y="2746"/>
                    <a:pt x="2180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4"/>
            <p:cNvSpPr/>
            <p:nvPr/>
          </p:nvSpPr>
          <p:spPr>
            <a:xfrm>
              <a:off x="3860700" y="4856200"/>
              <a:ext cx="134300" cy="319800"/>
            </a:xfrm>
            <a:custGeom>
              <a:avLst/>
              <a:gdLst/>
              <a:ahLst/>
              <a:cxnLst/>
              <a:rect l="l" t="t" r="r" b="b"/>
              <a:pathLst>
                <a:path w="5372" h="12792" extrusionOk="0">
                  <a:moveTo>
                    <a:pt x="1" y="1"/>
                  </a:moveTo>
                  <a:lnTo>
                    <a:pt x="1" y="12792"/>
                  </a:lnTo>
                  <a:lnTo>
                    <a:pt x="5372" y="12792"/>
                  </a:lnTo>
                  <a:lnTo>
                    <a:pt x="1493" y="1175"/>
                  </a:lnTo>
                  <a:cubicBezTo>
                    <a:pt x="1213" y="1320"/>
                    <a:pt x="1003" y="1406"/>
                    <a:pt x="832" y="1406"/>
                  </a:cubicBezTo>
                  <a:cubicBezTo>
                    <a:pt x="468" y="1406"/>
                    <a:pt x="285" y="1017"/>
                    <a:pt x="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4"/>
            <p:cNvSpPr/>
            <p:nvPr/>
          </p:nvSpPr>
          <p:spPr>
            <a:xfrm>
              <a:off x="3898000" y="4693575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79" y="1"/>
                  </a:moveTo>
                  <a:cubicBezTo>
                    <a:pt x="20013" y="1831"/>
                    <a:pt x="17247" y="3263"/>
                    <a:pt x="14323" y="4159"/>
                  </a:cubicBezTo>
                  <a:cubicBezTo>
                    <a:pt x="9629" y="5571"/>
                    <a:pt x="4456" y="5690"/>
                    <a:pt x="1" y="7660"/>
                  </a:cubicBezTo>
                  <a:lnTo>
                    <a:pt x="1" y="19277"/>
                  </a:lnTo>
                  <a:lnTo>
                    <a:pt x="24488" y="19277"/>
                  </a:lnTo>
                  <a:lnTo>
                    <a:pt x="24488" y="4517"/>
                  </a:lnTo>
                  <a:cubicBezTo>
                    <a:pt x="24488" y="2706"/>
                    <a:pt x="23713" y="1115"/>
                    <a:pt x="2247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4"/>
            <p:cNvSpPr/>
            <p:nvPr/>
          </p:nvSpPr>
          <p:spPr>
            <a:xfrm>
              <a:off x="3898000" y="4654800"/>
              <a:ext cx="612225" cy="521200"/>
            </a:xfrm>
            <a:custGeom>
              <a:avLst/>
              <a:gdLst/>
              <a:ahLst/>
              <a:cxnLst/>
              <a:rect l="l" t="t" r="r" b="b"/>
              <a:pathLst>
                <a:path w="24489" h="20848" extrusionOk="0">
                  <a:moveTo>
                    <a:pt x="6088" y="0"/>
                  </a:moveTo>
                  <a:cubicBezTo>
                    <a:pt x="2726" y="0"/>
                    <a:pt x="1" y="2726"/>
                    <a:pt x="1" y="6107"/>
                  </a:cubicBezTo>
                  <a:lnTo>
                    <a:pt x="1" y="20848"/>
                  </a:lnTo>
                  <a:lnTo>
                    <a:pt x="219" y="20848"/>
                  </a:lnTo>
                  <a:lnTo>
                    <a:pt x="219" y="6227"/>
                  </a:lnTo>
                  <a:cubicBezTo>
                    <a:pt x="219" y="2885"/>
                    <a:pt x="2905" y="179"/>
                    <a:pt x="6247" y="179"/>
                  </a:cubicBezTo>
                  <a:lnTo>
                    <a:pt x="18481" y="179"/>
                  </a:lnTo>
                  <a:cubicBezTo>
                    <a:pt x="21783" y="179"/>
                    <a:pt x="24488" y="2885"/>
                    <a:pt x="24488" y="6227"/>
                  </a:cubicBezTo>
                  <a:lnTo>
                    <a:pt x="24488" y="6107"/>
                  </a:lnTo>
                  <a:cubicBezTo>
                    <a:pt x="24488" y="2746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4"/>
            <p:cNvSpPr/>
            <p:nvPr/>
          </p:nvSpPr>
          <p:spPr>
            <a:xfrm>
              <a:off x="429225" y="4827850"/>
              <a:ext cx="650000" cy="758450"/>
            </a:xfrm>
            <a:custGeom>
              <a:avLst/>
              <a:gdLst/>
              <a:ahLst/>
              <a:cxnLst/>
              <a:rect l="l" t="t" r="r" b="b"/>
              <a:pathLst>
                <a:path w="26000" h="30338" extrusionOk="0">
                  <a:moveTo>
                    <a:pt x="6465" y="1"/>
                  </a:moveTo>
                  <a:cubicBezTo>
                    <a:pt x="2884" y="1"/>
                    <a:pt x="0" y="2905"/>
                    <a:pt x="0" y="6466"/>
                  </a:cubicBezTo>
                  <a:lnTo>
                    <a:pt x="0" y="30337"/>
                  </a:lnTo>
                  <a:lnTo>
                    <a:pt x="26000" y="30337"/>
                  </a:lnTo>
                  <a:lnTo>
                    <a:pt x="26000" y="6466"/>
                  </a:lnTo>
                  <a:cubicBezTo>
                    <a:pt x="26000" y="2885"/>
                    <a:pt x="23095" y="1"/>
                    <a:pt x="19535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4"/>
            <p:cNvSpPr/>
            <p:nvPr/>
          </p:nvSpPr>
          <p:spPr>
            <a:xfrm>
              <a:off x="429700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8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29043"/>
                  </a:lnTo>
                  <a:lnTo>
                    <a:pt x="24509" y="29043"/>
                  </a:lnTo>
                  <a:lnTo>
                    <a:pt x="24509" y="6087"/>
                  </a:lnTo>
                  <a:cubicBezTo>
                    <a:pt x="24509" y="2725"/>
                    <a:pt x="21783" y="0"/>
                    <a:pt x="18422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4"/>
            <p:cNvSpPr/>
            <p:nvPr/>
          </p:nvSpPr>
          <p:spPr>
            <a:xfrm>
              <a:off x="944925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5372" y="1"/>
                  </a:moveTo>
                  <a:cubicBezTo>
                    <a:pt x="5089" y="1009"/>
                    <a:pt x="4907" y="1390"/>
                    <a:pt x="4548" y="1390"/>
                  </a:cubicBezTo>
                  <a:cubicBezTo>
                    <a:pt x="4376" y="1390"/>
                    <a:pt x="4164" y="1303"/>
                    <a:pt x="3880" y="1154"/>
                  </a:cubicBezTo>
                  <a:lnTo>
                    <a:pt x="1" y="21007"/>
                  </a:lnTo>
                  <a:lnTo>
                    <a:pt x="5372" y="21007"/>
                  </a:lnTo>
                  <a:lnTo>
                    <a:pt x="5372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4"/>
            <p:cNvSpPr/>
            <p:nvPr/>
          </p:nvSpPr>
          <p:spPr>
            <a:xfrm>
              <a:off x="429700" y="4899475"/>
              <a:ext cx="612225" cy="687325"/>
            </a:xfrm>
            <a:custGeom>
              <a:avLst/>
              <a:gdLst/>
              <a:ahLst/>
              <a:cxnLst/>
              <a:rect l="l" t="t" r="r" b="b"/>
              <a:pathLst>
                <a:path w="24489" h="27493" extrusionOk="0">
                  <a:moveTo>
                    <a:pt x="2010" y="1"/>
                  </a:moveTo>
                  <a:cubicBezTo>
                    <a:pt x="777" y="1115"/>
                    <a:pt x="1" y="2706"/>
                    <a:pt x="1" y="4516"/>
                  </a:cubicBezTo>
                  <a:lnTo>
                    <a:pt x="1" y="27492"/>
                  </a:lnTo>
                  <a:lnTo>
                    <a:pt x="24489" y="27492"/>
                  </a:lnTo>
                  <a:lnTo>
                    <a:pt x="24489" y="7659"/>
                  </a:lnTo>
                  <a:cubicBezTo>
                    <a:pt x="20033" y="5690"/>
                    <a:pt x="14881" y="5571"/>
                    <a:pt x="10166" y="4138"/>
                  </a:cubicBezTo>
                  <a:cubicBezTo>
                    <a:pt x="7242" y="3243"/>
                    <a:pt x="4477" y="1831"/>
                    <a:pt x="2010" y="1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4"/>
            <p:cNvSpPr/>
            <p:nvPr/>
          </p:nvSpPr>
          <p:spPr>
            <a:xfrm>
              <a:off x="430200" y="4860200"/>
              <a:ext cx="612225" cy="726100"/>
            </a:xfrm>
            <a:custGeom>
              <a:avLst/>
              <a:gdLst/>
              <a:ahLst/>
              <a:cxnLst/>
              <a:rect l="l" t="t" r="r" b="b"/>
              <a:pathLst>
                <a:path w="24489" h="29044" extrusionOk="0">
                  <a:moveTo>
                    <a:pt x="6068" y="0"/>
                  </a:moveTo>
                  <a:cubicBezTo>
                    <a:pt x="2706" y="0"/>
                    <a:pt x="1" y="2725"/>
                    <a:pt x="1" y="6087"/>
                  </a:cubicBezTo>
                  <a:lnTo>
                    <a:pt x="1" y="6207"/>
                  </a:lnTo>
                  <a:cubicBezTo>
                    <a:pt x="1" y="2884"/>
                    <a:pt x="2706" y="179"/>
                    <a:pt x="6028" y="179"/>
                  </a:cubicBezTo>
                  <a:lnTo>
                    <a:pt x="18262" y="179"/>
                  </a:lnTo>
                  <a:cubicBezTo>
                    <a:pt x="21584" y="179"/>
                    <a:pt x="24270" y="2884"/>
                    <a:pt x="24270" y="6207"/>
                  </a:cubicBezTo>
                  <a:lnTo>
                    <a:pt x="24270" y="29043"/>
                  </a:lnTo>
                  <a:lnTo>
                    <a:pt x="24489" y="29043"/>
                  </a:lnTo>
                  <a:lnTo>
                    <a:pt x="24489" y="6087"/>
                  </a:lnTo>
                  <a:cubicBezTo>
                    <a:pt x="24469" y="2725"/>
                    <a:pt x="21763" y="0"/>
                    <a:pt x="18402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4"/>
            <p:cNvSpPr/>
            <p:nvPr/>
          </p:nvSpPr>
          <p:spPr>
            <a:xfrm>
              <a:off x="1191600" y="4827850"/>
              <a:ext cx="650525" cy="758450"/>
            </a:xfrm>
            <a:custGeom>
              <a:avLst/>
              <a:gdLst/>
              <a:ahLst/>
              <a:cxnLst/>
              <a:rect l="l" t="t" r="r" b="b"/>
              <a:pathLst>
                <a:path w="26021" h="30338" extrusionOk="0">
                  <a:moveTo>
                    <a:pt x="6466" y="1"/>
                  </a:moveTo>
                  <a:cubicBezTo>
                    <a:pt x="2885" y="1"/>
                    <a:pt x="1" y="2905"/>
                    <a:pt x="1" y="6466"/>
                  </a:cubicBezTo>
                  <a:lnTo>
                    <a:pt x="1" y="30337"/>
                  </a:lnTo>
                  <a:lnTo>
                    <a:pt x="26020" y="30337"/>
                  </a:lnTo>
                  <a:lnTo>
                    <a:pt x="26020" y="6466"/>
                  </a:lnTo>
                  <a:cubicBezTo>
                    <a:pt x="26020" y="2885"/>
                    <a:pt x="2311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4"/>
            <p:cNvSpPr/>
            <p:nvPr/>
          </p:nvSpPr>
          <p:spPr>
            <a:xfrm>
              <a:off x="1192600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87" y="0"/>
                  </a:moveTo>
                  <a:cubicBezTo>
                    <a:pt x="2726" y="0"/>
                    <a:pt x="0" y="2725"/>
                    <a:pt x="0" y="6087"/>
                  </a:cubicBezTo>
                  <a:lnTo>
                    <a:pt x="0" y="29043"/>
                  </a:lnTo>
                  <a:lnTo>
                    <a:pt x="24508" y="29043"/>
                  </a:lnTo>
                  <a:lnTo>
                    <a:pt x="24508" y="6087"/>
                  </a:lnTo>
                  <a:cubicBezTo>
                    <a:pt x="2450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4"/>
            <p:cNvSpPr/>
            <p:nvPr/>
          </p:nvSpPr>
          <p:spPr>
            <a:xfrm>
              <a:off x="1707825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5371" y="1"/>
                  </a:moveTo>
                  <a:cubicBezTo>
                    <a:pt x="5089" y="1009"/>
                    <a:pt x="4906" y="1390"/>
                    <a:pt x="4548" y="1390"/>
                  </a:cubicBezTo>
                  <a:cubicBezTo>
                    <a:pt x="4376" y="1390"/>
                    <a:pt x="4163" y="1303"/>
                    <a:pt x="3879" y="1154"/>
                  </a:cubicBezTo>
                  <a:lnTo>
                    <a:pt x="0" y="21007"/>
                  </a:lnTo>
                  <a:lnTo>
                    <a:pt x="5371" y="21007"/>
                  </a:lnTo>
                  <a:lnTo>
                    <a:pt x="5371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4"/>
            <p:cNvSpPr/>
            <p:nvPr/>
          </p:nvSpPr>
          <p:spPr>
            <a:xfrm>
              <a:off x="1192600" y="4899475"/>
              <a:ext cx="612225" cy="687325"/>
            </a:xfrm>
            <a:custGeom>
              <a:avLst/>
              <a:gdLst/>
              <a:ahLst/>
              <a:cxnLst/>
              <a:rect l="l" t="t" r="r" b="b"/>
              <a:pathLst>
                <a:path w="24489" h="27493" extrusionOk="0">
                  <a:moveTo>
                    <a:pt x="2009" y="1"/>
                  </a:moveTo>
                  <a:cubicBezTo>
                    <a:pt x="756" y="1115"/>
                    <a:pt x="0" y="2706"/>
                    <a:pt x="0" y="4516"/>
                  </a:cubicBezTo>
                  <a:lnTo>
                    <a:pt x="0" y="27492"/>
                  </a:lnTo>
                  <a:lnTo>
                    <a:pt x="24488" y="27492"/>
                  </a:lnTo>
                  <a:lnTo>
                    <a:pt x="24488" y="7659"/>
                  </a:lnTo>
                  <a:cubicBezTo>
                    <a:pt x="20032" y="5690"/>
                    <a:pt x="14860" y="5571"/>
                    <a:pt x="10165" y="4138"/>
                  </a:cubicBezTo>
                  <a:cubicBezTo>
                    <a:pt x="7221" y="3243"/>
                    <a:pt x="4476" y="1831"/>
                    <a:pt x="200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4"/>
            <p:cNvSpPr/>
            <p:nvPr/>
          </p:nvSpPr>
          <p:spPr>
            <a:xfrm>
              <a:off x="1192600" y="4860200"/>
              <a:ext cx="612225" cy="726100"/>
            </a:xfrm>
            <a:custGeom>
              <a:avLst/>
              <a:gdLst/>
              <a:ahLst/>
              <a:cxnLst/>
              <a:rect l="l" t="t" r="r" b="b"/>
              <a:pathLst>
                <a:path w="24489" h="29044" extrusionOk="0">
                  <a:moveTo>
                    <a:pt x="6068" y="0"/>
                  </a:moveTo>
                  <a:cubicBezTo>
                    <a:pt x="2706" y="0"/>
                    <a:pt x="0" y="2725"/>
                    <a:pt x="0" y="6087"/>
                  </a:cubicBezTo>
                  <a:lnTo>
                    <a:pt x="0" y="6207"/>
                  </a:lnTo>
                  <a:cubicBezTo>
                    <a:pt x="0" y="2884"/>
                    <a:pt x="2706" y="179"/>
                    <a:pt x="6008" y="179"/>
                  </a:cubicBezTo>
                  <a:lnTo>
                    <a:pt x="18242" y="179"/>
                  </a:lnTo>
                  <a:cubicBezTo>
                    <a:pt x="21584" y="179"/>
                    <a:pt x="24269" y="2884"/>
                    <a:pt x="24269" y="6207"/>
                  </a:cubicBezTo>
                  <a:lnTo>
                    <a:pt x="24269" y="29043"/>
                  </a:lnTo>
                  <a:lnTo>
                    <a:pt x="24488" y="29043"/>
                  </a:lnTo>
                  <a:lnTo>
                    <a:pt x="24488" y="6087"/>
                  </a:lnTo>
                  <a:cubicBezTo>
                    <a:pt x="24488" y="2725"/>
                    <a:pt x="2174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4"/>
            <p:cNvSpPr/>
            <p:nvPr/>
          </p:nvSpPr>
          <p:spPr>
            <a:xfrm>
              <a:off x="1954475" y="4827850"/>
              <a:ext cx="650525" cy="758450"/>
            </a:xfrm>
            <a:custGeom>
              <a:avLst/>
              <a:gdLst/>
              <a:ahLst/>
              <a:cxnLst/>
              <a:rect l="l" t="t" r="r" b="b"/>
              <a:pathLst>
                <a:path w="26021" h="30338" extrusionOk="0">
                  <a:moveTo>
                    <a:pt x="6466" y="1"/>
                  </a:moveTo>
                  <a:cubicBezTo>
                    <a:pt x="2885" y="1"/>
                    <a:pt x="1" y="2905"/>
                    <a:pt x="1" y="6466"/>
                  </a:cubicBezTo>
                  <a:lnTo>
                    <a:pt x="1" y="30337"/>
                  </a:lnTo>
                  <a:lnTo>
                    <a:pt x="26021" y="30337"/>
                  </a:lnTo>
                  <a:lnTo>
                    <a:pt x="26021" y="6466"/>
                  </a:lnTo>
                  <a:cubicBezTo>
                    <a:pt x="26021" y="2885"/>
                    <a:pt x="2311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4"/>
            <p:cNvSpPr/>
            <p:nvPr/>
          </p:nvSpPr>
          <p:spPr>
            <a:xfrm>
              <a:off x="1954475" y="4860200"/>
              <a:ext cx="613225" cy="726100"/>
            </a:xfrm>
            <a:custGeom>
              <a:avLst/>
              <a:gdLst/>
              <a:ahLst/>
              <a:cxnLst/>
              <a:rect l="l" t="t" r="r" b="b"/>
              <a:pathLst>
                <a:path w="24529" h="29044" extrusionOk="0">
                  <a:moveTo>
                    <a:pt x="6108" y="0"/>
                  </a:moveTo>
                  <a:cubicBezTo>
                    <a:pt x="2746" y="0"/>
                    <a:pt x="1" y="2725"/>
                    <a:pt x="1" y="6087"/>
                  </a:cubicBezTo>
                  <a:lnTo>
                    <a:pt x="1" y="29043"/>
                  </a:lnTo>
                  <a:lnTo>
                    <a:pt x="24529" y="29043"/>
                  </a:lnTo>
                  <a:lnTo>
                    <a:pt x="24529" y="6087"/>
                  </a:lnTo>
                  <a:cubicBezTo>
                    <a:pt x="24529" y="2725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4"/>
            <p:cNvSpPr/>
            <p:nvPr/>
          </p:nvSpPr>
          <p:spPr>
            <a:xfrm>
              <a:off x="2470200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5372" y="1"/>
                  </a:moveTo>
                  <a:cubicBezTo>
                    <a:pt x="5076" y="1009"/>
                    <a:pt x="4889" y="1390"/>
                    <a:pt x="4535" y="1390"/>
                  </a:cubicBezTo>
                  <a:cubicBezTo>
                    <a:pt x="4365" y="1390"/>
                    <a:pt x="4157" y="1303"/>
                    <a:pt x="3880" y="1154"/>
                  </a:cubicBezTo>
                  <a:lnTo>
                    <a:pt x="1" y="21007"/>
                  </a:lnTo>
                  <a:lnTo>
                    <a:pt x="5372" y="21007"/>
                  </a:lnTo>
                  <a:lnTo>
                    <a:pt x="5372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4"/>
            <p:cNvSpPr/>
            <p:nvPr/>
          </p:nvSpPr>
          <p:spPr>
            <a:xfrm>
              <a:off x="1954475" y="4899475"/>
              <a:ext cx="612725" cy="687325"/>
            </a:xfrm>
            <a:custGeom>
              <a:avLst/>
              <a:gdLst/>
              <a:ahLst/>
              <a:cxnLst/>
              <a:rect l="l" t="t" r="r" b="b"/>
              <a:pathLst>
                <a:path w="24509" h="27493" extrusionOk="0">
                  <a:moveTo>
                    <a:pt x="2010" y="1"/>
                  </a:moveTo>
                  <a:cubicBezTo>
                    <a:pt x="777" y="1115"/>
                    <a:pt x="1" y="2706"/>
                    <a:pt x="1" y="4516"/>
                  </a:cubicBezTo>
                  <a:lnTo>
                    <a:pt x="1" y="27492"/>
                  </a:lnTo>
                  <a:lnTo>
                    <a:pt x="24509" y="27492"/>
                  </a:lnTo>
                  <a:lnTo>
                    <a:pt x="24509" y="7659"/>
                  </a:lnTo>
                  <a:cubicBezTo>
                    <a:pt x="20053" y="5690"/>
                    <a:pt x="14881" y="5571"/>
                    <a:pt x="10166" y="4138"/>
                  </a:cubicBezTo>
                  <a:cubicBezTo>
                    <a:pt x="7242" y="3243"/>
                    <a:pt x="4477" y="1831"/>
                    <a:pt x="201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4"/>
            <p:cNvSpPr/>
            <p:nvPr/>
          </p:nvSpPr>
          <p:spPr>
            <a:xfrm>
              <a:off x="1954475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6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6207"/>
                  </a:lnTo>
                  <a:cubicBezTo>
                    <a:pt x="1" y="2884"/>
                    <a:pt x="2726" y="179"/>
                    <a:pt x="6028" y="179"/>
                  </a:cubicBezTo>
                  <a:lnTo>
                    <a:pt x="18262" y="179"/>
                  </a:lnTo>
                  <a:cubicBezTo>
                    <a:pt x="21584" y="179"/>
                    <a:pt x="24270" y="2884"/>
                    <a:pt x="24270" y="6207"/>
                  </a:cubicBezTo>
                  <a:lnTo>
                    <a:pt x="24270" y="29043"/>
                  </a:lnTo>
                  <a:lnTo>
                    <a:pt x="24509" y="29043"/>
                  </a:lnTo>
                  <a:lnTo>
                    <a:pt x="24509" y="6087"/>
                  </a:lnTo>
                  <a:cubicBezTo>
                    <a:pt x="24509" y="2725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4"/>
            <p:cNvSpPr/>
            <p:nvPr/>
          </p:nvSpPr>
          <p:spPr>
            <a:xfrm>
              <a:off x="2716875" y="4827850"/>
              <a:ext cx="650025" cy="758450"/>
            </a:xfrm>
            <a:custGeom>
              <a:avLst/>
              <a:gdLst/>
              <a:ahLst/>
              <a:cxnLst/>
              <a:rect l="l" t="t" r="r" b="b"/>
              <a:pathLst>
                <a:path w="26001" h="30338" extrusionOk="0">
                  <a:moveTo>
                    <a:pt x="6466" y="1"/>
                  </a:moveTo>
                  <a:cubicBezTo>
                    <a:pt x="2885" y="1"/>
                    <a:pt x="0" y="2905"/>
                    <a:pt x="0" y="6466"/>
                  </a:cubicBezTo>
                  <a:lnTo>
                    <a:pt x="0" y="30337"/>
                  </a:lnTo>
                  <a:lnTo>
                    <a:pt x="26000" y="30337"/>
                  </a:lnTo>
                  <a:lnTo>
                    <a:pt x="26000" y="6466"/>
                  </a:lnTo>
                  <a:cubicBezTo>
                    <a:pt x="26000" y="2885"/>
                    <a:pt x="23096" y="1"/>
                    <a:pt x="1953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4"/>
            <p:cNvSpPr/>
            <p:nvPr/>
          </p:nvSpPr>
          <p:spPr>
            <a:xfrm>
              <a:off x="2716875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88" y="0"/>
                  </a:moveTo>
                  <a:cubicBezTo>
                    <a:pt x="2726" y="0"/>
                    <a:pt x="0" y="2725"/>
                    <a:pt x="0" y="6087"/>
                  </a:cubicBezTo>
                  <a:lnTo>
                    <a:pt x="0" y="29043"/>
                  </a:lnTo>
                  <a:lnTo>
                    <a:pt x="24508" y="29043"/>
                  </a:lnTo>
                  <a:lnTo>
                    <a:pt x="24508" y="6087"/>
                  </a:lnTo>
                  <a:cubicBezTo>
                    <a:pt x="2450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4"/>
            <p:cNvSpPr/>
            <p:nvPr/>
          </p:nvSpPr>
          <p:spPr>
            <a:xfrm>
              <a:off x="3232600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5371" y="1"/>
                  </a:moveTo>
                  <a:cubicBezTo>
                    <a:pt x="5089" y="1009"/>
                    <a:pt x="4906" y="1390"/>
                    <a:pt x="4548" y="1390"/>
                  </a:cubicBezTo>
                  <a:cubicBezTo>
                    <a:pt x="4375" y="1390"/>
                    <a:pt x="4163" y="1303"/>
                    <a:pt x="3879" y="1154"/>
                  </a:cubicBezTo>
                  <a:lnTo>
                    <a:pt x="0" y="21007"/>
                  </a:lnTo>
                  <a:lnTo>
                    <a:pt x="5371" y="21007"/>
                  </a:lnTo>
                  <a:lnTo>
                    <a:pt x="5371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4"/>
            <p:cNvSpPr/>
            <p:nvPr/>
          </p:nvSpPr>
          <p:spPr>
            <a:xfrm>
              <a:off x="2716875" y="4899475"/>
              <a:ext cx="612225" cy="687325"/>
            </a:xfrm>
            <a:custGeom>
              <a:avLst/>
              <a:gdLst/>
              <a:ahLst/>
              <a:cxnLst/>
              <a:rect l="l" t="t" r="r" b="b"/>
              <a:pathLst>
                <a:path w="24489" h="27493" extrusionOk="0">
                  <a:moveTo>
                    <a:pt x="2010" y="1"/>
                  </a:moveTo>
                  <a:cubicBezTo>
                    <a:pt x="776" y="1115"/>
                    <a:pt x="0" y="2706"/>
                    <a:pt x="0" y="4516"/>
                  </a:cubicBezTo>
                  <a:lnTo>
                    <a:pt x="0" y="27492"/>
                  </a:lnTo>
                  <a:lnTo>
                    <a:pt x="24488" y="27492"/>
                  </a:lnTo>
                  <a:lnTo>
                    <a:pt x="24488" y="7659"/>
                  </a:lnTo>
                  <a:cubicBezTo>
                    <a:pt x="20032" y="5690"/>
                    <a:pt x="14860" y="5571"/>
                    <a:pt x="10166" y="4138"/>
                  </a:cubicBezTo>
                  <a:cubicBezTo>
                    <a:pt x="7221" y="3243"/>
                    <a:pt x="4476" y="1831"/>
                    <a:pt x="201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4"/>
            <p:cNvSpPr/>
            <p:nvPr/>
          </p:nvSpPr>
          <p:spPr>
            <a:xfrm>
              <a:off x="2717375" y="4860200"/>
              <a:ext cx="612225" cy="726100"/>
            </a:xfrm>
            <a:custGeom>
              <a:avLst/>
              <a:gdLst/>
              <a:ahLst/>
              <a:cxnLst/>
              <a:rect l="l" t="t" r="r" b="b"/>
              <a:pathLst>
                <a:path w="24489" h="29044" extrusionOk="0">
                  <a:moveTo>
                    <a:pt x="6068" y="0"/>
                  </a:moveTo>
                  <a:cubicBezTo>
                    <a:pt x="2706" y="0"/>
                    <a:pt x="0" y="2725"/>
                    <a:pt x="0" y="6087"/>
                  </a:cubicBezTo>
                  <a:lnTo>
                    <a:pt x="0" y="6207"/>
                  </a:lnTo>
                  <a:cubicBezTo>
                    <a:pt x="0" y="2884"/>
                    <a:pt x="2706" y="179"/>
                    <a:pt x="6028" y="179"/>
                  </a:cubicBezTo>
                  <a:lnTo>
                    <a:pt x="18262" y="179"/>
                  </a:lnTo>
                  <a:cubicBezTo>
                    <a:pt x="21584" y="179"/>
                    <a:pt x="24269" y="2884"/>
                    <a:pt x="24269" y="6207"/>
                  </a:cubicBezTo>
                  <a:lnTo>
                    <a:pt x="24269" y="29043"/>
                  </a:lnTo>
                  <a:lnTo>
                    <a:pt x="24488" y="29043"/>
                  </a:lnTo>
                  <a:lnTo>
                    <a:pt x="24488" y="6087"/>
                  </a:lnTo>
                  <a:cubicBezTo>
                    <a:pt x="24468" y="2725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4"/>
            <p:cNvSpPr/>
            <p:nvPr/>
          </p:nvSpPr>
          <p:spPr>
            <a:xfrm>
              <a:off x="3479750" y="4827850"/>
              <a:ext cx="650025" cy="758450"/>
            </a:xfrm>
            <a:custGeom>
              <a:avLst/>
              <a:gdLst/>
              <a:ahLst/>
              <a:cxnLst/>
              <a:rect l="l" t="t" r="r" b="b"/>
              <a:pathLst>
                <a:path w="26001" h="30338" extrusionOk="0">
                  <a:moveTo>
                    <a:pt x="6446" y="1"/>
                  </a:moveTo>
                  <a:cubicBezTo>
                    <a:pt x="2885" y="1"/>
                    <a:pt x="1" y="2905"/>
                    <a:pt x="1" y="6466"/>
                  </a:cubicBezTo>
                  <a:lnTo>
                    <a:pt x="1" y="30337"/>
                  </a:lnTo>
                  <a:lnTo>
                    <a:pt x="26001" y="30337"/>
                  </a:lnTo>
                  <a:lnTo>
                    <a:pt x="26001" y="6466"/>
                  </a:lnTo>
                  <a:cubicBezTo>
                    <a:pt x="26001" y="2885"/>
                    <a:pt x="23096" y="1"/>
                    <a:pt x="1953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4"/>
            <p:cNvSpPr/>
            <p:nvPr/>
          </p:nvSpPr>
          <p:spPr>
            <a:xfrm>
              <a:off x="3479250" y="4860200"/>
              <a:ext cx="613225" cy="726100"/>
            </a:xfrm>
            <a:custGeom>
              <a:avLst/>
              <a:gdLst/>
              <a:ahLst/>
              <a:cxnLst/>
              <a:rect l="l" t="t" r="r" b="b"/>
              <a:pathLst>
                <a:path w="24529" h="29044" extrusionOk="0">
                  <a:moveTo>
                    <a:pt x="6108" y="0"/>
                  </a:moveTo>
                  <a:cubicBezTo>
                    <a:pt x="2746" y="0"/>
                    <a:pt x="1" y="2725"/>
                    <a:pt x="1" y="6087"/>
                  </a:cubicBezTo>
                  <a:lnTo>
                    <a:pt x="1" y="29043"/>
                  </a:lnTo>
                  <a:lnTo>
                    <a:pt x="24529" y="29043"/>
                  </a:lnTo>
                  <a:lnTo>
                    <a:pt x="24529" y="6087"/>
                  </a:lnTo>
                  <a:cubicBezTo>
                    <a:pt x="24529" y="2725"/>
                    <a:pt x="2180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4"/>
            <p:cNvSpPr/>
            <p:nvPr/>
          </p:nvSpPr>
          <p:spPr>
            <a:xfrm>
              <a:off x="3994975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5372" y="1"/>
                  </a:moveTo>
                  <a:cubicBezTo>
                    <a:pt x="5089" y="1009"/>
                    <a:pt x="4907" y="1390"/>
                    <a:pt x="4548" y="1390"/>
                  </a:cubicBezTo>
                  <a:cubicBezTo>
                    <a:pt x="4376" y="1390"/>
                    <a:pt x="4163" y="1303"/>
                    <a:pt x="3880" y="1154"/>
                  </a:cubicBezTo>
                  <a:lnTo>
                    <a:pt x="1" y="21007"/>
                  </a:lnTo>
                  <a:lnTo>
                    <a:pt x="5372" y="21007"/>
                  </a:lnTo>
                  <a:lnTo>
                    <a:pt x="5372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4"/>
            <p:cNvSpPr/>
            <p:nvPr/>
          </p:nvSpPr>
          <p:spPr>
            <a:xfrm>
              <a:off x="3479250" y="4899475"/>
              <a:ext cx="612725" cy="687325"/>
            </a:xfrm>
            <a:custGeom>
              <a:avLst/>
              <a:gdLst/>
              <a:ahLst/>
              <a:cxnLst/>
              <a:rect l="l" t="t" r="r" b="b"/>
              <a:pathLst>
                <a:path w="24509" h="27493" extrusionOk="0">
                  <a:moveTo>
                    <a:pt x="2030" y="1"/>
                  </a:moveTo>
                  <a:cubicBezTo>
                    <a:pt x="777" y="1115"/>
                    <a:pt x="1" y="2706"/>
                    <a:pt x="1" y="4516"/>
                  </a:cubicBezTo>
                  <a:lnTo>
                    <a:pt x="1" y="27492"/>
                  </a:lnTo>
                  <a:lnTo>
                    <a:pt x="24509" y="27492"/>
                  </a:lnTo>
                  <a:lnTo>
                    <a:pt x="24509" y="7659"/>
                  </a:lnTo>
                  <a:cubicBezTo>
                    <a:pt x="20053" y="5690"/>
                    <a:pt x="14881" y="5571"/>
                    <a:pt x="10186" y="4138"/>
                  </a:cubicBezTo>
                  <a:cubicBezTo>
                    <a:pt x="7242" y="3243"/>
                    <a:pt x="4477" y="1831"/>
                    <a:pt x="203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4"/>
            <p:cNvSpPr/>
            <p:nvPr/>
          </p:nvSpPr>
          <p:spPr>
            <a:xfrm>
              <a:off x="3479250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6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6207"/>
                  </a:lnTo>
                  <a:cubicBezTo>
                    <a:pt x="1" y="2884"/>
                    <a:pt x="2726" y="179"/>
                    <a:pt x="6028" y="179"/>
                  </a:cubicBezTo>
                  <a:lnTo>
                    <a:pt x="18262" y="179"/>
                  </a:lnTo>
                  <a:cubicBezTo>
                    <a:pt x="21584" y="179"/>
                    <a:pt x="24270" y="2884"/>
                    <a:pt x="24270" y="6207"/>
                  </a:cubicBezTo>
                  <a:lnTo>
                    <a:pt x="24270" y="29043"/>
                  </a:lnTo>
                  <a:lnTo>
                    <a:pt x="24509" y="29043"/>
                  </a:lnTo>
                  <a:lnTo>
                    <a:pt x="24509" y="6087"/>
                  </a:lnTo>
                  <a:cubicBezTo>
                    <a:pt x="24509" y="2725"/>
                    <a:pt x="21763" y="0"/>
                    <a:pt x="18402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4"/>
            <p:cNvSpPr/>
            <p:nvPr/>
          </p:nvSpPr>
          <p:spPr>
            <a:xfrm>
              <a:off x="6528800" y="4827850"/>
              <a:ext cx="650025" cy="758450"/>
            </a:xfrm>
            <a:custGeom>
              <a:avLst/>
              <a:gdLst/>
              <a:ahLst/>
              <a:cxnLst/>
              <a:rect l="l" t="t" r="r" b="b"/>
              <a:pathLst>
                <a:path w="26001" h="30338" extrusionOk="0">
                  <a:moveTo>
                    <a:pt x="6466" y="1"/>
                  </a:moveTo>
                  <a:cubicBezTo>
                    <a:pt x="2905" y="1"/>
                    <a:pt x="1" y="2885"/>
                    <a:pt x="1" y="6466"/>
                  </a:cubicBezTo>
                  <a:lnTo>
                    <a:pt x="1" y="30337"/>
                  </a:lnTo>
                  <a:lnTo>
                    <a:pt x="26001" y="30337"/>
                  </a:lnTo>
                  <a:lnTo>
                    <a:pt x="26001" y="6466"/>
                  </a:lnTo>
                  <a:cubicBezTo>
                    <a:pt x="26001" y="2905"/>
                    <a:pt x="23116" y="1"/>
                    <a:pt x="19535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4"/>
            <p:cNvSpPr/>
            <p:nvPr/>
          </p:nvSpPr>
          <p:spPr>
            <a:xfrm>
              <a:off x="6566100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8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29043"/>
                  </a:lnTo>
                  <a:lnTo>
                    <a:pt x="24509" y="29043"/>
                  </a:lnTo>
                  <a:lnTo>
                    <a:pt x="24509" y="6087"/>
                  </a:lnTo>
                  <a:cubicBezTo>
                    <a:pt x="24509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4"/>
            <p:cNvSpPr/>
            <p:nvPr/>
          </p:nvSpPr>
          <p:spPr>
            <a:xfrm>
              <a:off x="6528800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1" y="1"/>
                  </a:moveTo>
                  <a:lnTo>
                    <a:pt x="1" y="21007"/>
                  </a:lnTo>
                  <a:lnTo>
                    <a:pt x="5372" y="21007"/>
                  </a:lnTo>
                  <a:lnTo>
                    <a:pt x="1493" y="1154"/>
                  </a:lnTo>
                  <a:cubicBezTo>
                    <a:pt x="1209" y="1303"/>
                    <a:pt x="996" y="1390"/>
                    <a:pt x="824" y="1390"/>
                  </a:cubicBezTo>
                  <a:cubicBezTo>
                    <a:pt x="466" y="1390"/>
                    <a:pt x="283" y="1009"/>
                    <a:pt x="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4"/>
            <p:cNvSpPr/>
            <p:nvPr/>
          </p:nvSpPr>
          <p:spPr>
            <a:xfrm>
              <a:off x="6566600" y="4899475"/>
              <a:ext cx="612225" cy="687325"/>
            </a:xfrm>
            <a:custGeom>
              <a:avLst/>
              <a:gdLst/>
              <a:ahLst/>
              <a:cxnLst/>
              <a:rect l="l" t="t" r="r" b="b"/>
              <a:pathLst>
                <a:path w="24489" h="27493" extrusionOk="0">
                  <a:moveTo>
                    <a:pt x="22479" y="1"/>
                  </a:moveTo>
                  <a:cubicBezTo>
                    <a:pt x="20013" y="1831"/>
                    <a:pt x="17268" y="3243"/>
                    <a:pt x="14323" y="4138"/>
                  </a:cubicBezTo>
                  <a:cubicBezTo>
                    <a:pt x="9629" y="5571"/>
                    <a:pt x="4457" y="5690"/>
                    <a:pt x="1" y="7659"/>
                  </a:cubicBezTo>
                  <a:lnTo>
                    <a:pt x="1" y="27492"/>
                  </a:lnTo>
                  <a:lnTo>
                    <a:pt x="24489" y="27492"/>
                  </a:lnTo>
                  <a:lnTo>
                    <a:pt x="24489" y="4516"/>
                  </a:lnTo>
                  <a:cubicBezTo>
                    <a:pt x="24489" y="2706"/>
                    <a:pt x="23733" y="1115"/>
                    <a:pt x="22479" y="1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4"/>
            <p:cNvSpPr/>
            <p:nvPr/>
          </p:nvSpPr>
          <p:spPr>
            <a:xfrm>
              <a:off x="6566600" y="4860200"/>
              <a:ext cx="611725" cy="726100"/>
            </a:xfrm>
            <a:custGeom>
              <a:avLst/>
              <a:gdLst/>
              <a:ahLst/>
              <a:cxnLst/>
              <a:rect l="l" t="t" r="r" b="b"/>
              <a:pathLst>
                <a:path w="24469" h="29044" extrusionOk="0">
                  <a:moveTo>
                    <a:pt x="6068" y="0"/>
                  </a:moveTo>
                  <a:cubicBezTo>
                    <a:pt x="2706" y="0"/>
                    <a:pt x="1" y="2725"/>
                    <a:pt x="1" y="6087"/>
                  </a:cubicBezTo>
                  <a:lnTo>
                    <a:pt x="1" y="29043"/>
                  </a:lnTo>
                  <a:lnTo>
                    <a:pt x="200" y="29043"/>
                  </a:lnTo>
                  <a:lnTo>
                    <a:pt x="200" y="6207"/>
                  </a:lnTo>
                  <a:cubicBezTo>
                    <a:pt x="200" y="2884"/>
                    <a:pt x="2885" y="179"/>
                    <a:pt x="6207" y="179"/>
                  </a:cubicBezTo>
                  <a:lnTo>
                    <a:pt x="18461" y="179"/>
                  </a:lnTo>
                  <a:cubicBezTo>
                    <a:pt x="21763" y="179"/>
                    <a:pt x="24469" y="2884"/>
                    <a:pt x="24469" y="6207"/>
                  </a:cubicBezTo>
                  <a:lnTo>
                    <a:pt x="24469" y="6087"/>
                  </a:lnTo>
                  <a:cubicBezTo>
                    <a:pt x="24469" y="2725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4"/>
            <p:cNvSpPr/>
            <p:nvPr/>
          </p:nvSpPr>
          <p:spPr>
            <a:xfrm>
              <a:off x="5766425" y="4827850"/>
              <a:ext cx="650500" cy="758450"/>
            </a:xfrm>
            <a:custGeom>
              <a:avLst/>
              <a:gdLst/>
              <a:ahLst/>
              <a:cxnLst/>
              <a:rect l="l" t="t" r="r" b="b"/>
              <a:pathLst>
                <a:path w="26020" h="30338" extrusionOk="0">
                  <a:moveTo>
                    <a:pt x="6465" y="1"/>
                  </a:moveTo>
                  <a:cubicBezTo>
                    <a:pt x="2925" y="1"/>
                    <a:pt x="0" y="2885"/>
                    <a:pt x="0" y="6466"/>
                  </a:cubicBezTo>
                  <a:lnTo>
                    <a:pt x="0" y="30337"/>
                  </a:lnTo>
                  <a:lnTo>
                    <a:pt x="26020" y="30337"/>
                  </a:lnTo>
                  <a:lnTo>
                    <a:pt x="26020" y="6466"/>
                  </a:lnTo>
                  <a:cubicBezTo>
                    <a:pt x="26020" y="2905"/>
                    <a:pt x="2313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4"/>
            <p:cNvSpPr/>
            <p:nvPr/>
          </p:nvSpPr>
          <p:spPr>
            <a:xfrm>
              <a:off x="5803225" y="4860200"/>
              <a:ext cx="613225" cy="726100"/>
            </a:xfrm>
            <a:custGeom>
              <a:avLst/>
              <a:gdLst/>
              <a:ahLst/>
              <a:cxnLst/>
              <a:rect l="l" t="t" r="r" b="b"/>
              <a:pathLst>
                <a:path w="24529" h="29044" extrusionOk="0">
                  <a:moveTo>
                    <a:pt x="6088" y="0"/>
                  </a:moveTo>
                  <a:cubicBezTo>
                    <a:pt x="2726" y="0"/>
                    <a:pt x="0" y="2725"/>
                    <a:pt x="0" y="6087"/>
                  </a:cubicBezTo>
                  <a:lnTo>
                    <a:pt x="0" y="29043"/>
                  </a:lnTo>
                  <a:lnTo>
                    <a:pt x="24528" y="29043"/>
                  </a:lnTo>
                  <a:lnTo>
                    <a:pt x="24528" y="6087"/>
                  </a:lnTo>
                  <a:cubicBezTo>
                    <a:pt x="2452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4"/>
            <p:cNvSpPr/>
            <p:nvPr/>
          </p:nvSpPr>
          <p:spPr>
            <a:xfrm>
              <a:off x="5766425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0" y="1"/>
                  </a:moveTo>
                  <a:lnTo>
                    <a:pt x="0" y="21007"/>
                  </a:lnTo>
                  <a:lnTo>
                    <a:pt x="5371" y="21007"/>
                  </a:lnTo>
                  <a:lnTo>
                    <a:pt x="1492" y="1154"/>
                  </a:lnTo>
                  <a:cubicBezTo>
                    <a:pt x="1209" y="1303"/>
                    <a:pt x="998" y="1390"/>
                    <a:pt x="828" y="1390"/>
                  </a:cubicBezTo>
                  <a:cubicBezTo>
                    <a:pt x="474" y="1390"/>
                    <a:pt x="296" y="1009"/>
                    <a:pt x="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4"/>
            <p:cNvSpPr/>
            <p:nvPr/>
          </p:nvSpPr>
          <p:spPr>
            <a:xfrm>
              <a:off x="5803725" y="4899475"/>
              <a:ext cx="612725" cy="687325"/>
            </a:xfrm>
            <a:custGeom>
              <a:avLst/>
              <a:gdLst/>
              <a:ahLst/>
              <a:cxnLst/>
              <a:rect l="l" t="t" r="r" b="b"/>
              <a:pathLst>
                <a:path w="24509" h="27493" extrusionOk="0">
                  <a:moveTo>
                    <a:pt x="22479" y="1"/>
                  </a:moveTo>
                  <a:cubicBezTo>
                    <a:pt x="20032" y="1831"/>
                    <a:pt x="17267" y="3243"/>
                    <a:pt x="14323" y="4138"/>
                  </a:cubicBezTo>
                  <a:cubicBezTo>
                    <a:pt x="9628" y="5571"/>
                    <a:pt x="4456" y="5690"/>
                    <a:pt x="0" y="7659"/>
                  </a:cubicBezTo>
                  <a:lnTo>
                    <a:pt x="0" y="27492"/>
                  </a:lnTo>
                  <a:lnTo>
                    <a:pt x="24508" y="27492"/>
                  </a:lnTo>
                  <a:lnTo>
                    <a:pt x="24508" y="4516"/>
                  </a:lnTo>
                  <a:cubicBezTo>
                    <a:pt x="24508" y="2706"/>
                    <a:pt x="23732" y="1115"/>
                    <a:pt x="2247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4"/>
            <p:cNvSpPr/>
            <p:nvPr/>
          </p:nvSpPr>
          <p:spPr>
            <a:xfrm>
              <a:off x="5803725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87" y="0"/>
                  </a:moveTo>
                  <a:cubicBezTo>
                    <a:pt x="2745" y="0"/>
                    <a:pt x="0" y="2725"/>
                    <a:pt x="0" y="6087"/>
                  </a:cubicBezTo>
                  <a:lnTo>
                    <a:pt x="0" y="29043"/>
                  </a:lnTo>
                  <a:lnTo>
                    <a:pt x="219" y="29043"/>
                  </a:lnTo>
                  <a:lnTo>
                    <a:pt x="219" y="6207"/>
                  </a:lnTo>
                  <a:cubicBezTo>
                    <a:pt x="219" y="2884"/>
                    <a:pt x="2905" y="179"/>
                    <a:pt x="6247" y="179"/>
                  </a:cubicBezTo>
                  <a:lnTo>
                    <a:pt x="18481" y="179"/>
                  </a:lnTo>
                  <a:cubicBezTo>
                    <a:pt x="21783" y="179"/>
                    <a:pt x="24508" y="2884"/>
                    <a:pt x="24508" y="6207"/>
                  </a:cubicBezTo>
                  <a:lnTo>
                    <a:pt x="24508" y="6087"/>
                  </a:lnTo>
                  <a:cubicBezTo>
                    <a:pt x="24508" y="2725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4"/>
            <p:cNvSpPr/>
            <p:nvPr/>
          </p:nvSpPr>
          <p:spPr>
            <a:xfrm>
              <a:off x="5004025" y="4827850"/>
              <a:ext cx="650025" cy="758450"/>
            </a:xfrm>
            <a:custGeom>
              <a:avLst/>
              <a:gdLst/>
              <a:ahLst/>
              <a:cxnLst/>
              <a:rect l="l" t="t" r="r" b="b"/>
              <a:pathLst>
                <a:path w="26001" h="30338" extrusionOk="0">
                  <a:moveTo>
                    <a:pt x="6466" y="1"/>
                  </a:moveTo>
                  <a:cubicBezTo>
                    <a:pt x="2905" y="1"/>
                    <a:pt x="1" y="2885"/>
                    <a:pt x="1" y="6466"/>
                  </a:cubicBezTo>
                  <a:lnTo>
                    <a:pt x="1" y="30337"/>
                  </a:lnTo>
                  <a:lnTo>
                    <a:pt x="26001" y="30337"/>
                  </a:lnTo>
                  <a:lnTo>
                    <a:pt x="26001" y="6466"/>
                  </a:lnTo>
                  <a:cubicBezTo>
                    <a:pt x="26001" y="2905"/>
                    <a:pt x="23116" y="1"/>
                    <a:pt x="1953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4"/>
            <p:cNvSpPr/>
            <p:nvPr/>
          </p:nvSpPr>
          <p:spPr>
            <a:xfrm>
              <a:off x="5041325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8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29043"/>
                  </a:lnTo>
                  <a:lnTo>
                    <a:pt x="24509" y="29043"/>
                  </a:lnTo>
                  <a:lnTo>
                    <a:pt x="24509" y="6087"/>
                  </a:lnTo>
                  <a:cubicBezTo>
                    <a:pt x="24509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4"/>
            <p:cNvSpPr/>
            <p:nvPr/>
          </p:nvSpPr>
          <p:spPr>
            <a:xfrm>
              <a:off x="5004025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1" y="1"/>
                  </a:moveTo>
                  <a:lnTo>
                    <a:pt x="1" y="21007"/>
                  </a:lnTo>
                  <a:lnTo>
                    <a:pt x="5372" y="21007"/>
                  </a:lnTo>
                  <a:lnTo>
                    <a:pt x="1493" y="1154"/>
                  </a:lnTo>
                  <a:cubicBezTo>
                    <a:pt x="1209" y="1303"/>
                    <a:pt x="996" y="1390"/>
                    <a:pt x="824" y="1390"/>
                  </a:cubicBezTo>
                  <a:cubicBezTo>
                    <a:pt x="466" y="1390"/>
                    <a:pt x="283" y="1009"/>
                    <a:pt x="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4"/>
            <p:cNvSpPr/>
            <p:nvPr/>
          </p:nvSpPr>
          <p:spPr>
            <a:xfrm>
              <a:off x="5041825" y="4899475"/>
              <a:ext cx="612225" cy="687325"/>
            </a:xfrm>
            <a:custGeom>
              <a:avLst/>
              <a:gdLst/>
              <a:ahLst/>
              <a:cxnLst/>
              <a:rect l="l" t="t" r="r" b="b"/>
              <a:pathLst>
                <a:path w="24489" h="27493" extrusionOk="0">
                  <a:moveTo>
                    <a:pt x="22479" y="1"/>
                  </a:moveTo>
                  <a:cubicBezTo>
                    <a:pt x="20013" y="1831"/>
                    <a:pt x="17248" y="3243"/>
                    <a:pt x="14323" y="4138"/>
                  </a:cubicBezTo>
                  <a:cubicBezTo>
                    <a:pt x="9629" y="5571"/>
                    <a:pt x="4457" y="5690"/>
                    <a:pt x="1" y="7659"/>
                  </a:cubicBezTo>
                  <a:lnTo>
                    <a:pt x="1" y="27492"/>
                  </a:lnTo>
                  <a:lnTo>
                    <a:pt x="24489" y="27492"/>
                  </a:lnTo>
                  <a:lnTo>
                    <a:pt x="24489" y="4516"/>
                  </a:lnTo>
                  <a:cubicBezTo>
                    <a:pt x="24489" y="2706"/>
                    <a:pt x="23713" y="1115"/>
                    <a:pt x="2247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4"/>
            <p:cNvSpPr/>
            <p:nvPr/>
          </p:nvSpPr>
          <p:spPr>
            <a:xfrm>
              <a:off x="5041325" y="4860200"/>
              <a:ext cx="612225" cy="726100"/>
            </a:xfrm>
            <a:custGeom>
              <a:avLst/>
              <a:gdLst/>
              <a:ahLst/>
              <a:cxnLst/>
              <a:rect l="l" t="t" r="r" b="b"/>
              <a:pathLst>
                <a:path w="24489" h="29044" extrusionOk="0">
                  <a:moveTo>
                    <a:pt x="6088" y="0"/>
                  </a:moveTo>
                  <a:cubicBezTo>
                    <a:pt x="2726" y="0"/>
                    <a:pt x="21" y="2725"/>
                    <a:pt x="1" y="6087"/>
                  </a:cubicBezTo>
                  <a:lnTo>
                    <a:pt x="1" y="29043"/>
                  </a:lnTo>
                  <a:lnTo>
                    <a:pt x="220" y="29043"/>
                  </a:lnTo>
                  <a:lnTo>
                    <a:pt x="220" y="6207"/>
                  </a:lnTo>
                  <a:cubicBezTo>
                    <a:pt x="220" y="2884"/>
                    <a:pt x="2905" y="179"/>
                    <a:pt x="6227" y="179"/>
                  </a:cubicBezTo>
                  <a:lnTo>
                    <a:pt x="18461" y="179"/>
                  </a:lnTo>
                  <a:cubicBezTo>
                    <a:pt x="21783" y="179"/>
                    <a:pt x="24489" y="2884"/>
                    <a:pt x="24489" y="6207"/>
                  </a:cubicBezTo>
                  <a:lnTo>
                    <a:pt x="24489" y="6087"/>
                  </a:lnTo>
                  <a:cubicBezTo>
                    <a:pt x="24489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4"/>
            <p:cNvSpPr/>
            <p:nvPr/>
          </p:nvSpPr>
          <p:spPr>
            <a:xfrm>
              <a:off x="4241650" y="4827850"/>
              <a:ext cx="650500" cy="758450"/>
            </a:xfrm>
            <a:custGeom>
              <a:avLst/>
              <a:gdLst/>
              <a:ahLst/>
              <a:cxnLst/>
              <a:rect l="l" t="t" r="r" b="b"/>
              <a:pathLst>
                <a:path w="26020" h="30338" extrusionOk="0">
                  <a:moveTo>
                    <a:pt x="6465" y="1"/>
                  </a:moveTo>
                  <a:cubicBezTo>
                    <a:pt x="2905" y="1"/>
                    <a:pt x="0" y="2885"/>
                    <a:pt x="0" y="6466"/>
                  </a:cubicBezTo>
                  <a:lnTo>
                    <a:pt x="0" y="30337"/>
                  </a:lnTo>
                  <a:lnTo>
                    <a:pt x="26020" y="30337"/>
                  </a:lnTo>
                  <a:lnTo>
                    <a:pt x="26020" y="6466"/>
                  </a:lnTo>
                  <a:cubicBezTo>
                    <a:pt x="26020" y="2905"/>
                    <a:pt x="2313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4"/>
            <p:cNvSpPr/>
            <p:nvPr/>
          </p:nvSpPr>
          <p:spPr>
            <a:xfrm>
              <a:off x="4278450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88" y="0"/>
                  </a:moveTo>
                  <a:cubicBezTo>
                    <a:pt x="2726" y="0"/>
                    <a:pt x="0" y="2725"/>
                    <a:pt x="0" y="6087"/>
                  </a:cubicBezTo>
                  <a:lnTo>
                    <a:pt x="0" y="29043"/>
                  </a:lnTo>
                  <a:lnTo>
                    <a:pt x="24508" y="29043"/>
                  </a:lnTo>
                  <a:lnTo>
                    <a:pt x="24508" y="6087"/>
                  </a:lnTo>
                  <a:cubicBezTo>
                    <a:pt x="2450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4"/>
            <p:cNvSpPr/>
            <p:nvPr/>
          </p:nvSpPr>
          <p:spPr>
            <a:xfrm>
              <a:off x="4241650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0" y="1"/>
                  </a:moveTo>
                  <a:lnTo>
                    <a:pt x="0" y="21007"/>
                  </a:lnTo>
                  <a:lnTo>
                    <a:pt x="5371" y="21007"/>
                  </a:lnTo>
                  <a:lnTo>
                    <a:pt x="1492" y="1154"/>
                  </a:lnTo>
                  <a:cubicBezTo>
                    <a:pt x="1209" y="1303"/>
                    <a:pt x="996" y="1390"/>
                    <a:pt x="824" y="1390"/>
                  </a:cubicBezTo>
                  <a:cubicBezTo>
                    <a:pt x="465" y="1390"/>
                    <a:pt x="283" y="1009"/>
                    <a:pt x="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4"/>
            <p:cNvSpPr/>
            <p:nvPr/>
          </p:nvSpPr>
          <p:spPr>
            <a:xfrm>
              <a:off x="4278950" y="4899475"/>
              <a:ext cx="612225" cy="687325"/>
            </a:xfrm>
            <a:custGeom>
              <a:avLst/>
              <a:gdLst/>
              <a:ahLst/>
              <a:cxnLst/>
              <a:rect l="l" t="t" r="r" b="b"/>
              <a:pathLst>
                <a:path w="24489" h="27493" extrusionOk="0">
                  <a:moveTo>
                    <a:pt x="22479" y="1"/>
                  </a:moveTo>
                  <a:cubicBezTo>
                    <a:pt x="20012" y="1831"/>
                    <a:pt x="17267" y="3243"/>
                    <a:pt x="14323" y="4138"/>
                  </a:cubicBezTo>
                  <a:cubicBezTo>
                    <a:pt x="9628" y="5571"/>
                    <a:pt x="4456" y="5690"/>
                    <a:pt x="0" y="7659"/>
                  </a:cubicBezTo>
                  <a:lnTo>
                    <a:pt x="0" y="27492"/>
                  </a:lnTo>
                  <a:lnTo>
                    <a:pt x="24488" y="27492"/>
                  </a:lnTo>
                  <a:lnTo>
                    <a:pt x="24488" y="4516"/>
                  </a:lnTo>
                  <a:cubicBezTo>
                    <a:pt x="24488" y="2706"/>
                    <a:pt x="23732" y="1115"/>
                    <a:pt x="2247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4"/>
            <p:cNvSpPr/>
            <p:nvPr/>
          </p:nvSpPr>
          <p:spPr>
            <a:xfrm>
              <a:off x="4278950" y="4860200"/>
              <a:ext cx="612225" cy="726100"/>
            </a:xfrm>
            <a:custGeom>
              <a:avLst/>
              <a:gdLst/>
              <a:ahLst/>
              <a:cxnLst/>
              <a:rect l="l" t="t" r="r" b="b"/>
              <a:pathLst>
                <a:path w="24489" h="29044" extrusionOk="0">
                  <a:moveTo>
                    <a:pt x="6087" y="0"/>
                  </a:moveTo>
                  <a:cubicBezTo>
                    <a:pt x="2746" y="0"/>
                    <a:pt x="0" y="2725"/>
                    <a:pt x="0" y="6087"/>
                  </a:cubicBezTo>
                  <a:lnTo>
                    <a:pt x="0" y="29043"/>
                  </a:lnTo>
                  <a:lnTo>
                    <a:pt x="219" y="29043"/>
                  </a:lnTo>
                  <a:lnTo>
                    <a:pt x="219" y="6207"/>
                  </a:lnTo>
                  <a:cubicBezTo>
                    <a:pt x="219" y="2884"/>
                    <a:pt x="2905" y="179"/>
                    <a:pt x="6247" y="179"/>
                  </a:cubicBezTo>
                  <a:lnTo>
                    <a:pt x="18481" y="179"/>
                  </a:lnTo>
                  <a:cubicBezTo>
                    <a:pt x="21783" y="179"/>
                    <a:pt x="24488" y="2884"/>
                    <a:pt x="24488" y="6207"/>
                  </a:cubicBezTo>
                  <a:lnTo>
                    <a:pt x="24488" y="6087"/>
                  </a:lnTo>
                  <a:cubicBezTo>
                    <a:pt x="2448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4"/>
            <p:cNvSpPr/>
            <p:nvPr/>
          </p:nvSpPr>
          <p:spPr>
            <a:xfrm>
              <a:off x="810650" y="5031275"/>
              <a:ext cx="650525" cy="553025"/>
            </a:xfrm>
            <a:custGeom>
              <a:avLst/>
              <a:gdLst/>
              <a:ahLst/>
              <a:cxnLst/>
              <a:rect l="l" t="t" r="r" b="b"/>
              <a:pathLst>
                <a:path w="26021" h="22121" extrusionOk="0">
                  <a:moveTo>
                    <a:pt x="6466" y="0"/>
                  </a:moveTo>
                  <a:cubicBezTo>
                    <a:pt x="2885" y="0"/>
                    <a:pt x="1" y="2904"/>
                    <a:pt x="1" y="6465"/>
                  </a:cubicBezTo>
                  <a:lnTo>
                    <a:pt x="1" y="22121"/>
                  </a:lnTo>
                  <a:lnTo>
                    <a:pt x="26020" y="22121"/>
                  </a:lnTo>
                  <a:lnTo>
                    <a:pt x="26020" y="6465"/>
                  </a:lnTo>
                  <a:cubicBezTo>
                    <a:pt x="26020" y="2885"/>
                    <a:pt x="23116" y="0"/>
                    <a:pt x="19555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4"/>
            <p:cNvSpPr/>
            <p:nvPr/>
          </p:nvSpPr>
          <p:spPr>
            <a:xfrm>
              <a:off x="810650" y="5063600"/>
              <a:ext cx="613225" cy="520700"/>
            </a:xfrm>
            <a:custGeom>
              <a:avLst/>
              <a:gdLst/>
              <a:ahLst/>
              <a:cxnLst/>
              <a:rect l="l" t="t" r="r" b="b"/>
              <a:pathLst>
                <a:path w="24529" h="20828" extrusionOk="0">
                  <a:moveTo>
                    <a:pt x="6088" y="0"/>
                  </a:moveTo>
                  <a:cubicBezTo>
                    <a:pt x="2746" y="0"/>
                    <a:pt x="1" y="2725"/>
                    <a:pt x="1" y="6087"/>
                  </a:cubicBezTo>
                  <a:lnTo>
                    <a:pt x="1" y="20828"/>
                  </a:lnTo>
                  <a:lnTo>
                    <a:pt x="24528" y="20828"/>
                  </a:lnTo>
                  <a:lnTo>
                    <a:pt x="24528" y="6087"/>
                  </a:lnTo>
                  <a:cubicBezTo>
                    <a:pt x="2452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4"/>
            <p:cNvSpPr/>
            <p:nvPr/>
          </p:nvSpPr>
          <p:spPr>
            <a:xfrm>
              <a:off x="1325875" y="5265000"/>
              <a:ext cx="135300" cy="319300"/>
            </a:xfrm>
            <a:custGeom>
              <a:avLst/>
              <a:gdLst/>
              <a:ahLst/>
              <a:cxnLst/>
              <a:rect l="l" t="t" r="r" b="b"/>
              <a:pathLst>
                <a:path w="5412" h="12772" extrusionOk="0">
                  <a:moveTo>
                    <a:pt x="5411" y="1"/>
                  </a:moveTo>
                  <a:cubicBezTo>
                    <a:pt x="5116" y="1009"/>
                    <a:pt x="4929" y="1390"/>
                    <a:pt x="4575" y="1390"/>
                  </a:cubicBezTo>
                  <a:cubicBezTo>
                    <a:pt x="4405" y="1390"/>
                    <a:pt x="4197" y="1303"/>
                    <a:pt x="3919" y="1154"/>
                  </a:cubicBezTo>
                  <a:lnTo>
                    <a:pt x="1" y="12772"/>
                  </a:lnTo>
                  <a:lnTo>
                    <a:pt x="5411" y="12772"/>
                  </a:lnTo>
                  <a:lnTo>
                    <a:pt x="5411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4"/>
            <p:cNvSpPr/>
            <p:nvPr/>
          </p:nvSpPr>
          <p:spPr>
            <a:xfrm>
              <a:off x="810650" y="5138200"/>
              <a:ext cx="612225" cy="481425"/>
            </a:xfrm>
            <a:custGeom>
              <a:avLst/>
              <a:gdLst/>
              <a:ahLst/>
              <a:cxnLst/>
              <a:rect l="l" t="t" r="r" b="b"/>
              <a:pathLst>
                <a:path w="24489" h="19257" extrusionOk="0">
                  <a:moveTo>
                    <a:pt x="2010" y="0"/>
                  </a:moveTo>
                  <a:cubicBezTo>
                    <a:pt x="777" y="1114"/>
                    <a:pt x="1" y="2705"/>
                    <a:pt x="1" y="4516"/>
                  </a:cubicBezTo>
                  <a:lnTo>
                    <a:pt x="1" y="19256"/>
                  </a:lnTo>
                  <a:lnTo>
                    <a:pt x="24489" y="19256"/>
                  </a:lnTo>
                  <a:lnTo>
                    <a:pt x="24489" y="7659"/>
                  </a:lnTo>
                  <a:cubicBezTo>
                    <a:pt x="20053" y="5689"/>
                    <a:pt x="14880" y="5570"/>
                    <a:pt x="10166" y="4138"/>
                  </a:cubicBezTo>
                  <a:cubicBezTo>
                    <a:pt x="7242" y="3243"/>
                    <a:pt x="4477" y="1830"/>
                    <a:pt x="2010" y="0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4"/>
            <p:cNvSpPr/>
            <p:nvPr/>
          </p:nvSpPr>
          <p:spPr>
            <a:xfrm>
              <a:off x="811150" y="5063600"/>
              <a:ext cx="612725" cy="520700"/>
            </a:xfrm>
            <a:custGeom>
              <a:avLst/>
              <a:gdLst/>
              <a:ahLst/>
              <a:cxnLst/>
              <a:rect l="l" t="t" r="r" b="b"/>
              <a:pathLst>
                <a:path w="24509" h="20828" extrusionOk="0">
                  <a:moveTo>
                    <a:pt x="606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6207"/>
                  </a:lnTo>
                  <a:cubicBezTo>
                    <a:pt x="1" y="2885"/>
                    <a:pt x="2726" y="159"/>
                    <a:pt x="6028" y="159"/>
                  </a:cubicBezTo>
                  <a:lnTo>
                    <a:pt x="18262" y="159"/>
                  </a:lnTo>
                  <a:cubicBezTo>
                    <a:pt x="21584" y="159"/>
                    <a:pt x="24270" y="2885"/>
                    <a:pt x="24270" y="6207"/>
                  </a:cubicBezTo>
                  <a:lnTo>
                    <a:pt x="24270" y="20828"/>
                  </a:lnTo>
                  <a:lnTo>
                    <a:pt x="24508" y="20828"/>
                  </a:lnTo>
                  <a:lnTo>
                    <a:pt x="24508" y="6087"/>
                  </a:lnTo>
                  <a:cubicBezTo>
                    <a:pt x="24469" y="2725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4"/>
            <p:cNvSpPr/>
            <p:nvPr/>
          </p:nvSpPr>
          <p:spPr>
            <a:xfrm>
              <a:off x="1573050" y="5031275"/>
              <a:ext cx="650000" cy="553025"/>
            </a:xfrm>
            <a:custGeom>
              <a:avLst/>
              <a:gdLst/>
              <a:ahLst/>
              <a:cxnLst/>
              <a:rect l="l" t="t" r="r" b="b"/>
              <a:pathLst>
                <a:path w="26000" h="22121" extrusionOk="0">
                  <a:moveTo>
                    <a:pt x="6465" y="0"/>
                  </a:moveTo>
                  <a:cubicBezTo>
                    <a:pt x="2885" y="0"/>
                    <a:pt x="0" y="2904"/>
                    <a:pt x="0" y="6465"/>
                  </a:cubicBezTo>
                  <a:lnTo>
                    <a:pt x="0" y="22121"/>
                  </a:lnTo>
                  <a:lnTo>
                    <a:pt x="26000" y="22121"/>
                  </a:lnTo>
                  <a:lnTo>
                    <a:pt x="26000" y="6465"/>
                  </a:lnTo>
                  <a:cubicBezTo>
                    <a:pt x="26000" y="2885"/>
                    <a:pt x="23096" y="0"/>
                    <a:pt x="1953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4"/>
            <p:cNvSpPr/>
            <p:nvPr/>
          </p:nvSpPr>
          <p:spPr>
            <a:xfrm>
              <a:off x="1573550" y="5063600"/>
              <a:ext cx="613200" cy="520700"/>
            </a:xfrm>
            <a:custGeom>
              <a:avLst/>
              <a:gdLst/>
              <a:ahLst/>
              <a:cxnLst/>
              <a:rect l="l" t="t" r="r" b="b"/>
              <a:pathLst>
                <a:path w="24528" h="20828" extrusionOk="0">
                  <a:moveTo>
                    <a:pt x="6087" y="0"/>
                  </a:moveTo>
                  <a:cubicBezTo>
                    <a:pt x="2725" y="0"/>
                    <a:pt x="0" y="2725"/>
                    <a:pt x="0" y="6087"/>
                  </a:cubicBezTo>
                  <a:lnTo>
                    <a:pt x="0" y="20828"/>
                  </a:lnTo>
                  <a:lnTo>
                    <a:pt x="24528" y="20828"/>
                  </a:lnTo>
                  <a:lnTo>
                    <a:pt x="24528" y="6087"/>
                  </a:lnTo>
                  <a:cubicBezTo>
                    <a:pt x="2452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4"/>
            <p:cNvSpPr/>
            <p:nvPr/>
          </p:nvSpPr>
          <p:spPr>
            <a:xfrm>
              <a:off x="2088750" y="5265000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5372" y="1"/>
                  </a:moveTo>
                  <a:cubicBezTo>
                    <a:pt x="5090" y="1009"/>
                    <a:pt x="4907" y="1390"/>
                    <a:pt x="4548" y="1390"/>
                  </a:cubicBezTo>
                  <a:cubicBezTo>
                    <a:pt x="4376" y="1390"/>
                    <a:pt x="4164" y="1303"/>
                    <a:pt x="3880" y="1154"/>
                  </a:cubicBezTo>
                  <a:lnTo>
                    <a:pt x="1" y="12772"/>
                  </a:lnTo>
                  <a:lnTo>
                    <a:pt x="5372" y="12772"/>
                  </a:lnTo>
                  <a:lnTo>
                    <a:pt x="5372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4"/>
            <p:cNvSpPr/>
            <p:nvPr/>
          </p:nvSpPr>
          <p:spPr>
            <a:xfrm>
              <a:off x="1573550" y="5102375"/>
              <a:ext cx="612200" cy="481925"/>
            </a:xfrm>
            <a:custGeom>
              <a:avLst/>
              <a:gdLst/>
              <a:ahLst/>
              <a:cxnLst/>
              <a:rect l="l" t="t" r="r" b="b"/>
              <a:pathLst>
                <a:path w="24488" h="19277" extrusionOk="0">
                  <a:moveTo>
                    <a:pt x="2009" y="1"/>
                  </a:moveTo>
                  <a:cubicBezTo>
                    <a:pt x="776" y="1115"/>
                    <a:pt x="0" y="2706"/>
                    <a:pt x="0" y="4536"/>
                  </a:cubicBezTo>
                  <a:lnTo>
                    <a:pt x="0" y="19277"/>
                  </a:lnTo>
                  <a:lnTo>
                    <a:pt x="24488" y="19277"/>
                  </a:lnTo>
                  <a:lnTo>
                    <a:pt x="24488" y="7659"/>
                  </a:lnTo>
                  <a:cubicBezTo>
                    <a:pt x="20032" y="5710"/>
                    <a:pt x="14860" y="5571"/>
                    <a:pt x="10165" y="4158"/>
                  </a:cubicBezTo>
                  <a:cubicBezTo>
                    <a:pt x="7241" y="3263"/>
                    <a:pt x="4476" y="1851"/>
                    <a:pt x="200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4"/>
            <p:cNvSpPr/>
            <p:nvPr/>
          </p:nvSpPr>
          <p:spPr>
            <a:xfrm>
              <a:off x="1573550" y="5063600"/>
              <a:ext cx="612200" cy="520700"/>
            </a:xfrm>
            <a:custGeom>
              <a:avLst/>
              <a:gdLst/>
              <a:ahLst/>
              <a:cxnLst/>
              <a:rect l="l" t="t" r="r" b="b"/>
              <a:pathLst>
                <a:path w="24488" h="20828" extrusionOk="0">
                  <a:moveTo>
                    <a:pt x="6067" y="0"/>
                  </a:moveTo>
                  <a:cubicBezTo>
                    <a:pt x="2706" y="0"/>
                    <a:pt x="0" y="2725"/>
                    <a:pt x="0" y="6087"/>
                  </a:cubicBezTo>
                  <a:lnTo>
                    <a:pt x="0" y="6207"/>
                  </a:lnTo>
                  <a:cubicBezTo>
                    <a:pt x="0" y="2885"/>
                    <a:pt x="2706" y="159"/>
                    <a:pt x="6008" y="159"/>
                  </a:cubicBezTo>
                  <a:lnTo>
                    <a:pt x="18262" y="159"/>
                  </a:lnTo>
                  <a:cubicBezTo>
                    <a:pt x="21584" y="159"/>
                    <a:pt x="24269" y="2885"/>
                    <a:pt x="24269" y="6207"/>
                  </a:cubicBezTo>
                  <a:lnTo>
                    <a:pt x="24269" y="20828"/>
                  </a:lnTo>
                  <a:lnTo>
                    <a:pt x="24488" y="20828"/>
                  </a:lnTo>
                  <a:lnTo>
                    <a:pt x="24488" y="6087"/>
                  </a:lnTo>
                  <a:cubicBezTo>
                    <a:pt x="24488" y="2725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4"/>
            <p:cNvSpPr/>
            <p:nvPr/>
          </p:nvSpPr>
          <p:spPr>
            <a:xfrm>
              <a:off x="2335925" y="5031275"/>
              <a:ext cx="650025" cy="553025"/>
            </a:xfrm>
            <a:custGeom>
              <a:avLst/>
              <a:gdLst/>
              <a:ahLst/>
              <a:cxnLst/>
              <a:rect l="l" t="t" r="r" b="b"/>
              <a:pathLst>
                <a:path w="26001" h="22121" extrusionOk="0">
                  <a:moveTo>
                    <a:pt x="6466" y="0"/>
                  </a:moveTo>
                  <a:cubicBezTo>
                    <a:pt x="2885" y="0"/>
                    <a:pt x="1" y="2904"/>
                    <a:pt x="1" y="6465"/>
                  </a:cubicBezTo>
                  <a:lnTo>
                    <a:pt x="1" y="22121"/>
                  </a:lnTo>
                  <a:lnTo>
                    <a:pt x="26000" y="22121"/>
                  </a:lnTo>
                  <a:lnTo>
                    <a:pt x="26000" y="6465"/>
                  </a:lnTo>
                  <a:cubicBezTo>
                    <a:pt x="26000" y="2885"/>
                    <a:pt x="23096" y="0"/>
                    <a:pt x="1953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4"/>
            <p:cNvSpPr/>
            <p:nvPr/>
          </p:nvSpPr>
          <p:spPr>
            <a:xfrm>
              <a:off x="2335925" y="5063600"/>
              <a:ext cx="612725" cy="520700"/>
            </a:xfrm>
            <a:custGeom>
              <a:avLst/>
              <a:gdLst/>
              <a:ahLst/>
              <a:cxnLst/>
              <a:rect l="l" t="t" r="r" b="b"/>
              <a:pathLst>
                <a:path w="24509" h="20828" extrusionOk="0">
                  <a:moveTo>
                    <a:pt x="608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20828"/>
                  </a:lnTo>
                  <a:lnTo>
                    <a:pt x="24508" y="20828"/>
                  </a:lnTo>
                  <a:lnTo>
                    <a:pt x="24508" y="6087"/>
                  </a:lnTo>
                  <a:cubicBezTo>
                    <a:pt x="2450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4"/>
            <p:cNvSpPr/>
            <p:nvPr/>
          </p:nvSpPr>
          <p:spPr>
            <a:xfrm>
              <a:off x="2851150" y="5265000"/>
              <a:ext cx="134800" cy="319300"/>
            </a:xfrm>
            <a:custGeom>
              <a:avLst/>
              <a:gdLst/>
              <a:ahLst/>
              <a:cxnLst/>
              <a:rect l="l" t="t" r="r" b="b"/>
              <a:pathLst>
                <a:path w="5392" h="12772" extrusionOk="0">
                  <a:moveTo>
                    <a:pt x="5391" y="1"/>
                  </a:moveTo>
                  <a:cubicBezTo>
                    <a:pt x="5109" y="1009"/>
                    <a:pt x="4927" y="1390"/>
                    <a:pt x="4568" y="1390"/>
                  </a:cubicBezTo>
                  <a:cubicBezTo>
                    <a:pt x="4396" y="1390"/>
                    <a:pt x="4183" y="1303"/>
                    <a:pt x="3899" y="1154"/>
                  </a:cubicBezTo>
                  <a:lnTo>
                    <a:pt x="0" y="12772"/>
                  </a:lnTo>
                  <a:lnTo>
                    <a:pt x="5391" y="12772"/>
                  </a:lnTo>
                  <a:lnTo>
                    <a:pt x="5391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4"/>
            <p:cNvSpPr/>
            <p:nvPr/>
          </p:nvSpPr>
          <p:spPr>
            <a:xfrm>
              <a:off x="2335925" y="5102375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010" y="1"/>
                  </a:moveTo>
                  <a:cubicBezTo>
                    <a:pt x="757" y="1115"/>
                    <a:pt x="1" y="2706"/>
                    <a:pt x="1" y="4536"/>
                  </a:cubicBezTo>
                  <a:lnTo>
                    <a:pt x="1" y="19277"/>
                  </a:lnTo>
                  <a:lnTo>
                    <a:pt x="24488" y="19277"/>
                  </a:lnTo>
                  <a:lnTo>
                    <a:pt x="24488" y="7659"/>
                  </a:lnTo>
                  <a:cubicBezTo>
                    <a:pt x="20033" y="5710"/>
                    <a:pt x="14860" y="5571"/>
                    <a:pt x="10166" y="4158"/>
                  </a:cubicBezTo>
                  <a:cubicBezTo>
                    <a:pt x="7222" y="3263"/>
                    <a:pt x="4476" y="1851"/>
                    <a:pt x="201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4"/>
            <p:cNvSpPr/>
            <p:nvPr/>
          </p:nvSpPr>
          <p:spPr>
            <a:xfrm>
              <a:off x="2335925" y="5063600"/>
              <a:ext cx="612225" cy="520700"/>
            </a:xfrm>
            <a:custGeom>
              <a:avLst/>
              <a:gdLst/>
              <a:ahLst/>
              <a:cxnLst/>
              <a:rect l="l" t="t" r="r" b="b"/>
              <a:pathLst>
                <a:path w="24489" h="20828" extrusionOk="0">
                  <a:moveTo>
                    <a:pt x="6068" y="0"/>
                  </a:moveTo>
                  <a:cubicBezTo>
                    <a:pt x="2706" y="0"/>
                    <a:pt x="1" y="2725"/>
                    <a:pt x="1" y="6087"/>
                  </a:cubicBezTo>
                  <a:lnTo>
                    <a:pt x="1" y="6207"/>
                  </a:lnTo>
                  <a:cubicBezTo>
                    <a:pt x="1" y="2885"/>
                    <a:pt x="2706" y="159"/>
                    <a:pt x="6008" y="159"/>
                  </a:cubicBezTo>
                  <a:lnTo>
                    <a:pt x="18242" y="159"/>
                  </a:lnTo>
                  <a:cubicBezTo>
                    <a:pt x="21584" y="159"/>
                    <a:pt x="24270" y="2885"/>
                    <a:pt x="24270" y="6207"/>
                  </a:cubicBezTo>
                  <a:lnTo>
                    <a:pt x="24270" y="20828"/>
                  </a:lnTo>
                  <a:lnTo>
                    <a:pt x="24488" y="20828"/>
                  </a:lnTo>
                  <a:lnTo>
                    <a:pt x="24488" y="6087"/>
                  </a:lnTo>
                  <a:cubicBezTo>
                    <a:pt x="2448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4"/>
            <p:cNvSpPr/>
            <p:nvPr/>
          </p:nvSpPr>
          <p:spPr>
            <a:xfrm>
              <a:off x="3097825" y="5031275"/>
              <a:ext cx="650500" cy="553025"/>
            </a:xfrm>
            <a:custGeom>
              <a:avLst/>
              <a:gdLst/>
              <a:ahLst/>
              <a:cxnLst/>
              <a:rect l="l" t="t" r="r" b="b"/>
              <a:pathLst>
                <a:path w="26020" h="22121" extrusionOk="0">
                  <a:moveTo>
                    <a:pt x="6465" y="0"/>
                  </a:moveTo>
                  <a:cubicBezTo>
                    <a:pt x="2885" y="0"/>
                    <a:pt x="0" y="2904"/>
                    <a:pt x="0" y="6465"/>
                  </a:cubicBezTo>
                  <a:lnTo>
                    <a:pt x="0" y="22121"/>
                  </a:lnTo>
                  <a:lnTo>
                    <a:pt x="26020" y="22121"/>
                  </a:lnTo>
                  <a:lnTo>
                    <a:pt x="26020" y="6465"/>
                  </a:lnTo>
                  <a:cubicBezTo>
                    <a:pt x="26020" y="2885"/>
                    <a:pt x="23096" y="0"/>
                    <a:pt x="1955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4"/>
            <p:cNvSpPr/>
            <p:nvPr/>
          </p:nvSpPr>
          <p:spPr>
            <a:xfrm>
              <a:off x="3097825" y="5063600"/>
              <a:ext cx="613200" cy="520700"/>
            </a:xfrm>
            <a:custGeom>
              <a:avLst/>
              <a:gdLst/>
              <a:ahLst/>
              <a:cxnLst/>
              <a:rect l="l" t="t" r="r" b="b"/>
              <a:pathLst>
                <a:path w="24528" h="20828" extrusionOk="0">
                  <a:moveTo>
                    <a:pt x="6087" y="0"/>
                  </a:moveTo>
                  <a:cubicBezTo>
                    <a:pt x="2745" y="0"/>
                    <a:pt x="0" y="2725"/>
                    <a:pt x="0" y="6087"/>
                  </a:cubicBezTo>
                  <a:lnTo>
                    <a:pt x="0" y="20828"/>
                  </a:lnTo>
                  <a:lnTo>
                    <a:pt x="24528" y="20828"/>
                  </a:lnTo>
                  <a:lnTo>
                    <a:pt x="24528" y="6087"/>
                  </a:lnTo>
                  <a:cubicBezTo>
                    <a:pt x="2452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4"/>
            <p:cNvSpPr/>
            <p:nvPr/>
          </p:nvSpPr>
          <p:spPr>
            <a:xfrm>
              <a:off x="3614025" y="5265000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5372" y="1"/>
                  </a:moveTo>
                  <a:cubicBezTo>
                    <a:pt x="5076" y="1009"/>
                    <a:pt x="4889" y="1390"/>
                    <a:pt x="4535" y="1390"/>
                  </a:cubicBezTo>
                  <a:cubicBezTo>
                    <a:pt x="4365" y="1390"/>
                    <a:pt x="4157" y="1303"/>
                    <a:pt x="3880" y="1154"/>
                  </a:cubicBezTo>
                  <a:lnTo>
                    <a:pt x="1" y="12772"/>
                  </a:lnTo>
                  <a:lnTo>
                    <a:pt x="5372" y="12772"/>
                  </a:lnTo>
                  <a:lnTo>
                    <a:pt x="5372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4"/>
            <p:cNvSpPr/>
            <p:nvPr/>
          </p:nvSpPr>
          <p:spPr>
            <a:xfrm>
              <a:off x="3098325" y="5102375"/>
              <a:ext cx="612700" cy="481925"/>
            </a:xfrm>
            <a:custGeom>
              <a:avLst/>
              <a:gdLst/>
              <a:ahLst/>
              <a:cxnLst/>
              <a:rect l="l" t="t" r="r" b="b"/>
              <a:pathLst>
                <a:path w="24508" h="19277" extrusionOk="0">
                  <a:moveTo>
                    <a:pt x="2029" y="1"/>
                  </a:moveTo>
                  <a:cubicBezTo>
                    <a:pt x="776" y="1115"/>
                    <a:pt x="0" y="2706"/>
                    <a:pt x="0" y="4536"/>
                  </a:cubicBezTo>
                  <a:lnTo>
                    <a:pt x="0" y="19277"/>
                  </a:lnTo>
                  <a:lnTo>
                    <a:pt x="24508" y="19277"/>
                  </a:lnTo>
                  <a:lnTo>
                    <a:pt x="24508" y="7659"/>
                  </a:lnTo>
                  <a:cubicBezTo>
                    <a:pt x="20052" y="5710"/>
                    <a:pt x="14880" y="5571"/>
                    <a:pt x="10185" y="4158"/>
                  </a:cubicBezTo>
                  <a:cubicBezTo>
                    <a:pt x="7241" y="3263"/>
                    <a:pt x="4476" y="1851"/>
                    <a:pt x="202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4"/>
            <p:cNvSpPr/>
            <p:nvPr/>
          </p:nvSpPr>
          <p:spPr>
            <a:xfrm>
              <a:off x="3098325" y="5063600"/>
              <a:ext cx="612700" cy="520700"/>
            </a:xfrm>
            <a:custGeom>
              <a:avLst/>
              <a:gdLst/>
              <a:ahLst/>
              <a:cxnLst/>
              <a:rect l="l" t="t" r="r" b="b"/>
              <a:pathLst>
                <a:path w="24508" h="20828" extrusionOk="0">
                  <a:moveTo>
                    <a:pt x="6067" y="0"/>
                  </a:moveTo>
                  <a:cubicBezTo>
                    <a:pt x="2725" y="0"/>
                    <a:pt x="0" y="2725"/>
                    <a:pt x="0" y="6087"/>
                  </a:cubicBezTo>
                  <a:lnTo>
                    <a:pt x="0" y="6207"/>
                  </a:lnTo>
                  <a:cubicBezTo>
                    <a:pt x="0" y="2885"/>
                    <a:pt x="2725" y="159"/>
                    <a:pt x="6028" y="159"/>
                  </a:cubicBezTo>
                  <a:lnTo>
                    <a:pt x="18262" y="159"/>
                  </a:lnTo>
                  <a:cubicBezTo>
                    <a:pt x="21584" y="159"/>
                    <a:pt x="24269" y="2885"/>
                    <a:pt x="24269" y="6207"/>
                  </a:cubicBezTo>
                  <a:lnTo>
                    <a:pt x="24269" y="20828"/>
                  </a:lnTo>
                  <a:lnTo>
                    <a:pt x="24488" y="20828"/>
                  </a:lnTo>
                  <a:lnTo>
                    <a:pt x="24488" y="6087"/>
                  </a:lnTo>
                  <a:cubicBezTo>
                    <a:pt x="24508" y="2725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4"/>
            <p:cNvSpPr/>
            <p:nvPr/>
          </p:nvSpPr>
          <p:spPr>
            <a:xfrm>
              <a:off x="6147875" y="5031275"/>
              <a:ext cx="650000" cy="553025"/>
            </a:xfrm>
            <a:custGeom>
              <a:avLst/>
              <a:gdLst/>
              <a:ahLst/>
              <a:cxnLst/>
              <a:rect l="l" t="t" r="r" b="b"/>
              <a:pathLst>
                <a:path w="26000" h="22121" extrusionOk="0">
                  <a:moveTo>
                    <a:pt x="6465" y="0"/>
                  </a:moveTo>
                  <a:cubicBezTo>
                    <a:pt x="2904" y="0"/>
                    <a:pt x="0" y="2885"/>
                    <a:pt x="0" y="6465"/>
                  </a:cubicBezTo>
                  <a:lnTo>
                    <a:pt x="0" y="22121"/>
                  </a:lnTo>
                  <a:lnTo>
                    <a:pt x="26000" y="22121"/>
                  </a:lnTo>
                  <a:lnTo>
                    <a:pt x="26000" y="6465"/>
                  </a:lnTo>
                  <a:cubicBezTo>
                    <a:pt x="26000" y="2904"/>
                    <a:pt x="23115" y="0"/>
                    <a:pt x="19535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4"/>
            <p:cNvSpPr/>
            <p:nvPr/>
          </p:nvSpPr>
          <p:spPr>
            <a:xfrm>
              <a:off x="6184175" y="5063600"/>
              <a:ext cx="613200" cy="520700"/>
            </a:xfrm>
            <a:custGeom>
              <a:avLst/>
              <a:gdLst/>
              <a:ahLst/>
              <a:cxnLst/>
              <a:rect l="l" t="t" r="r" b="b"/>
              <a:pathLst>
                <a:path w="24528" h="20828" extrusionOk="0">
                  <a:moveTo>
                    <a:pt x="6107" y="0"/>
                  </a:moveTo>
                  <a:cubicBezTo>
                    <a:pt x="2745" y="0"/>
                    <a:pt x="0" y="2725"/>
                    <a:pt x="0" y="6087"/>
                  </a:cubicBezTo>
                  <a:lnTo>
                    <a:pt x="0" y="20828"/>
                  </a:lnTo>
                  <a:lnTo>
                    <a:pt x="24528" y="20828"/>
                  </a:lnTo>
                  <a:lnTo>
                    <a:pt x="24528" y="6087"/>
                  </a:lnTo>
                  <a:cubicBezTo>
                    <a:pt x="24528" y="2725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4"/>
            <p:cNvSpPr/>
            <p:nvPr/>
          </p:nvSpPr>
          <p:spPr>
            <a:xfrm>
              <a:off x="6147875" y="5265000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0" y="1"/>
                  </a:moveTo>
                  <a:lnTo>
                    <a:pt x="0" y="12772"/>
                  </a:lnTo>
                  <a:lnTo>
                    <a:pt x="5371" y="12772"/>
                  </a:lnTo>
                  <a:lnTo>
                    <a:pt x="1492" y="1154"/>
                  </a:lnTo>
                  <a:cubicBezTo>
                    <a:pt x="1208" y="1303"/>
                    <a:pt x="996" y="1390"/>
                    <a:pt x="824" y="1390"/>
                  </a:cubicBezTo>
                  <a:cubicBezTo>
                    <a:pt x="465" y="1390"/>
                    <a:pt x="282" y="1009"/>
                    <a:pt x="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4"/>
            <p:cNvSpPr/>
            <p:nvPr/>
          </p:nvSpPr>
          <p:spPr>
            <a:xfrm>
              <a:off x="6185150" y="5138200"/>
              <a:ext cx="612225" cy="481425"/>
            </a:xfrm>
            <a:custGeom>
              <a:avLst/>
              <a:gdLst/>
              <a:ahLst/>
              <a:cxnLst/>
              <a:rect l="l" t="t" r="r" b="b"/>
              <a:pathLst>
                <a:path w="24489" h="19257" extrusionOk="0">
                  <a:moveTo>
                    <a:pt x="22480" y="0"/>
                  </a:moveTo>
                  <a:cubicBezTo>
                    <a:pt x="20013" y="1830"/>
                    <a:pt x="17248" y="3243"/>
                    <a:pt x="14324" y="4138"/>
                  </a:cubicBezTo>
                  <a:cubicBezTo>
                    <a:pt x="9609" y="5570"/>
                    <a:pt x="4437" y="5689"/>
                    <a:pt x="1" y="7659"/>
                  </a:cubicBezTo>
                  <a:lnTo>
                    <a:pt x="1" y="19256"/>
                  </a:lnTo>
                  <a:lnTo>
                    <a:pt x="24489" y="19256"/>
                  </a:lnTo>
                  <a:lnTo>
                    <a:pt x="24489" y="4516"/>
                  </a:lnTo>
                  <a:cubicBezTo>
                    <a:pt x="24489" y="2705"/>
                    <a:pt x="23713" y="1114"/>
                    <a:pt x="22480" y="0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4"/>
            <p:cNvSpPr/>
            <p:nvPr/>
          </p:nvSpPr>
          <p:spPr>
            <a:xfrm>
              <a:off x="6184675" y="5063600"/>
              <a:ext cx="612700" cy="520700"/>
            </a:xfrm>
            <a:custGeom>
              <a:avLst/>
              <a:gdLst/>
              <a:ahLst/>
              <a:cxnLst/>
              <a:rect l="l" t="t" r="r" b="b"/>
              <a:pathLst>
                <a:path w="24508" h="20828" extrusionOk="0">
                  <a:moveTo>
                    <a:pt x="6107" y="0"/>
                  </a:moveTo>
                  <a:cubicBezTo>
                    <a:pt x="2745" y="0"/>
                    <a:pt x="20" y="2725"/>
                    <a:pt x="0" y="6087"/>
                  </a:cubicBezTo>
                  <a:lnTo>
                    <a:pt x="0" y="20828"/>
                  </a:lnTo>
                  <a:lnTo>
                    <a:pt x="239" y="20828"/>
                  </a:lnTo>
                  <a:lnTo>
                    <a:pt x="239" y="6207"/>
                  </a:lnTo>
                  <a:cubicBezTo>
                    <a:pt x="239" y="2885"/>
                    <a:pt x="2924" y="159"/>
                    <a:pt x="6246" y="159"/>
                  </a:cubicBezTo>
                  <a:lnTo>
                    <a:pt x="18480" y="159"/>
                  </a:lnTo>
                  <a:cubicBezTo>
                    <a:pt x="21802" y="159"/>
                    <a:pt x="24508" y="2885"/>
                    <a:pt x="24508" y="6207"/>
                  </a:cubicBezTo>
                  <a:lnTo>
                    <a:pt x="24508" y="6087"/>
                  </a:lnTo>
                  <a:cubicBezTo>
                    <a:pt x="24508" y="2725"/>
                    <a:pt x="21802" y="0"/>
                    <a:pt x="18441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4"/>
            <p:cNvSpPr/>
            <p:nvPr/>
          </p:nvSpPr>
          <p:spPr>
            <a:xfrm>
              <a:off x="5385475" y="5031275"/>
              <a:ext cx="650525" cy="553025"/>
            </a:xfrm>
            <a:custGeom>
              <a:avLst/>
              <a:gdLst/>
              <a:ahLst/>
              <a:cxnLst/>
              <a:rect l="l" t="t" r="r" b="b"/>
              <a:pathLst>
                <a:path w="26021" h="22121" extrusionOk="0">
                  <a:moveTo>
                    <a:pt x="6466" y="0"/>
                  </a:moveTo>
                  <a:cubicBezTo>
                    <a:pt x="2905" y="0"/>
                    <a:pt x="1" y="2885"/>
                    <a:pt x="1" y="6465"/>
                  </a:cubicBezTo>
                  <a:lnTo>
                    <a:pt x="1" y="22121"/>
                  </a:lnTo>
                  <a:lnTo>
                    <a:pt x="26020" y="22121"/>
                  </a:lnTo>
                  <a:lnTo>
                    <a:pt x="26020" y="6465"/>
                  </a:lnTo>
                  <a:cubicBezTo>
                    <a:pt x="26020" y="2904"/>
                    <a:pt x="23136" y="0"/>
                    <a:pt x="1955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4"/>
            <p:cNvSpPr/>
            <p:nvPr/>
          </p:nvSpPr>
          <p:spPr>
            <a:xfrm>
              <a:off x="5422275" y="5063600"/>
              <a:ext cx="612725" cy="520700"/>
            </a:xfrm>
            <a:custGeom>
              <a:avLst/>
              <a:gdLst/>
              <a:ahLst/>
              <a:cxnLst/>
              <a:rect l="l" t="t" r="r" b="b"/>
              <a:pathLst>
                <a:path w="24509" h="20828" extrusionOk="0">
                  <a:moveTo>
                    <a:pt x="608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20828"/>
                  </a:lnTo>
                  <a:lnTo>
                    <a:pt x="24508" y="20828"/>
                  </a:lnTo>
                  <a:lnTo>
                    <a:pt x="24508" y="6087"/>
                  </a:lnTo>
                  <a:cubicBezTo>
                    <a:pt x="2450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4"/>
            <p:cNvSpPr/>
            <p:nvPr/>
          </p:nvSpPr>
          <p:spPr>
            <a:xfrm>
              <a:off x="5385475" y="5265000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1" y="1"/>
                  </a:moveTo>
                  <a:lnTo>
                    <a:pt x="1" y="12772"/>
                  </a:lnTo>
                  <a:lnTo>
                    <a:pt x="5372" y="12772"/>
                  </a:lnTo>
                  <a:lnTo>
                    <a:pt x="1492" y="1154"/>
                  </a:lnTo>
                  <a:cubicBezTo>
                    <a:pt x="1209" y="1303"/>
                    <a:pt x="996" y="1390"/>
                    <a:pt x="824" y="1390"/>
                  </a:cubicBezTo>
                  <a:cubicBezTo>
                    <a:pt x="465" y="1390"/>
                    <a:pt x="283" y="1009"/>
                    <a:pt x="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4"/>
            <p:cNvSpPr/>
            <p:nvPr/>
          </p:nvSpPr>
          <p:spPr>
            <a:xfrm>
              <a:off x="5422775" y="5102375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79" y="1"/>
                  </a:moveTo>
                  <a:cubicBezTo>
                    <a:pt x="20013" y="1851"/>
                    <a:pt x="17267" y="3263"/>
                    <a:pt x="14323" y="4158"/>
                  </a:cubicBezTo>
                  <a:cubicBezTo>
                    <a:pt x="9629" y="5571"/>
                    <a:pt x="4456" y="5710"/>
                    <a:pt x="0" y="7659"/>
                  </a:cubicBezTo>
                  <a:lnTo>
                    <a:pt x="0" y="19277"/>
                  </a:lnTo>
                  <a:lnTo>
                    <a:pt x="24488" y="19277"/>
                  </a:lnTo>
                  <a:lnTo>
                    <a:pt x="24488" y="4536"/>
                  </a:lnTo>
                  <a:cubicBezTo>
                    <a:pt x="24488" y="2706"/>
                    <a:pt x="23732" y="1115"/>
                    <a:pt x="2247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4"/>
            <p:cNvSpPr/>
            <p:nvPr/>
          </p:nvSpPr>
          <p:spPr>
            <a:xfrm>
              <a:off x="5422775" y="5063600"/>
              <a:ext cx="611725" cy="520700"/>
            </a:xfrm>
            <a:custGeom>
              <a:avLst/>
              <a:gdLst/>
              <a:ahLst/>
              <a:cxnLst/>
              <a:rect l="l" t="t" r="r" b="b"/>
              <a:pathLst>
                <a:path w="24469" h="20828" extrusionOk="0">
                  <a:moveTo>
                    <a:pt x="6068" y="0"/>
                  </a:moveTo>
                  <a:cubicBezTo>
                    <a:pt x="2706" y="0"/>
                    <a:pt x="0" y="2725"/>
                    <a:pt x="0" y="6087"/>
                  </a:cubicBezTo>
                  <a:lnTo>
                    <a:pt x="0" y="20828"/>
                  </a:lnTo>
                  <a:lnTo>
                    <a:pt x="199" y="20828"/>
                  </a:lnTo>
                  <a:lnTo>
                    <a:pt x="199" y="6207"/>
                  </a:lnTo>
                  <a:cubicBezTo>
                    <a:pt x="199" y="2885"/>
                    <a:pt x="2885" y="159"/>
                    <a:pt x="6207" y="159"/>
                  </a:cubicBezTo>
                  <a:lnTo>
                    <a:pt x="18441" y="159"/>
                  </a:lnTo>
                  <a:cubicBezTo>
                    <a:pt x="21763" y="159"/>
                    <a:pt x="24468" y="2885"/>
                    <a:pt x="24468" y="6207"/>
                  </a:cubicBezTo>
                  <a:lnTo>
                    <a:pt x="24468" y="6087"/>
                  </a:lnTo>
                  <a:cubicBezTo>
                    <a:pt x="24468" y="2725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4"/>
            <p:cNvSpPr/>
            <p:nvPr/>
          </p:nvSpPr>
          <p:spPr>
            <a:xfrm>
              <a:off x="4622600" y="5031275"/>
              <a:ext cx="650500" cy="553025"/>
            </a:xfrm>
            <a:custGeom>
              <a:avLst/>
              <a:gdLst/>
              <a:ahLst/>
              <a:cxnLst/>
              <a:rect l="l" t="t" r="r" b="b"/>
              <a:pathLst>
                <a:path w="26020" h="22121" extrusionOk="0">
                  <a:moveTo>
                    <a:pt x="6465" y="0"/>
                  </a:moveTo>
                  <a:cubicBezTo>
                    <a:pt x="2904" y="0"/>
                    <a:pt x="0" y="2885"/>
                    <a:pt x="0" y="6465"/>
                  </a:cubicBezTo>
                  <a:lnTo>
                    <a:pt x="0" y="22121"/>
                  </a:lnTo>
                  <a:lnTo>
                    <a:pt x="26020" y="22121"/>
                  </a:lnTo>
                  <a:lnTo>
                    <a:pt x="26020" y="6465"/>
                  </a:lnTo>
                  <a:cubicBezTo>
                    <a:pt x="26020" y="2904"/>
                    <a:pt x="23135" y="0"/>
                    <a:pt x="1955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4"/>
            <p:cNvSpPr/>
            <p:nvPr/>
          </p:nvSpPr>
          <p:spPr>
            <a:xfrm>
              <a:off x="4659900" y="5063600"/>
              <a:ext cx="613200" cy="520700"/>
            </a:xfrm>
            <a:custGeom>
              <a:avLst/>
              <a:gdLst/>
              <a:ahLst/>
              <a:cxnLst/>
              <a:rect l="l" t="t" r="r" b="b"/>
              <a:pathLst>
                <a:path w="24528" h="20828" extrusionOk="0">
                  <a:moveTo>
                    <a:pt x="6087" y="0"/>
                  </a:moveTo>
                  <a:cubicBezTo>
                    <a:pt x="2745" y="0"/>
                    <a:pt x="0" y="2725"/>
                    <a:pt x="0" y="6087"/>
                  </a:cubicBezTo>
                  <a:lnTo>
                    <a:pt x="0" y="20828"/>
                  </a:lnTo>
                  <a:lnTo>
                    <a:pt x="24528" y="20828"/>
                  </a:lnTo>
                  <a:lnTo>
                    <a:pt x="24528" y="6087"/>
                  </a:lnTo>
                  <a:cubicBezTo>
                    <a:pt x="24528" y="2725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4"/>
            <p:cNvSpPr/>
            <p:nvPr/>
          </p:nvSpPr>
          <p:spPr>
            <a:xfrm>
              <a:off x="4622600" y="5265000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0" y="1"/>
                  </a:moveTo>
                  <a:lnTo>
                    <a:pt x="0" y="12772"/>
                  </a:lnTo>
                  <a:lnTo>
                    <a:pt x="5371" y="12772"/>
                  </a:lnTo>
                  <a:lnTo>
                    <a:pt x="1492" y="1154"/>
                  </a:lnTo>
                  <a:cubicBezTo>
                    <a:pt x="1215" y="1303"/>
                    <a:pt x="1007" y="1390"/>
                    <a:pt x="837" y="1390"/>
                  </a:cubicBezTo>
                  <a:cubicBezTo>
                    <a:pt x="483" y="1390"/>
                    <a:pt x="296" y="1009"/>
                    <a:pt x="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4"/>
            <p:cNvSpPr/>
            <p:nvPr/>
          </p:nvSpPr>
          <p:spPr>
            <a:xfrm>
              <a:off x="4660875" y="5102375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60" y="1"/>
                  </a:moveTo>
                  <a:cubicBezTo>
                    <a:pt x="20013" y="1851"/>
                    <a:pt x="17248" y="3263"/>
                    <a:pt x="14324" y="4158"/>
                  </a:cubicBezTo>
                  <a:cubicBezTo>
                    <a:pt x="9609" y="5571"/>
                    <a:pt x="4437" y="5710"/>
                    <a:pt x="1" y="7659"/>
                  </a:cubicBezTo>
                  <a:lnTo>
                    <a:pt x="1" y="19277"/>
                  </a:lnTo>
                  <a:lnTo>
                    <a:pt x="24489" y="19277"/>
                  </a:lnTo>
                  <a:lnTo>
                    <a:pt x="24489" y="4536"/>
                  </a:lnTo>
                  <a:cubicBezTo>
                    <a:pt x="24489" y="2706"/>
                    <a:pt x="23713" y="1115"/>
                    <a:pt x="2246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4"/>
            <p:cNvSpPr/>
            <p:nvPr/>
          </p:nvSpPr>
          <p:spPr>
            <a:xfrm>
              <a:off x="4659900" y="5063600"/>
              <a:ext cx="612700" cy="520700"/>
            </a:xfrm>
            <a:custGeom>
              <a:avLst/>
              <a:gdLst/>
              <a:ahLst/>
              <a:cxnLst/>
              <a:rect l="l" t="t" r="r" b="b"/>
              <a:pathLst>
                <a:path w="24508" h="20828" extrusionOk="0">
                  <a:moveTo>
                    <a:pt x="6107" y="0"/>
                  </a:moveTo>
                  <a:cubicBezTo>
                    <a:pt x="2745" y="0"/>
                    <a:pt x="40" y="2725"/>
                    <a:pt x="0" y="6087"/>
                  </a:cubicBezTo>
                  <a:lnTo>
                    <a:pt x="0" y="20828"/>
                  </a:lnTo>
                  <a:lnTo>
                    <a:pt x="239" y="20828"/>
                  </a:lnTo>
                  <a:lnTo>
                    <a:pt x="239" y="6207"/>
                  </a:lnTo>
                  <a:cubicBezTo>
                    <a:pt x="239" y="2885"/>
                    <a:pt x="2924" y="159"/>
                    <a:pt x="6246" y="159"/>
                  </a:cubicBezTo>
                  <a:lnTo>
                    <a:pt x="18480" y="159"/>
                  </a:lnTo>
                  <a:cubicBezTo>
                    <a:pt x="21783" y="159"/>
                    <a:pt x="24508" y="2885"/>
                    <a:pt x="24508" y="6207"/>
                  </a:cubicBezTo>
                  <a:lnTo>
                    <a:pt x="24508" y="6087"/>
                  </a:lnTo>
                  <a:cubicBezTo>
                    <a:pt x="24508" y="2725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4"/>
            <p:cNvSpPr/>
            <p:nvPr/>
          </p:nvSpPr>
          <p:spPr>
            <a:xfrm>
              <a:off x="3860700" y="5031275"/>
              <a:ext cx="650025" cy="553025"/>
            </a:xfrm>
            <a:custGeom>
              <a:avLst/>
              <a:gdLst/>
              <a:ahLst/>
              <a:cxnLst/>
              <a:rect l="l" t="t" r="r" b="b"/>
              <a:pathLst>
                <a:path w="26001" h="22121" extrusionOk="0">
                  <a:moveTo>
                    <a:pt x="6466" y="0"/>
                  </a:moveTo>
                  <a:cubicBezTo>
                    <a:pt x="2905" y="0"/>
                    <a:pt x="1" y="2885"/>
                    <a:pt x="1" y="6465"/>
                  </a:cubicBezTo>
                  <a:lnTo>
                    <a:pt x="1" y="22121"/>
                  </a:lnTo>
                  <a:lnTo>
                    <a:pt x="26000" y="22121"/>
                  </a:lnTo>
                  <a:lnTo>
                    <a:pt x="26000" y="6465"/>
                  </a:lnTo>
                  <a:cubicBezTo>
                    <a:pt x="26000" y="2904"/>
                    <a:pt x="23116" y="0"/>
                    <a:pt x="1953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4"/>
            <p:cNvSpPr/>
            <p:nvPr/>
          </p:nvSpPr>
          <p:spPr>
            <a:xfrm>
              <a:off x="3897000" y="5063600"/>
              <a:ext cx="613225" cy="520700"/>
            </a:xfrm>
            <a:custGeom>
              <a:avLst/>
              <a:gdLst/>
              <a:ahLst/>
              <a:cxnLst/>
              <a:rect l="l" t="t" r="r" b="b"/>
              <a:pathLst>
                <a:path w="24529" h="20828" extrusionOk="0">
                  <a:moveTo>
                    <a:pt x="6108" y="0"/>
                  </a:moveTo>
                  <a:cubicBezTo>
                    <a:pt x="2746" y="0"/>
                    <a:pt x="1" y="2725"/>
                    <a:pt x="1" y="6087"/>
                  </a:cubicBezTo>
                  <a:lnTo>
                    <a:pt x="1" y="20828"/>
                  </a:lnTo>
                  <a:lnTo>
                    <a:pt x="24528" y="20828"/>
                  </a:lnTo>
                  <a:lnTo>
                    <a:pt x="24528" y="6087"/>
                  </a:lnTo>
                  <a:cubicBezTo>
                    <a:pt x="24528" y="2725"/>
                    <a:pt x="2180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4"/>
            <p:cNvSpPr/>
            <p:nvPr/>
          </p:nvSpPr>
          <p:spPr>
            <a:xfrm>
              <a:off x="3860700" y="5265000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1" y="1"/>
                  </a:moveTo>
                  <a:lnTo>
                    <a:pt x="1" y="12772"/>
                  </a:lnTo>
                  <a:lnTo>
                    <a:pt x="5372" y="12772"/>
                  </a:lnTo>
                  <a:lnTo>
                    <a:pt x="1493" y="1154"/>
                  </a:lnTo>
                  <a:cubicBezTo>
                    <a:pt x="1209" y="1303"/>
                    <a:pt x="996" y="1390"/>
                    <a:pt x="824" y="1390"/>
                  </a:cubicBezTo>
                  <a:cubicBezTo>
                    <a:pt x="465" y="1390"/>
                    <a:pt x="283" y="1009"/>
                    <a:pt x="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4"/>
            <p:cNvSpPr/>
            <p:nvPr/>
          </p:nvSpPr>
          <p:spPr>
            <a:xfrm>
              <a:off x="3898000" y="5102375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79" y="1"/>
                  </a:moveTo>
                  <a:cubicBezTo>
                    <a:pt x="20013" y="1851"/>
                    <a:pt x="17247" y="3263"/>
                    <a:pt x="14323" y="4158"/>
                  </a:cubicBezTo>
                  <a:cubicBezTo>
                    <a:pt x="9629" y="5571"/>
                    <a:pt x="4456" y="5710"/>
                    <a:pt x="1" y="7659"/>
                  </a:cubicBezTo>
                  <a:lnTo>
                    <a:pt x="1" y="19277"/>
                  </a:lnTo>
                  <a:lnTo>
                    <a:pt x="24488" y="19277"/>
                  </a:lnTo>
                  <a:lnTo>
                    <a:pt x="24488" y="4536"/>
                  </a:lnTo>
                  <a:cubicBezTo>
                    <a:pt x="24488" y="2706"/>
                    <a:pt x="23713" y="1115"/>
                    <a:pt x="2247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4"/>
            <p:cNvSpPr/>
            <p:nvPr/>
          </p:nvSpPr>
          <p:spPr>
            <a:xfrm>
              <a:off x="3898000" y="5063600"/>
              <a:ext cx="612225" cy="520700"/>
            </a:xfrm>
            <a:custGeom>
              <a:avLst/>
              <a:gdLst/>
              <a:ahLst/>
              <a:cxnLst/>
              <a:rect l="l" t="t" r="r" b="b"/>
              <a:pathLst>
                <a:path w="24489" h="20828" extrusionOk="0">
                  <a:moveTo>
                    <a:pt x="608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20828"/>
                  </a:lnTo>
                  <a:lnTo>
                    <a:pt x="219" y="20828"/>
                  </a:lnTo>
                  <a:lnTo>
                    <a:pt x="219" y="6207"/>
                  </a:lnTo>
                  <a:cubicBezTo>
                    <a:pt x="219" y="2885"/>
                    <a:pt x="2905" y="159"/>
                    <a:pt x="6247" y="159"/>
                  </a:cubicBezTo>
                  <a:lnTo>
                    <a:pt x="18481" y="159"/>
                  </a:lnTo>
                  <a:cubicBezTo>
                    <a:pt x="21783" y="159"/>
                    <a:pt x="24488" y="2885"/>
                    <a:pt x="24488" y="6207"/>
                  </a:cubicBezTo>
                  <a:lnTo>
                    <a:pt x="24488" y="6087"/>
                  </a:lnTo>
                  <a:cubicBezTo>
                    <a:pt x="2448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3" name="Google Shape;553;p4"/>
          <p:cNvSpPr txBox="1">
            <a:spLocks noGrp="1"/>
          </p:cNvSpPr>
          <p:nvPr>
            <p:ph type="title"/>
          </p:nvPr>
        </p:nvSpPr>
        <p:spPr>
          <a:xfrm>
            <a:off x="720000" y="604879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54" name="Google Shape;554;p4"/>
          <p:cNvSpPr txBox="1">
            <a:spLocks noGrp="1"/>
          </p:cNvSpPr>
          <p:nvPr>
            <p:ph type="body" idx="1"/>
          </p:nvPr>
        </p:nvSpPr>
        <p:spPr>
          <a:xfrm>
            <a:off x="720000" y="1706125"/>
            <a:ext cx="7387800" cy="225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aheim"/>
              <a:buChar char="★"/>
              <a:defRPr sz="12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Condensed Light"/>
              <a:buChar char="○"/>
              <a:defRPr sz="12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Font typeface="Roboto Condensed Light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Font typeface="Roboto Condensed Light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Font typeface="Roboto Condensed Light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Font typeface="Roboto Condensed Light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Font typeface="Roboto Condensed Light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Font typeface="Roboto Condensed Light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Font typeface="Roboto Condensed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5"/>
          <p:cNvSpPr/>
          <p:nvPr/>
        </p:nvSpPr>
        <p:spPr>
          <a:xfrm>
            <a:off x="-7175" y="4400950"/>
            <a:ext cx="9158700" cy="896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7" name="Google Shape;557;p5"/>
          <p:cNvGrpSpPr/>
          <p:nvPr/>
        </p:nvGrpSpPr>
        <p:grpSpPr>
          <a:xfrm>
            <a:off x="-1282478" y="-1196140"/>
            <a:ext cx="11695894" cy="6230352"/>
            <a:chOff x="-1296825" y="-1196140"/>
            <a:chExt cx="11695894" cy="6230352"/>
          </a:xfrm>
        </p:grpSpPr>
        <p:grpSp>
          <p:nvGrpSpPr>
            <p:cNvPr id="558" name="Google Shape;558;p5"/>
            <p:cNvGrpSpPr/>
            <p:nvPr/>
          </p:nvGrpSpPr>
          <p:grpSpPr>
            <a:xfrm>
              <a:off x="-1296825" y="-1196140"/>
              <a:ext cx="3342675" cy="6230352"/>
              <a:chOff x="-1296825" y="-1087165"/>
              <a:chExt cx="3342675" cy="6230352"/>
            </a:xfrm>
          </p:grpSpPr>
          <p:grpSp>
            <p:nvGrpSpPr>
              <p:cNvPr id="559" name="Google Shape;559;p5"/>
              <p:cNvGrpSpPr/>
              <p:nvPr/>
            </p:nvGrpSpPr>
            <p:grpSpPr>
              <a:xfrm>
                <a:off x="-36749" y="1721675"/>
                <a:ext cx="280165" cy="3421512"/>
                <a:chOff x="-36750" y="-31225"/>
                <a:chExt cx="441205" cy="5174700"/>
              </a:xfrm>
            </p:grpSpPr>
            <p:sp>
              <p:nvSpPr>
                <p:cNvPr id="560" name="Google Shape;560;p5"/>
                <p:cNvSpPr/>
                <p:nvPr/>
              </p:nvSpPr>
              <p:spPr>
                <a:xfrm>
                  <a:off x="-30545" y="-31225"/>
                  <a:ext cx="435000" cy="51747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1" name="Google Shape;561;p5"/>
                <p:cNvSpPr/>
                <p:nvPr/>
              </p:nvSpPr>
              <p:spPr>
                <a:xfrm>
                  <a:off x="-30545" y="-31225"/>
                  <a:ext cx="291600" cy="51747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2" name="Google Shape;562;p5"/>
                <p:cNvSpPr/>
                <p:nvPr/>
              </p:nvSpPr>
              <p:spPr>
                <a:xfrm>
                  <a:off x="-36750" y="-31225"/>
                  <a:ext cx="167700" cy="51747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563" name="Google Shape;563;p5"/>
              <p:cNvSpPr/>
              <p:nvPr/>
            </p:nvSpPr>
            <p:spPr>
              <a:xfrm rot="-2336607">
                <a:off x="-895406" y="-529111"/>
                <a:ext cx="2542312" cy="2168251"/>
              </a:xfrm>
              <a:custGeom>
                <a:avLst/>
                <a:gdLst/>
                <a:ahLst/>
                <a:cxnLst/>
                <a:rect l="l" t="t" r="r" b="b"/>
                <a:pathLst>
                  <a:path w="87357" h="71336" extrusionOk="0">
                    <a:moveTo>
                      <a:pt x="52853" y="1"/>
                    </a:moveTo>
                    <a:lnTo>
                      <a:pt x="1" y="65866"/>
                    </a:lnTo>
                    <a:cubicBezTo>
                      <a:pt x="60" y="65914"/>
                      <a:pt x="120" y="65973"/>
                      <a:pt x="179" y="66021"/>
                    </a:cubicBezTo>
                    <a:cubicBezTo>
                      <a:pt x="4680" y="69627"/>
                      <a:pt x="10371" y="71335"/>
                      <a:pt x="16844" y="71335"/>
                    </a:cubicBezTo>
                    <a:cubicBezTo>
                      <a:pt x="36916" y="71335"/>
                      <a:pt x="64499" y="54907"/>
                      <a:pt x="87357" y="27683"/>
                    </a:cubicBezTo>
                    <a:lnTo>
                      <a:pt x="52853" y="1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" name="Google Shape;564;p5"/>
              <p:cNvSpPr/>
              <p:nvPr/>
            </p:nvSpPr>
            <p:spPr>
              <a:xfrm rot="-2336733">
                <a:off x="-892351" y="-481398"/>
                <a:ext cx="2404188" cy="2129224"/>
              </a:xfrm>
              <a:custGeom>
                <a:avLst/>
                <a:gdLst/>
                <a:ahLst/>
                <a:cxnLst/>
                <a:rect l="l" t="t" r="r" b="b"/>
                <a:pathLst>
                  <a:path w="82773" h="70052" extrusionOk="0">
                    <a:moveTo>
                      <a:pt x="52853" y="1"/>
                    </a:moveTo>
                    <a:lnTo>
                      <a:pt x="1" y="65866"/>
                    </a:lnTo>
                    <a:cubicBezTo>
                      <a:pt x="48" y="65914"/>
                      <a:pt x="108" y="65961"/>
                      <a:pt x="156" y="66009"/>
                    </a:cubicBezTo>
                    <a:cubicBezTo>
                      <a:pt x="3571" y="68750"/>
                      <a:pt x="7922" y="70052"/>
                      <a:pt x="12947" y="70052"/>
                    </a:cubicBezTo>
                    <a:cubicBezTo>
                      <a:pt x="31451" y="70052"/>
                      <a:pt x="59093" y="52405"/>
                      <a:pt x="82773" y="24016"/>
                    </a:cubicBezTo>
                    <a:lnTo>
                      <a:pt x="52853" y="1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" name="Google Shape;565;p5"/>
              <p:cNvSpPr/>
              <p:nvPr/>
            </p:nvSpPr>
            <p:spPr>
              <a:xfrm rot="-2336584">
                <a:off x="-887185" y="-403729"/>
                <a:ext cx="2182687" cy="2075121"/>
              </a:xfrm>
              <a:custGeom>
                <a:avLst/>
                <a:gdLst/>
                <a:ahLst/>
                <a:cxnLst/>
                <a:rect l="l" t="t" r="r" b="b"/>
                <a:pathLst>
                  <a:path w="75308" h="68272" extrusionOk="0">
                    <a:moveTo>
                      <a:pt x="52853" y="1"/>
                    </a:moveTo>
                    <a:lnTo>
                      <a:pt x="1" y="65866"/>
                    </a:lnTo>
                    <a:cubicBezTo>
                      <a:pt x="48" y="65902"/>
                      <a:pt x="72" y="65926"/>
                      <a:pt x="120" y="65961"/>
                    </a:cubicBezTo>
                    <a:cubicBezTo>
                      <a:pt x="2070" y="67525"/>
                      <a:pt x="4578" y="68272"/>
                      <a:pt x="7541" y="68272"/>
                    </a:cubicBezTo>
                    <a:cubicBezTo>
                      <a:pt x="22833" y="68272"/>
                      <a:pt x="50223" y="48364"/>
                      <a:pt x="75308" y="18003"/>
                    </a:cubicBezTo>
                    <a:lnTo>
                      <a:pt x="52853" y="1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" name="Google Shape;566;p5"/>
              <p:cNvSpPr/>
              <p:nvPr/>
            </p:nvSpPr>
            <p:spPr>
              <a:xfrm rot="-2336618">
                <a:off x="-711163" y="-228545"/>
                <a:ext cx="1749046" cy="1946976"/>
              </a:xfrm>
              <a:custGeom>
                <a:avLst/>
                <a:gdLst/>
                <a:ahLst/>
                <a:cxnLst/>
                <a:rect l="l" t="t" r="r" b="b"/>
                <a:pathLst>
                  <a:path w="58091" h="64056" extrusionOk="0">
                    <a:moveTo>
                      <a:pt x="51328" y="0"/>
                    </a:moveTo>
                    <a:cubicBezTo>
                      <a:pt x="51328" y="0"/>
                      <a:pt x="31056" y="40912"/>
                      <a:pt x="8447" y="58662"/>
                    </a:cubicBezTo>
                    <a:lnTo>
                      <a:pt x="8447" y="58662"/>
                    </a:lnTo>
                    <a:cubicBezTo>
                      <a:pt x="36360" y="38972"/>
                      <a:pt x="58091" y="5596"/>
                      <a:pt x="58091" y="5596"/>
                    </a:cubicBezTo>
                    <a:lnTo>
                      <a:pt x="51328" y="0"/>
                    </a:lnTo>
                    <a:close/>
                    <a:moveTo>
                      <a:pt x="8447" y="58662"/>
                    </a:moveTo>
                    <a:cubicBezTo>
                      <a:pt x="5687" y="60609"/>
                      <a:pt x="2866" y="62422"/>
                      <a:pt x="0" y="64056"/>
                    </a:cubicBezTo>
                    <a:cubicBezTo>
                      <a:pt x="2829" y="62691"/>
                      <a:pt x="5656" y="60853"/>
                      <a:pt x="8447" y="58662"/>
                    </a:cubicBez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" name="Google Shape;567;p5"/>
              <p:cNvSpPr/>
              <p:nvPr/>
            </p:nvSpPr>
            <p:spPr>
              <a:xfrm>
                <a:off x="-36742" y="2035129"/>
                <a:ext cx="280164" cy="269146"/>
              </a:xfrm>
              <a:custGeom>
                <a:avLst/>
                <a:gdLst/>
                <a:ahLst/>
                <a:cxnLst/>
                <a:rect l="l" t="t" r="r" b="b"/>
                <a:pathLst>
                  <a:path w="8594" h="8256" extrusionOk="0">
                    <a:moveTo>
                      <a:pt x="0" y="0"/>
                    </a:moveTo>
                    <a:lnTo>
                      <a:pt x="0" y="7082"/>
                    </a:lnTo>
                    <a:lnTo>
                      <a:pt x="8594" y="8256"/>
                    </a:lnTo>
                    <a:lnTo>
                      <a:pt x="8594" y="27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68" name="Google Shape;568;p5"/>
            <p:cNvGrpSpPr/>
            <p:nvPr/>
          </p:nvGrpSpPr>
          <p:grpSpPr>
            <a:xfrm flipH="1">
              <a:off x="7056395" y="-1196140"/>
              <a:ext cx="3342675" cy="6230352"/>
              <a:chOff x="-1296825" y="-1087165"/>
              <a:chExt cx="3342675" cy="6230352"/>
            </a:xfrm>
          </p:grpSpPr>
          <p:grpSp>
            <p:nvGrpSpPr>
              <p:cNvPr id="569" name="Google Shape;569;p5"/>
              <p:cNvGrpSpPr/>
              <p:nvPr/>
            </p:nvGrpSpPr>
            <p:grpSpPr>
              <a:xfrm>
                <a:off x="-36749" y="1721675"/>
                <a:ext cx="280165" cy="3421512"/>
                <a:chOff x="-36750" y="-31225"/>
                <a:chExt cx="441205" cy="5174700"/>
              </a:xfrm>
            </p:grpSpPr>
            <p:sp>
              <p:nvSpPr>
                <p:cNvPr id="570" name="Google Shape;570;p5"/>
                <p:cNvSpPr/>
                <p:nvPr/>
              </p:nvSpPr>
              <p:spPr>
                <a:xfrm>
                  <a:off x="-30545" y="-31225"/>
                  <a:ext cx="435000" cy="51747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" name="Google Shape;571;p5"/>
                <p:cNvSpPr/>
                <p:nvPr/>
              </p:nvSpPr>
              <p:spPr>
                <a:xfrm>
                  <a:off x="-30545" y="-31225"/>
                  <a:ext cx="291600" cy="51747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2" name="Google Shape;572;p5"/>
                <p:cNvSpPr/>
                <p:nvPr/>
              </p:nvSpPr>
              <p:spPr>
                <a:xfrm>
                  <a:off x="-36750" y="-31225"/>
                  <a:ext cx="167700" cy="51747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573" name="Google Shape;573;p5"/>
              <p:cNvSpPr/>
              <p:nvPr/>
            </p:nvSpPr>
            <p:spPr>
              <a:xfrm rot="-2336607">
                <a:off x="-895406" y="-529111"/>
                <a:ext cx="2542312" cy="2168251"/>
              </a:xfrm>
              <a:custGeom>
                <a:avLst/>
                <a:gdLst/>
                <a:ahLst/>
                <a:cxnLst/>
                <a:rect l="l" t="t" r="r" b="b"/>
                <a:pathLst>
                  <a:path w="87357" h="71336" extrusionOk="0">
                    <a:moveTo>
                      <a:pt x="52853" y="1"/>
                    </a:moveTo>
                    <a:lnTo>
                      <a:pt x="1" y="65866"/>
                    </a:lnTo>
                    <a:cubicBezTo>
                      <a:pt x="60" y="65914"/>
                      <a:pt x="120" y="65973"/>
                      <a:pt x="179" y="66021"/>
                    </a:cubicBezTo>
                    <a:cubicBezTo>
                      <a:pt x="4680" y="69627"/>
                      <a:pt x="10371" y="71335"/>
                      <a:pt x="16844" y="71335"/>
                    </a:cubicBezTo>
                    <a:cubicBezTo>
                      <a:pt x="36916" y="71335"/>
                      <a:pt x="64499" y="54907"/>
                      <a:pt x="87357" y="27683"/>
                    </a:cubicBezTo>
                    <a:lnTo>
                      <a:pt x="52853" y="1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5"/>
              <p:cNvSpPr/>
              <p:nvPr/>
            </p:nvSpPr>
            <p:spPr>
              <a:xfrm rot="-2336733">
                <a:off x="-892351" y="-481398"/>
                <a:ext cx="2404188" cy="2129224"/>
              </a:xfrm>
              <a:custGeom>
                <a:avLst/>
                <a:gdLst/>
                <a:ahLst/>
                <a:cxnLst/>
                <a:rect l="l" t="t" r="r" b="b"/>
                <a:pathLst>
                  <a:path w="82773" h="70052" extrusionOk="0">
                    <a:moveTo>
                      <a:pt x="52853" y="1"/>
                    </a:moveTo>
                    <a:lnTo>
                      <a:pt x="1" y="65866"/>
                    </a:lnTo>
                    <a:cubicBezTo>
                      <a:pt x="48" y="65914"/>
                      <a:pt x="108" y="65961"/>
                      <a:pt x="156" y="66009"/>
                    </a:cubicBezTo>
                    <a:cubicBezTo>
                      <a:pt x="3571" y="68750"/>
                      <a:pt x="7922" y="70052"/>
                      <a:pt x="12947" y="70052"/>
                    </a:cubicBezTo>
                    <a:cubicBezTo>
                      <a:pt x="31451" y="70052"/>
                      <a:pt x="59093" y="52405"/>
                      <a:pt x="82773" y="24016"/>
                    </a:cubicBezTo>
                    <a:lnTo>
                      <a:pt x="52853" y="1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" name="Google Shape;575;p5"/>
              <p:cNvSpPr/>
              <p:nvPr/>
            </p:nvSpPr>
            <p:spPr>
              <a:xfrm rot="-2336584">
                <a:off x="-887185" y="-403729"/>
                <a:ext cx="2182687" cy="2075121"/>
              </a:xfrm>
              <a:custGeom>
                <a:avLst/>
                <a:gdLst/>
                <a:ahLst/>
                <a:cxnLst/>
                <a:rect l="l" t="t" r="r" b="b"/>
                <a:pathLst>
                  <a:path w="75308" h="68272" extrusionOk="0">
                    <a:moveTo>
                      <a:pt x="52853" y="1"/>
                    </a:moveTo>
                    <a:lnTo>
                      <a:pt x="1" y="65866"/>
                    </a:lnTo>
                    <a:cubicBezTo>
                      <a:pt x="48" y="65902"/>
                      <a:pt x="72" y="65926"/>
                      <a:pt x="120" y="65961"/>
                    </a:cubicBezTo>
                    <a:cubicBezTo>
                      <a:pt x="2070" y="67525"/>
                      <a:pt x="4578" y="68272"/>
                      <a:pt x="7541" y="68272"/>
                    </a:cubicBezTo>
                    <a:cubicBezTo>
                      <a:pt x="22833" y="68272"/>
                      <a:pt x="50223" y="48364"/>
                      <a:pt x="75308" y="18003"/>
                    </a:cubicBezTo>
                    <a:lnTo>
                      <a:pt x="52853" y="1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6" name="Google Shape;576;p5"/>
              <p:cNvSpPr/>
              <p:nvPr/>
            </p:nvSpPr>
            <p:spPr>
              <a:xfrm rot="-2336618">
                <a:off x="-711163" y="-228545"/>
                <a:ext cx="1749046" cy="1946976"/>
              </a:xfrm>
              <a:custGeom>
                <a:avLst/>
                <a:gdLst/>
                <a:ahLst/>
                <a:cxnLst/>
                <a:rect l="l" t="t" r="r" b="b"/>
                <a:pathLst>
                  <a:path w="58091" h="64056" extrusionOk="0">
                    <a:moveTo>
                      <a:pt x="51328" y="0"/>
                    </a:moveTo>
                    <a:cubicBezTo>
                      <a:pt x="51328" y="0"/>
                      <a:pt x="31056" y="40912"/>
                      <a:pt x="8447" y="58662"/>
                    </a:cubicBezTo>
                    <a:lnTo>
                      <a:pt x="8447" y="58662"/>
                    </a:lnTo>
                    <a:cubicBezTo>
                      <a:pt x="36360" y="38972"/>
                      <a:pt x="58091" y="5596"/>
                      <a:pt x="58091" y="5596"/>
                    </a:cubicBezTo>
                    <a:lnTo>
                      <a:pt x="51328" y="0"/>
                    </a:lnTo>
                    <a:close/>
                    <a:moveTo>
                      <a:pt x="8447" y="58662"/>
                    </a:moveTo>
                    <a:cubicBezTo>
                      <a:pt x="5687" y="60609"/>
                      <a:pt x="2866" y="62422"/>
                      <a:pt x="0" y="64056"/>
                    </a:cubicBezTo>
                    <a:cubicBezTo>
                      <a:pt x="2829" y="62691"/>
                      <a:pt x="5656" y="60853"/>
                      <a:pt x="8447" y="58662"/>
                    </a:cubicBez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" name="Google Shape;577;p5"/>
              <p:cNvSpPr/>
              <p:nvPr/>
            </p:nvSpPr>
            <p:spPr>
              <a:xfrm>
                <a:off x="-36742" y="2035129"/>
                <a:ext cx="280164" cy="269146"/>
              </a:xfrm>
              <a:custGeom>
                <a:avLst/>
                <a:gdLst/>
                <a:ahLst/>
                <a:cxnLst/>
                <a:rect l="l" t="t" r="r" b="b"/>
                <a:pathLst>
                  <a:path w="8594" h="8256" extrusionOk="0">
                    <a:moveTo>
                      <a:pt x="0" y="0"/>
                    </a:moveTo>
                    <a:lnTo>
                      <a:pt x="0" y="7082"/>
                    </a:lnTo>
                    <a:lnTo>
                      <a:pt x="8594" y="8256"/>
                    </a:lnTo>
                    <a:lnTo>
                      <a:pt x="8594" y="27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78" name="Google Shape;578;p5"/>
          <p:cNvGrpSpPr/>
          <p:nvPr/>
        </p:nvGrpSpPr>
        <p:grpSpPr>
          <a:xfrm>
            <a:off x="-417858" y="-823150"/>
            <a:ext cx="9978772" cy="1382075"/>
            <a:chOff x="193475" y="-693375"/>
            <a:chExt cx="7221575" cy="1382075"/>
          </a:xfrm>
        </p:grpSpPr>
        <p:sp>
          <p:nvSpPr>
            <p:cNvPr id="579" name="Google Shape;579;p5"/>
            <p:cNvSpPr/>
            <p:nvPr/>
          </p:nvSpPr>
          <p:spPr>
            <a:xfrm>
              <a:off x="363575" y="384325"/>
              <a:ext cx="6883875" cy="304375"/>
            </a:xfrm>
            <a:custGeom>
              <a:avLst/>
              <a:gdLst/>
              <a:ahLst/>
              <a:cxnLst/>
              <a:rect l="l" t="t" r="r" b="b"/>
              <a:pathLst>
                <a:path w="275355" h="12175" extrusionOk="0">
                  <a:moveTo>
                    <a:pt x="0" y="0"/>
                  </a:moveTo>
                  <a:lnTo>
                    <a:pt x="0" y="9390"/>
                  </a:lnTo>
                  <a:lnTo>
                    <a:pt x="0" y="10782"/>
                  </a:lnTo>
                  <a:lnTo>
                    <a:pt x="14522" y="10782"/>
                  </a:lnTo>
                  <a:lnTo>
                    <a:pt x="14522" y="9370"/>
                  </a:lnTo>
                  <a:lnTo>
                    <a:pt x="16869" y="9370"/>
                  </a:lnTo>
                  <a:lnTo>
                    <a:pt x="16869" y="12175"/>
                  </a:lnTo>
                  <a:lnTo>
                    <a:pt x="30913" y="12175"/>
                  </a:lnTo>
                  <a:lnTo>
                    <a:pt x="30913" y="9370"/>
                  </a:lnTo>
                  <a:lnTo>
                    <a:pt x="33261" y="9370"/>
                  </a:lnTo>
                  <a:lnTo>
                    <a:pt x="33261" y="10782"/>
                  </a:lnTo>
                  <a:lnTo>
                    <a:pt x="47782" y="10782"/>
                  </a:lnTo>
                  <a:lnTo>
                    <a:pt x="47782" y="9370"/>
                  </a:lnTo>
                  <a:lnTo>
                    <a:pt x="50110" y="9370"/>
                  </a:lnTo>
                  <a:lnTo>
                    <a:pt x="50110" y="12175"/>
                  </a:lnTo>
                  <a:lnTo>
                    <a:pt x="64632" y="12175"/>
                  </a:lnTo>
                  <a:lnTo>
                    <a:pt x="64632" y="9370"/>
                  </a:lnTo>
                  <a:lnTo>
                    <a:pt x="66979" y="9370"/>
                  </a:lnTo>
                  <a:lnTo>
                    <a:pt x="66979" y="10782"/>
                  </a:lnTo>
                  <a:lnTo>
                    <a:pt x="81023" y="10782"/>
                  </a:lnTo>
                  <a:lnTo>
                    <a:pt x="81023" y="9370"/>
                  </a:lnTo>
                  <a:lnTo>
                    <a:pt x="83370" y="9370"/>
                  </a:lnTo>
                  <a:lnTo>
                    <a:pt x="83370" y="12175"/>
                  </a:lnTo>
                  <a:lnTo>
                    <a:pt x="97892" y="12175"/>
                  </a:lnTo>
                  <a:lnTo>
                    <a:pt x="97892" y="9370"/>
                  </a:lnTo>
                  <a:lnTo>
                    <a:pt x="101174" y="9370"/>
                  </a:lnTo>
                  <a:lnTo>
                    <a:pt x="101174" y="10782"/>
                  </a:lnTo>
                  <a:lnTo>
                    <a:pt x="115656" y="10782"/>
                  </a:lnTo>
                  <a:lnTo>
                    <a:pt x="115656" y="9370"/>
                  </a:lnTo>
                  <a:lnTo>
                    <a:pt x="118481" y="9370"/>
                  </a:lnTo>
                  <a:lnTo>
                    <a:pt x="118481" y="12175"/>
                  </a:lnTo>
                  <a:lnTo>
                    <a:pt x="133460" y="12175"/>
                  </a:lnTo>
                  <a:lnTo>
                    <a:pt x="133460" y="9370"/>
                  </a:lnTo>
                  <a:lnTo>
                    <a:pt x="136285" y="9370"/>
                  </a:lnTo>
                  <a:lnTo>
                    <a:pt x="136285" y="10782"/>
                  </a:lnTo>
                  <a:lnTo>
                    <a:pt x="151722" y="10782"/>
                  </a:lnTo>
                  <a:lnTo>
                    <a:pt x="151722" y="9370"/>
                  </a:lnTo>
                  <a:lnTo>
                    <a:pt x="154527" y="9370"/>
                  </a:lnTo>
                  <a:lnTo>
                    <a:pt x="154527" y="12175"/>
                  </a:lnTo>
                  <a:lnTo>
                    <a:pt x="169048" y="12175"/>
                  </a:lnTo>
                  <a:lnTo>
                    <a:pt x="169048" y="9370"/>
                  </a:lnTo>
                  <a:lnTo>
                    <a:pt x="172331" y="9370"/>
                  </a:lnTo>
                  <a:lnTo>
                    <a:pt x="172331" y="10782"/>
                  </a:lnTo>
                  <a:lnTo>
                    <a:pt x="186852" y="10782"/>
                  </a:lnTo>
                  <a:lnTo>
                    <a:pt x="186852" y="9370"/>
                  </a:lnTo>
                  <a:lnTo>
                    <a:pt x="190115" y="9370"/>
                  </a:lnTo>
                  <a:lnTo>
                    <a:pt x="190115" y="12175"/>
                  </a:lnTo>
                  <a:lnTo>
                    <a:pt x="204636" y="12175"/>
                  </a:lnTo>
                  <a:lnTo>
                    <a:pt x="204636" y="9370"/>
                  </a:lnTo>
                  <a:lnTo>
                    <a:pt x="207441" y="9370"/>
                  </a:lnTo>
                  <a:lnTo>
                    <a:pt x="207441" y="12175"/>
                  </a:lnTo>
                  <a:lnTo>
                    <a:pt x="222440" y="12175"/>
                  </a:lnTo>
                  <a:lnTo>
                    <a:pt x="222440" y="9370"/>
                  </a:lnTo>
                  <a:lnTo>
                    <a:pt x="225722" y="9370"/>
                  </a:lnTo>
                  <a:lnTo>
                    <a:pt x="225722" y="10782"/>
                  </a:lnTo>
                  <a:lnTo>
                    <a:pt x="240224" y="10782"/>
                  </a:lnTo>
                  <a:lnTo>
                    <a:pt x="240224" y="9370"/>
                  </a:lnTo>
                  <a:lnTo>
                    <a:pt x="243507" y="9370"/>
                  </a:lnTo>
                  <a:lnTo>
                    <a:pt x="243507" y="12175"/>
                  </a:lnTo>
                  <a:lnTo>
                    <a:pt x="257551" y="12175"/>
                  </a:lnTo>
                  <a:lnTo>
                    <a:pt x="257551" y="9370"/>
                  </a:lnTo>
                  <a:lnTo>
                    <a:pt x="260833" y="9370"/>
                  </a:lnTo>
                  <a:lnTo>
                    <a:pt x="260833" y="10782"/>
                  </a:lnTo>
                  <a:lnTo>
                    <a:pt x="275355" y="10782"/>
                  </a:lnTo>
                  <a:lnTo>
                    <a:pt x="2753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5"/>
            <p:cNvSpPr/>
            <p:nvPr/>
          </p:nvSpPr>
          <p:spPr>
            <a:xfrm>
              <a:off x="363575" y="-634175"/>
              <a:ext cx="6695900" cy="1158775"/>
            </a:xfrm>
            <a:custGeom>
              <a:avLst/>
              <a:gdLst/>
              <a:ahLst/>
              <a:cxnLst/>
              <a:rect l="l" t="t" r="r" b="b"/>
              <a:pathLst>
                <a:path w="267836" h="46351" extrusionOk="0">
                  <a:moveTo>
                    <a:pt x="0" y="0"/>
                  </a:moveTo>
                  <a:lnTo>
                    <a:pt x="0" y="46350"/>
                  </a:lnTo>
                  <a:lnTo>
                    <a:pt x="267835" y="46350"/>
                  </a:lnTo>
                  <a:lnTo>
                    <a:pt x="267835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5"/>
            <p:cNvSpPr/>
            <p:nvPr/>
          </p:nvSpPr>
          <p:spPr>
            <a:xfrm>
              <a:off x="363575" y="-634175"/>
              <a:ext cx="363050" cy="1194575"/>
            </a:xfrm>
            <a:custGeom>
              <a:avLst/>
              <a:gdLst/>
              <a:ahLst/>
              <a:cxnLst/>
              <a:rect l="l" t="t" r="r" b="b"/>
              <a:pathLst>
                <a:path w="14522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5"/>
            <p:cNvSpPr/>
            <p:nvPr/>
          </p:nvSpPr>
          <p:spPr>
            <a:xfrm>
              <a:off x="434175" y="-634175"/>
              <a:ext cx="210900" cy="1194575"/>
            </a:xfrm>
            <a:custGeom>
              <a:avLst/>
              <a:gdLst/>
              <a:ahLst/>
              <a:cxnLst/>
              <a:rect l="l" t="t" r="r" b="b"/>
              <a:pathLst>
                <a:path w="8436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8435" y="47782"/>
                  </a:lnTo>
                  <a:lnTo>
                    <a:pt x="843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5"/>
            <p:cNvSpPr/>
            <p:nvPr/>
          </p:nvSpPr>
          <p:spPr>
            <a:xfrm>
              <a:off x="785300" y="-634175"/>
              <a:ext cx="351125" cy="1228900"/>
            </a:xfrm>
            <a:custGeom>
              <a:avLst/>
              <a:gdLst/>
              <a:ahLst/>
              <a:cxnLst/>
              <a:rect l="l" t="t" r="r" b="b"/>
              <a:pathLst>
                <a:path w="14045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14044" y="49155"/>
                  </a:lnTo>
                  <a:lnTo>
                    <a:pt x="14044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5"/>
            <p:cNvSpPr/>
            <p:nvPr/>
          </p:nvSpPr>
          <p:spPr>
            <a:xfrm>
              <a:off x="867350" y="-634175"/>
              <a:ext cx="187025" cy="1228900"/>
            </a:xfrm>
            <a:custGeom>
              <a:avLst/>
              <a:gdLst/>
              <a:ahLst/>
              <a:cxnLst/>
              <a:rect l="l" t="t" r="r" b="b"/>
              <a:pathLst>
                <a:path w="7481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7480" y="49155"/>
                  </a:lnTo>
                  <a:lnTo>
                    <a:pt x="7480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5"/>
            <p:cNvSpPr/>
            <p:nvPr/>
          </p:nvSpPr>
          <p:spPr>
            <a:xfrm>
              <a:off x="1195075" y="-634175"/>
              <a:ext cx="363075" cy="1194575"/>
            </a:xfrm>
            <a:custGeom>
              <a:avLst/>
              <a:gdLst/>
              <a:ahLst/>
              <a:cxnLst/>
              <a:rect l="l" t="t" r="r" b="b"/>
              <a:pathLst>
                <a:path w="14523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5"/>
            <p:cNvSpPr/>
            <p:nvPr/>
          </p:nvSpPr>
          <p:spPr>
            <a:xfrm>
              <a:off x="1277150" y="-634175"/>
              <a:ext cx="198950" cy="1194575"/>
            </a:xfrm>
            <a:custGeom>
              <a:avLst/>
              <a:gdLst/>
              <a:ahLst/>
              <a:cxnLst/>
              <a:rect l="l" t="t" r="r" b="b"/>
              <a:pathLst>
                <a:path w="7958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7957" y="47782"/>
                  </a:lnTo>
                  <a:lnTo>
                    <a:pt x="7957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5"/>
            <p:cNvSpPr/>
            <p:nvPr/>
          </p:nvSpPr>
          <p:spPr>
            <a:xfrm>
              <a:off x="1616300" y="-634175"/>
              <a:ext cx="363075" cy="1228900"/>
            </a:xfrm>
            <a:custGeom>
              <a:avLst/>
              <a:gdLst/>
              <a:ahLst/>
              <a:cxnLst/>
              <a:rect l="l" t="t" r="r" b="b"/>
              <a:pathLst>
                <a:path w="14523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14523" y="49155"/>
                  </a:lnTo>
                  <a:lnTo>
                    <a:pt x="14523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5"/>
            <p:cNvSpPr/>
            <p:nvPr/>
          </p:nvSpPr>
          <p:spPr>
            <a:xfrm>
              <a:off x="1698375" y="-634175"/>
              <a:ext cx="210875" cy="1228900"/>
            </a:xfrm>
            <a:custGeom>
              <a:avLst/>
              <a:gdLst/>
              <a:ahLst/>
              <a:cxnLst/>
              <a:rect l="l" t="t" r="r" b="b"/>
              <a:pathLst>
                <a:path w="8435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8435" y="49155"/>
                  </a:lnTo>
                  <a:lnTo>
                    <a:pt x="843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5"/>
            <p:cNvSpPr/>
            <p:nvPr/>
          </p:nvSpPr>
          <p:spPr>
            <a:xfrm>
              <a:off x="2038025" y="-634175"/>
              <a:ext cx="351150" cy="1194575"/>
            </a:xfrm>
            <a:custGeom>
              <a:avLst/>
              <a:gdLst/>
              <a:ahLst/>
              <a:cxnLst/>
              <a:rect l="l" t="t" r="r" b="b"/>
              <a:pathLst>
                <a:path w="14046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14045" y="47782"/>
                  </a:lnTo>
                  <a:lnTo>
                    <a:pt x="14045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5"/>
            <p:cNvSpPr/>
            <p:nvPr/>
          </p:nvSpPr>
          <p:spPr>
            <a:xfrm>
              <a:off x="2108150" y="-634175"/>
              <a:ext cx="198950" cy="1194575"/>
            </a:xfrm>
            <a:custGeom>
              <a:avLst/>
              <a:gdLst/>
              <a:ahLst/>
              <a:cxnLst/>
              <a:rect l="l" t="t" r="r" b="b"/>
              <a:pathLst>
                <a:path w="7958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7958" y="47782"/>
                  </a:lnTo>
                  <a:lnTo>
                    <a:pt x="7958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5"/>
            <p:cNvSpPr/>
            <p:nvPr/>
          </p:nvSpPr>
          <p:spPr>
            <a:xfrm>
              <a:off x="2447825" y="-634175"/>
              <a:ext cx="363075" cy="1228900"/>
            </a:xfrm>
            <a:custGeom>
              <a:avLst/>
              <a:gdLst/>
              <a:ahLst/>
              <a:cxnLst/>
              <a:rect l="l" t="t" r="r" b="b"/>
              <a:pathLst>
                <a:path w="14523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14522" y="49155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5"/>
            <p:cNvSpPr/>
            <p:nvPr/>
          </p:nvSpPr>
          <p:spPr>
            <a:xfrm>
              <a:off x="2529375" y="-634175"/>
              <a:ext cx="198950" cy="1228900"/>
            </a:xfrm>
            <a:custGeom>
              <a:avLst/>
              <a:gdLst/>
              <a:ahLst/>
              <a:cxnLst/>
              <a:rect l="l" t="t" r="r" b="b"/>
              <a:pathLst>
                <a:path w="7958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7958" y="49155"/>
                  </a:lnTo>
                  <a:lnTo>
                    <a:pt x="7958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5"/>
            <p:cNvSpPr/>
            <p:nvPr/>
          </p:nvSpPr>
          <p:spPr>
            <a:xfrm>
              <a:off x="2892925" y="-634175"/>
              <a:ext cx="363075" cy="1194575"/>
            </a:xfrm>
            <a:custGeom>
              <a:avLst/>
              <a:gdLst/>
              <a:ahLst/>
              <a:cxnLst/>
              <a:rect l="l" t="t" r="r" b="b"/>
              <a:pathLst>
                <a:path w="14523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5"/>
            <p:cNvSpPr/>
            <p:nvPr/>
          </p:nvSpPr>
          <p:spPr>
            <a:xfrm>
              <a:off x="2973975" y="-634175"/>
              <a:ext cx="210900" cy="1194575"/>
            </a:xfrm>
            <a:custGeom>
              <a:avLst/>
              <a:gdLst/>
              <a:ahLst/>
              <a:cxnLst/>
              <a:rect l="l" t="t" r="r" b="b"/>
              <a:pathLst>
                <a:path w="8436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8435" y="47782"/>
                  </a:lnTo>
                  <a:lnTo>
                    <a:pt x="843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5"/>
            <p:cNvSpPr/>
            <p:nvPr/>
          </p:nvSpPr>
          <p:spPr>
            <a:xfrm>
              <a:off x="3325600" y="-634175"/>
              <a:ext cx="374500" cy="1228900"/>
            </a:xfrm>
            <a:custGeom>
              <a:avLst/>
              <a:gdLst/>
              <a:ahLst/>
              <a:cxnLst/>
              <a:rect l="l" t="t" r="r" b="b"/>
              <a:pathLst>
                <a:path w="14980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14979" y="49155"/>
                  </a:lnTo>
                  <a:lnTo>
                    <a:pt x="14979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5"/>
            <p:cNvSpPr/>
            <p:nvPr/>
          </p:nvSpPr>
          <p:spPr>
            <a:xfrm>
              <a:off x="3407650" y="-634175"/>
              <a:ext cx="210375" cy="1228900"/>
            </a:xfrm>
            <a:custGeom>
              <a:avLst/>
              <a:gdLst/>
              <a:ahLst/>
              <a:cxnLst/>
              <a:rect l="l" t="t" r="r" b="b"/>
              <a:pathLst>
                <a:path w="8415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8415" y="49155"/>
                  </a:lnTo>
                  <a:lnTo>
                    <a:pt x="841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5"/>
            <p:cNvSpPr/>
            <p:nvPr/>
          </p:nvSpPr>
          <p:spPr>
            <a:xfrm>
              <a:off x="3770675" y="-634175"/>
              <a:ext cx="385950" cy="1194575"/>
            </a:xfrm>
            <a:custGeom>
              <a:avLst/>
              <a:gdLst/>
              <a:ahLst/>
              <a:cxnLst/>
              <a:rect l="l" t="t" r="r" b="b"/>
              <a:pathLst>
                <a:path w="15438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15438" y="47782"/>
                  </a:lnTo>
                  <a:lnTo>
                    <a:pt x="15438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5"/>
            <p:cNvSpPr/>
            <p:nvPr/>
          </p:nvSpPr>
          <p:spPr>
            <a:xfrm>
              <a:off x="3864175" y="-634175"/>
              <a:ext cx="198950" cy="1194575"/>
            </a:xfrm>
            <a:custGeom>
              <a:avLst/>
              <a:gdLst/>
              <a:ahLst/>
              <a:cxnLst/>
              <a:rect l="l" t="t" r="r" b="b"/>
              <a:pathLst>
                <a:path w="7958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7958" y="47782"/>
                  </a:lnTo>
                  <a:lnTo>
                    <a:pt x="7958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5"/>
            <p:cNvSpPr/>
            <p:nvPr/>
          </p:nvSpPr>
          <p:spPr>
            <a:xfrm>
              <a:off x="4226725" y="-634175"/>
              <a:ext cx="363075" cy="1228900"/>
            </a:xfrm>
            <a:custGeom>
              <a:avLst/>
              <a:gdLst/>
              <a:ahLst/>
              <a:cxnLst/>
              <a:rect l="l" t="t" r="r" b="b"/>
              <a:pathLst>
                <a:path w="14523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14522" y="49155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5"/>
            <p:cNvSpPr/>
            <p:nvPr/>
          </p:nvSpPr>
          <p:spPr>
            <a:xfrm>
              <a:off x="4308775" y="-634175"/>
              <a:ext cx="187025" cy="1228900"/>
            </a:xfrm>
            <a:custGeom>
              <a:avLst/>
              <a:gdLst/>
              <a:ahLst/>
              <a:cxnLst/>
              <a:rect l="l" t="t" r="r" b="b"/>
              <a:pathLst>
                <a:path w="7481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7481" y="49155"/>
                  </a:lnTo>
                  <a:lnTo>
                    <a:pt x="7481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5"/>
            <p:cNvSpPr/>
            <p:nvPr/>
          </p:nvSpPr>
          <p:spPr>
            <a:xfrm>
              <a:off x="4671825" y="-634175"/>
              <a:ext cx="363075" cy="1194575"/>
            </a:xfrm>
            <a:custGeom>
              <a:avLst/>
              <a:gdLst/>
              <a:ahLst/>
              <a:cxnLst/>
              <a:rect l="l" t="t" r="r" b="b"/>
              <a:pathLst>
                <a:path w="14523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5"/>
            <p:cNvSpPr/>
            <p:nvPr/>
          </p:nvSpPr>
          <p:spPr>
            <a:xfrm>
              <a:off x="4741950" y="-634175"/>
              <a:ext cx="210875" cy="1194575"/>
            </a:xfrm>
            <a:custGeom>
              <a:avLst/>
              <a:gdLst/>
              <a:ahLst/>
              <a:cxnLst/>
              <a:rect l="l" t="t" r="r" b="b"/>
              <a:pathLst>
                <a:path w="8435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8435" y="47782"/>
                  </a:lnTo>
                  <a:lnTo>
                    <a:pt x="843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5"/>
            <p:cNvSpPr/>
            <p:nvPr/>
          </p:nvSpPr>
          <p:spPr>
            <a:xfrm>
              <a:off x="5116425" y="-634175"/>
              <a:ext cx="363075" cy="1228900"/>
            </a:xfrm>
            <a:custGeom>
              <a:avLst/>
              <a:gdLst/>
              <a:ahLst/>
              <a:cxnLst/>
              <a:rect l="l" t="t" r="r" b="b"/>
              <a:pathLst>
                <a:path w="14523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14522" y="49155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5"/>
            <p:cNvSpPr/>
            <p:nvPr/>
          </p:nvSpPr>
          <p:spPr>
            <a:xfrm>
              <a:off x="5198475" y="-634175"/>
              <a:ext cx="198950" cy="1228900"/>
            </a:xfrm>
            <a:custGeom>
              <a:avLst/>
              <a:gdLst/>
              <a:ahLst/>
              <a:cxnLst/>
              <a:rect l="l" t="t" r="r" b="b"/>
              <a:pathLst>
                <a:path w="7958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7958" y="49155"/>
                  </a:lnTo>
                  <a:lnTo>
                    <a:pt x="7958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5"/>
            <p:cNvSpPr/>
            <p:nvPr/>
          </p:nvSpPr>
          <p:spPr>
            <a:xfrm>
              <a:off x="5549600" y="-634175"/>
              <a:ext cx="375000" cy="1228900"/>
            </a:xfrm>
            <a:custGeom>
              <a:avLst/>
              <a:gdLst/>
              <a:ahLst/>
              <a:cxnLst/>
              <a:rect l="l" t="t" r="r" b="b"/>
              <a:pathLst>
                <a:path w="15000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14999" y="49155"/>
                  </a:lnTo>
                  <a:lnTo>
                    <a:pt x="14999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5"/>
            <p:cNvSpPr/>
            <p:nvPr/>
          </p:nvSpPr>
          <p:spPr>
            <a:xfrm>
              <a:off x="5631650" y="-634175"/>
              <a:ext cx="198950" cy="1228900"/>
            </a:xfrm>
            <a:custGeom>
              <a:avLst/>
              <a:gdLst/>
              <a:ahLst/>
              <a:cxnLst/>
              <a:rect l="l" t="t" r="r" b="b"/>
              <a:pathLst>
                <a:path w="7958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7957" y="49155"/>
                  </a:lnTo>
                  <a:lnTo>
                    <a:pt x="7957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5"/>
            <p:cNvSpPr/>
            <p:nvPr/>
          </p:nvSpPr>
          <p:spPr>
            <a:xfrm>
              <a:off x="6006625" y="-634175"/>
              <a:ext cx="363075" cy="1194575"/>
            </a:xfrm>
            <a:custGeom>
              <a:avLst/>
              <a:gdLst/>
              <a:ahLst/>
              <a:cxnLst/>
              <a:rect l="l" t="t" r="r" b="b"/>
              <a:pathLst>
                <a:path w="14523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5"/>
            <p:cNvSpPr/>
            <p:nvPr/>
          </p:nvSpPr>
          <p:spPr>
            <a:xfrm>
              <a:off x="6076750" y="-634175"/>
              <a:ext cx="210875" cy="1194575"/>
            </a:xfrm>
            <a:custGeom>
              <a:avLst/>
              <a:gdLst/>
              <a:ahLst/>
              <a:cxnLst/>
              <a:rect l="l" t="t" r="r" b="b"/>
              <a:pathLst>
                <a:path w="8435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8435" y="47782"/>
                  </a:lnTo>
                  <a:lnTo>
                    <a:pt x="843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5"/>
            <p:cNvSpPr/>
            <p:nvPr/>
          </p:nvSpPr>
          <p:spPr>
            <a:xfrm>
              <a:off x="6451225" y="-634175"/>
              <a:ext cx="351125" cy="1228900"/>
            </a:xfrm>
            <a:custGeom>
              <a:avLst/>
              <a:gdLst/>
              <a:ahLst/>
              <a:cxnLst/>
              <a:rect l="l" t="t" r="r" b="b"/>
              <a:pathLst>
                <a:path w="14045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14045" y="49155"/>
                  </a:lnTo>
                  <a:lnTo>
                    <a:pt x="14045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5"/>
            <p:cNvSpPr/>
            <p:nvPr/>
          </p:nvSpPr>
          <p:spPr>
            <a:xfrm>
              <a:off x="6532775" y="-634175"/>
              <a:ext cx="187525" cy="1228900"/>
            </a:xfrm>
            <a:custGeom>
              <a:avLst/>
              <a:gdLst/>
              <a:ahLst/>
              <a:cxnLst/>
              <a:rect l="l" t="t" r="r" b="b"/>
              <a:pathLst>
                <a:path w="7501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7501" y="49155"/>
                  </a:lnTo>
                  <a:lnTo>
                    <a:pt x="7501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5"/>
            <p:cNvSpPr/>
            <p:nvPr/>
          </p:nvSpPr>
          <p:spPr>
            <a:xfrm>
              <a:off x="6884400" y="-634175"/>
              <a:ext cx="363050" cy="1194575"/>
            </a:xfrm>
            <a:custGeom>
              <a:avLst/>
              <a:gdLst/>
              <a:ahLst/>
              <a:cxnLst/>
              <a:rect l="l" t="t" r="r" b="b"/>
              <a:pathLst>
                <a:path w="14522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5"/>
            <p:cNvSpPr/>
            <p:nvPr/>
          </p:nvSpPr>
          <p:spPr>
            <a:xfrm>
              <a:off x="6978375" y="-634175"/>
              <a:ext cx="198950" cy="1194575"/>
            </a:xfrm>
            <a:custGeom>
              <a:avLst/>
              <a:gdLst/>
              <a:ahLst/>
              <a:cxnLst/>
              <a:rect l="l" t="t" r="r" b="b"/>
              <a:pathLst>
                <a:path w="7958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7958" y="47782"/>
                  </a:lnTo>
                  <a:lnTo>
                    <a:pt x="7958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5"/>
            <p:cNvSpPr/>
            <p:nvPr/>
          </p:nvSpPr>
          <p:spPr>
            <a:xfrm>
              <a:off x="211400" y="-634175"/>
              <a:ext cx="7094250" cy="25"/>
            </a:xfrm>
            <a:custGeom>
              <a:avLst/>
              <a:gdLst/>
              <a:ahLst/>
              <a:cxnLst/>
              <a:rect l="l" t="t" r="r" b="b"/>
              <a:pathLst>
                <a:path w="283770" h="1" fill="none" extrusionOk="0">
                  <a:moveTo>
                    <a:pt x="0" y="0"/>
                  </a:moveTo>
                  <a:lnTo>
                    <a:pt x="283769" y="0"/>
                  </a:lnTo>
                </a:path>
              </a:pathLst>
            </a:custGeom>
            <a:noFill/>
            <a:ln w="46750" cap="flat" cmpd="sng">
              <a:solidFill>
                <a:srgbClr val="FFB726"/>
              </a:solidFill>
              <a:prstDash val="solid"/>
              <a:miter lim="198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5"/>
            <p:cNvSpPr/>
            <p:nvPr/>
          </p:nvSpPr>
          <p:spPr>
            <a:xfrm>
              <a:off x="7287225" y="-693375"/>
              <a:ext cx="127825" cy="128350"/>
            </a:xfrm>
            <a:custGeom>
              <a:avLst/>
              <a:gdLst/>
              <a:ahLst/>
              <a:cxnLst/>
              <a:rect l="l" t="t" r="r" b="b"/>
              <a:pathLst>
                <a:path w="5113" h="5134" extrusionOk="0">
                  <a:moveTo>
                    <a:pt x="2566" y="1"/>
                  </a:moveTo>
                  <a:cubicBezTo>
                    <a:pt x="1134" y="1"/>
                    <a:pt x="0" y="1155"/>
                    <a:pt x="0" y="2567"/>
                  </a:cubicBezTo>
                  <a:cubicBezTo>
                    <a:pt x="0" y="3979"/>
                    <a:pt x="1134" y="5133"/>
                    <a:pt x="2566" y="5133"/>
                  </a:cubicBezTo>
                  <a:cubicBezTo>
                    <a:pt x="3979" y="5133"/>
                    <a:pt x="5113" y="3979"/>
                    <a:pt x="5113" y="2567"/>
                  </a:cubicBezTo>
                  <a:cubicBezTo>
                    <a:pt x="5113" y="1155"/>
                    <a:pt x="3979" y="1"/>
                    <a:pt x="2566" y="1"/>
                  </a:cubicBezTo>
                  <a:close/>
                </a:path>
              </a:pathLst>
            </a:custGeom>
            <a:solidFill>
              <a:srgbClr val="FFB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5"/>
            <p:cNvSpPr/>
            <p:nvPr/>
          </p:nvSpPr>
          <p:spPr>
            <a:xfrm>
              <a:off x="193475" y="-693375"/>
              <a:ext cx="128350" cy="128350"/>
            </a:xfrm>
            <a:custGeom>
              <a:avLst/>
              <a:gdLst/>
              <a:ahLst/>
              <a:cxnLst/>
              <a:rect l="l" t="t" r="r" b="b"/>
              <a:pathLst>
                <a:path w="5134" h="5134" extrusionOk="0">
                  <a:moveTo>
                    <a:pt x="2567" y="1"/>
                  </a:moveTo>
                  <a:cubicBezTo>
                    <a:pt x="1155" y="1"/>
                    <a:pt x="1" y="1155"/>
                    <a:pt x="1" y="2567"/>
                  </a:cubicBezTo>
                  <a:cubicBezTo>
                    <a:pt x="1" y="3979"/>
                    <a:pt x="1155" y="5133"/>
                    <a:pt x="2567" y="5133"/>
                  </a:cubicBezTo>
                  <a:cubicBezTo>
                    <a:pt x="3979" y="5133"/>
                    <a:pt x="5133" y="3979"/>
                    <a:pt x="5133" y="2567"/>
                  </a:cubicBezTo>
                  <a:cubicBezTo>
                    <a:pt x="5133" y="1155"/>
                    <a:pt x="3979" y="1"/>
                    <a:pt x="2567" y="1"/>
                  </a:cubicBezTo>
                  <a:close/>
                </a:path>
              </a:pathLst>
            </a:custGeom>
            <a:solidFill>
              <a:srgbClr val="FFB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6" name="Google Shape;616;p5"/>
          <p:cNvGrpSpPr/>
          <p:nvPr/>
        </p:nvGrpSpPr>
        <p:grpSpPr>
          <a:xfrm>
            <a:off x="-20" y="4613271"/>
            <a:ext cx="9143683" cy="1629094"/>
            <a:chOff x="429225" y="4417075"/>
            <a:chExt cx="6749600" cy="1202550"/>
          </a:xfrm>
        </p:grpSpPr>
        <p:sp>
          <p:nvSpPr>
            <p:cNvPr id="617" name="Google Shape;617;p5"/>
            <p:cNvSpPr/>
            <p:nvPr/>
          </p:nvSpPr>
          <p:spPr>
            <a:xfrm>
              <a:off x="1901275" y="5022325"/>
              <a:ext cx="3806000" cy="502300"/>
            </a:xfrm>
            <a:custGeom>
              <a:avLst/>
              <a:gdLst/>
              <a:ahLst/>
              <a:cxnLst/>
              <a:rect l="l" t="t" r="r" b="b"/>
              <a:pathLst>
                <a:path w="152240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152239" y="20092"/>
                  </a:lnTo>
                  <a:lnTo>
                    <a:pt x="152239" y="0"/>
                  </a:lnTo>
                  <a:close/>
                </a:path>
              </a:pathLst>
            </a:custGeom>
            <a:solidFill>
              <a:srgbClr val="C3CA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5"/>
            <p:cNvSpPr/>
            <p:nvPr/>
          </p:nvSpPr>
          <p:spPr>
            <a:xfrm>
              <a:off x="429225" y="4417075"/>
              <a:ext cx="650000" cy="553050"/>
            </a:xfrm>
            <a:custGeom>
              <a:avLst/>
              <a:gdLst/>
              <a:ahLst/>
              <a:cxnLst/>
              <a:rect l="l" t="t" r="r" b="b"/>
              <a:pathLst>
                <a:path w="26000" h="22122" extrusionOk="0">
                  <a:moveTo>
                    <a:pt x="6465" y="1"/>
                  </a:moveTo>
                  <a:cubicBezTo>
                    <a:pt x="2884" y="1"/>
                    <a:pt x="0" y="2905"/>
                    <a:pt x="0" y="6466"/>
                  </a:cubicBezTo>
                  <a:lnTo>
                    <a:pt x="0" y="22121"/>
                  </a:lnTo>
                  <a:lnTo>
                    <a:pt x="26000" y="22121"/>
                  </a:lnTo>
                  <a:lnTo>
                    <a:pt x="26000" y="6466"/>
                  </a:lnTo>
                  <a:cubicBezTo>
                    <a:pt x="26000" y="2885"/>
                    <a:pt x="23095" y="1"/>
                    <a:pt x="19535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5"/>
            <p:cNvSpPr/>
            <p:nvPr/>
          </p:nvSpPr>
          <p:spPr>
            <a:xfrm>
              <a:off x="429700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88" y="1"/>
                  </a:moveTo>
                  <a:cubicBezTo>
                    <a:pt x="2726" y="1"/>
                    <a:pt x="1" y="2726"/>
                    <a:pt x="1" y="6088"/>
                  </a:cubicBezTo>
                  <a:lnTo>
                    <a:pt x="1" y="20828"/>
                  </a:lnTo>
                  <a:lnTo>
                    <a:pt x="24509" y="20828"/>
                  </a:lnTo>
                  <a:lnTo>
                    <a:pt x="24509" y="6088"/>
                  </a:lnTo>
                  <a:cubicBezTo>
                    <a:pt x="24509" y="2726"/>
                    <a:pt x="21783" y="1"/>
                    <a:pt x="18422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5"/>
            <p:cNvSpPr/>
            <p:nvPr/>
          </p:nvSpPr>
          <p:spPr>
            <a:xfrm>
              <a:off x="944925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5372" y="0"/>
                  </a:moveTo>
                  <a:cubicBezTo>
                    <a:pt x="5089" y="1009"/>
                    <a:pt x="4907" y="1390"/>
                    <a:pt x="4548" y="1390"/>
                  </a:cubicBezTo>
                  <a:cubicBezTo>
                    <a:pt x="4376" y="1390"/>
                    <a:pt x="4164" y="1302"/>
                    <a:pt x="3880" y="1154"/>
                  </a:cubicBezTo>
                  <a:lnTo>
                    <a:pt x="1" y="12771"/>
                  </a:lnTo>
                  <a:lnTo>
                    <a:pt x="5372" y="12771"/>
                  </a:lnTo>
                  <a:lnTo>
                    <a:pt x="5372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5"/>
            <p:cNvSpPr/>
            <p:nvPr/>
          </p:nvSpPr>
          <p:spPr>
            <a:xfrm>
              <a:off x="429700" y="4488200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010" y="0"/>
                  </a:moveTo>
                  <a:cubicBezTo>
                    <a:pt x="777" y="1134"/>
                    <a:pt x="1" y="2706"/>
                    <a:pt x="1" y="4536"/>
                  </a:cubicBezTo>
                  <a:lnTo>
                    <a:pt x="1" y="19276"/>
                  </a:lnTo>
                  <a:lnTo>
                    <a:pt x="24489" y="19276"/>
                  </a:lnTo>
                  <a:lnTo>
                    <a:pt x="24489" y="7659"/>
                  </a:lnTo>
                  <a:cubicBezTo>
                    <a:pt x="20033" y="5709"/>
                    <a:pt x="14881" y="5570"/>
                    <a:pt x="10166" y="4158"/>
                  </a:cubicBezTo>
                  <a:cubicBezTo>
                    <a:pt x="7242" y="3263"/>
                    <a:pt x="4477" y="1850"/>
                    <a:pt x="2010" y="0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5"/>
            <p:cNvSpPr/>
            <p:nvPr/>
          </p:nvSpPr>
          <p:spPr>
            <a:xfrm>
              <a:off x="430200" y="4449400"/>
              <a:ext cx="612225" cy="520725"/>
            </a:xfrm>
            <a:custGeom>
              <a:avLst/>
              <a:gdLst/>
              <a:ahLst/>
              <a:cxnLst/>
              <a:rect l="l" t="t" r="r" b="b"/>
              <a:pathLst>
                <a:path w="24489" h="20829" extrusionOk="0">
                  <a:moveTo>
                    <a:pt x="6068" y="1"/>
                  </a:moveTo>
                  <a:cubicBezTo>
                    <a:pt x="2706" y="1"/>
                    <a:pt x="1" y="2726"/>
                    <a:pt x="1" y="6088"/>
                  </a:cubicBezTo>
                  <a:lnTo>
                    <a:pt x="1" y="6207"/>
                  </a:lnTo>
                  <a:cubicBezTo>
                    <a:pt x="1" y="2885"/>
                    <a:pt x="2706" y="160"/>
                    <a:pt x="6028" y="160"/>
                  </a:cubicBezTo>
                  <a:lnTo>
                    <a:pt x="18262" y="160"/>
                  </a:lnTo>
                  <a:cubicBezTo>
                    <a:pt x="21584" y="160"/>
                    <a:pt x="24270" y="2885"/>
                    <a:pt x="24270" y="6207"/>
                  </a:cubicBezTo>
                  <a:lnTo>
                    <a:pt x="24270" y="20828"/>
                  </a:lnTo>
                  <a:lnTo>
                    <a:pt x="24489" y="20828"/>
                  </a:lnTo>
                  <a:lnTo>
                    <a:pt x="24489" y="6088"/>
                  </a:lnTo>
                  <a:cubicBezTo>
                    <a:pt x="24469" y="2726"/>
                    <a:pt x="21763" y="1"/>
                    <a:pt x="18402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5"/>
            <p:cNvSpPr/>
            <p:nvPr/>
          </p:nvSpPr>
          <p:spPr>
            <a:xfrm>
              <a:off x="1191600" y="4417075"/>
              <a:ext cx="650525" cy="553050"/>
            </a:xfrm>
            <a:custGeom>
              <a:avLst/>
              <a:gdLst/>
              <a:ahLst/>
              <a:cxnLst/>
              <a:rect l="l" t="t" r="r" b="b"/>
              <a:pathLst>
                <a:path w="26021" h="22122" extrusionOk="0">
                  <a:moveTo>
                    <a:pt x="6466" y="1"/>
                  </a:moveTo>
                  <a:cubicBezTo>
                    <a:pt x="2885" y="1"/>
                    <a:pt x="1" y="2905"/>
                    <a:pt x="1" y="6466"/>
                  </a:cubicBezTo>
                  <a:lnTo>
                    <a:pt x="1" y="22121"/>
                  </a:lnTo>
                  <a:lnTo>
                    <a:pt x="26020" y="22121"/>
                  </a:lnTo>
                  <a:lnTo>
                    <a:pt x="26020" y="6466"/>
                  </a:lnTo>
                  <a:cubicBezTo>
                    <a:pt x="26020" y="2885"/>
                    <a:pt x="2311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5"/>
            <p:cNvSpPr/>
            <p:nvPr/>
          </p:nvSpPr>
          <p:spPr>
            <a:xfrm>
              <a:off x="1192600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87" y="1"/>
                  </a:moveTo>
                  <a:cubicBezTo>
                    <a:pt x="2726" y="1"/>
                    <a:pt x="0" y="2726"/>
                    <a:pt x="0" y="6088"/>
                  </a:cubicBezTo>
                  <a:lnTo>
                    <a:pt x="0" y="20828"/>
                  </a:lnTo>
                  <a:lnTo>
                    <a:pt x="24508" y="20828"/>
                  </a:lnTo>
                  <a:lnTo>
                    <a:pt x="24508" y="6088"/>
                  </a:lnTo>
                  <a:cubicBezTo>
                    <a:pt x="24508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5"/>
            <p:cNvSpPr/>
            <p:nvPr/>
          </p:nvSpPr>
          <p:spPr>
            <a:xfrm>
              <a:off x="1707825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5371" y="0"/>
                  </a:moveTo>
                  <a:cubicBezTo>
                    <a:pt x="5089" y="1009"/>
                    <a:pt x="4906" y="1390"/>
                    <a:pt x="4548" y="1390"/>
                  </a:cubicBezTo>
                  <a:cubicBezTo>
                    <a:pt x="4376" y="1390"/>
                    <a:pt x="4163" y="1302"/>
                    <a:pt x="3879" y="1154"/>
                  </a:cubicBezTo>
                  <a:lnTo>
                    <a:pt x="0" y="12771"/>
                  </a:lnTo>
                  <a:lnTo>
                    <a:pt x="5371" y="12771"/>
                  </a:lnTo>
                  <a:lnTo>
                    <a:pt x="5371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5"/>
            <p:cNvSpPr/>
            <p:nvPr/>
          </p:nvSpPr>
          <p:spPr>
            <a:xfrm>
              <a:off x="1192600" y="4488200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009" y="0"/>
                  </a:moveTo>
                  <a:cubicBezTo>
                    <a:pt x="756" y="1134"/>
                    <a:pt x="0" y="2706"/>
                    <a:pt x="0" y="4536"/>
                  </a:cubicBezTo>
                  <a:lnTo>
                    <a:pt x="0" y="19276"/>
                  </a:lnTo>
                  <a:lnTo>
                    <a:pt x="24488" y="19276"/>
                  </a:lnTo>
                  <a:lnTo>
                    <a:pt x="24488" y="7659"/>
                  </a:lnTo>
                  <a:cubicBezTo>
                    <a:pt x="20032" y="5709"/>
                    <a:pt x="14860" y="5570"/>
                    <a:pt x="10165" y="4158"/>
                  </a:cubicBezTo>
                  <a:cubicBezTo>
                    <a:pt x="7221" y="3263"/>
                    <a:pt x="4476" y="1850"/>
                    <a:pt x="2009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5"/>
            <p:cNvSpPr/>
            <p:nvPr/>
          </p:nvSpPr>
          <p:spPr>
            <a:xfrm>
              <a:off x="1192600" y="4449400"/>
              <a:ext cx="612225" cy="520725"/>
            </a:xfrm>
            <a:custGeom>
              <a:avLst/>
              <a:gdLst/>
              <a:ahLst/>
              <a:cxnLst/>
              <a:rect l="l" t="t" r="r" b="b"/>
              <a:pathLst>
                <a:path w="24489" h="20829" extrusionOk="0">
                  <a:moveTo>
                    <a:pt x="6068" y="1"/>
                  </a:moveTo>
                  <a:cubicBezTo>
                    <a:pt x="2706" y="1"/>
                    <a:pt x="0" y="2726"/>
                    <a:pt x="0" y="6088"/>
                  </a:cubicBezTo>
                  <a:lnTo>
                    <a:pt x="0" y="6207"/>
                  </a:lnTo>
                  <a:cubicBezTo>
                    <a:pt x="0" y="2885"/>
                    <a:pt x="2706" y="160"/>
                    <a:pt x="6008" y="160"/>
                  </a:cubicBezTo>
                  <a:lnTo>
                    <a:pt x="18242" y="160"/>
                  </a:lnTo>
                  <a:cubicBezTo>
                    <a:pt x="21584" y="160"/>
                    <a:pt x="24269" y="2885"/>
                    <a:pt x="24269" y="6207"/>
                  </a:cubicBezTo>
                  <a:lnTo>
                    <a:pt x="24269" y="20828"/>
                  </a:lnTo>
                  <a:lnTo>
                    <a:pt x="24488" y="20828"/>
                  </a:lnTo>
                  <a:lnTo>
                    <a:pt x="24488" y="6088"/>
                  </a:lnTo>
                  <a:cubicBezTo>
                    <a:pt x="24488" y="2726"/>
                    <a:pt x="21743" y="1"/>
                    <a:pt x="18401" y="1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5"/>
            <p:cNvSpPr/>
            <p:nvPr/>
          </p:nvSpPr>
          <p:spPr>
            <a:xfrm>
              <a:off x="1954475" y="4417075"/>
              <a:ext cx="650525" cy="553050"/>
            </a:xfrm>
            <a:custGeom>
              <a:avLst/>
              <a:gdLst/>
              <a:ahLst/>
              <a:cxnLst/>
              <a:rect l="l" t="t" r="r" b="b"/>
              <a:pathLst>
                <a:path w="26021" h="22122" extrusionOk="0">
                  <a:moveTo>
                    <a:pt x="6466" y="1"/>
                  </a:moveTo>
                  <a:cubicBezTo>
                    <a:pt x="2885" y="1"/>
                    <a:pt x="1" y="2905"/>
                    <a:pt x="1" y="6466"/>
                  </a:cubicBezTo>
                  <a:lnTo>
                    <a:pt x="1" y="22121"/>
                  </a:lnTo>
                  <a:lnTo>
                    <a:pt x="26021" y="22121"/>
                  </a:lnTo>
                  <a:lnTo>
                    <a:pt x="26021" y="6466"/>
                  </a:lnTo>
                  <a:cubicBezTo>
                    <a:pt x="26021" y="2885"/>
                    <a:pt x="2311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5"/>
            <p:cNvSpPr/>
            <p:nvPr/>
          </p:nvSpPr>
          <p:spPr>
            <a:xfrm>
              <a:off x="1954475" y="4449400"/>
              <a:ext cx="613225" cy="520725"/>
            </a:xfrm>
            <a:custGeom>
              <a:avLst/>
              <a:gdLst/>
              <a:ahLst/>
              <a:cxnLst/>
              <a:rect l="l" t="t" r="r" b="b"/>
              <a:pathLst>
                <a:path w="24529" h="20829" extrusionOk="0">
                  <a:moveTo>
                    <a:pt x="6108" y="1"/>
                  </a:moveTo>
                  <a:cubicBezTo>
                    <a:pt x="2746" y="1"/>
                    <a:pt x="1" y="2726"/>
                    <a:pt x="1" y="6088"/>
                  </a:cubicBezTo>
                  <a:lnTo>
                    <a:pt x="1" y="20828"/>
                  </a:lnTo>
                  <a:lnTo>
                    <a:pt x="24529" y="20828"/>
                  </a:lnTo>
                  <a:lnTo>
                    <a:pt x="24529" y="6088"/>
                  </a:lnTo>
                  <a:cubicBezTo>
                    <a:pt x="24529" y="2726"/>
                    <a:pt x="21783" y="1"/>
                    <a:pt x="1844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5"/>
            <p:cNvSpPr/>
            <p:nvPr/>
          </p:nvSpPr>
          <p:spPr>
            <a:xfrm>
              <a:off x="2470200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5372" y="0"/>
                  </a:moveTo>
                  <a:cubicBezTo>
                    <a:pt x="5076" y="1009"/>
                    <a:pt x="4889" y="1390"/>
                    <a:pt x="4535" y="1390"/>
                  </a:cubicBezTo>
                  <a:cubicBezTo>
                    <a:pt x="4365" y="1390"/>
                    <a:pt x="4157" y="1302"/>
                    <a:pt x="3880" y="1154"/>
                  </a:cubicBezTo>
                  <a:lnTo>
                    <a:pt x="1" y="12771"/>
                  </a:lnTo>
                  <a:lnTo>
                    <a:pt x="5372" y="12771"/>
                  </a:lnTo>
                  <a:lnTo>
                    <a:pt x="5372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5"/>
            <p:cNvSpPr/>
            <p:nvPr/>
          </p:nvSpPr>
          <p:spPr>
            <a:xfrm>
              <a:off x="1954475" y="4488200"/>
              <a:ext cx="612725" cy="481925"/>
            </a:xfrm>
            <a:custGeom>
              <a:avLst/>
              <a:gdLst/>
              <a:ahLst/>
              <a:cxnLst/>
              <a:rect l="l" t="t" r="r" b="b"/>
              <a:pathLst>
                <a:path w="24509" h="19277" extrusionOk="0">
                  <a:moveTo>
                    <a:pt x="2010" y="0"/>
                  </a:moveTo>
                  <a:cubicBezTo>
                    <a:pt x="777" y="1134"/>
                    <a:pt x="1" y="2706"/>
                    <a:pt x="1" y="4536"/>
                  </a:cubicBezTo>
                  <a:lnTo>
                    <a:pt x="1" y="19276"/>
                  </a:lnTo>
                  <a:lnTo>
                    <a:pt x="24509" y="19276"/>
                  </a:lnTo>
                  <a:lnTo>
                    <a:pt x="24509" y="7659"/>
                  </a:lnTo>
                  <a:cubicBezTo>
                    <a:pt x="20053" y="5709"/>
                    <a:pt x="14881" y="5570"/>
                    <a:pt x="10166" y="4158"/>
                  </a:cubicBezTo>
                  <a:cubicBezTo>
                    <a:pt x="7242" y="3263"/>
                    <a:pt x="4477" y="1850"/>
                    <a:pt x="2010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5"/>
            <p:cNvSpPr/>
            <p:nvPr/>
          </p:nvSpPr>
          <p:spPr>
            <a:xfrm>
              <a:off x="1954475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68" y="1"/>
                  </a:moveTo>
                  <a:cubicBezTo>
                    <a:pt x="2726" y="1"/>
                    <a:pt x="1" y="2726"/>
                    <a:pt x="1" y="6088"/>
                  </a:cubicBezTo>
                  <a:lnTo>
                    <a:pt x="1" y="6207"/>
                  </a:lnTo>
                  <a:cubicBezTo>
                    <a:pt x="1" y="2885"/>
                    <a:pt x="2726" y="160"/>
                    <a:pt x="6028" y="160"/>
                  </a:cubicBezTo>
                  <a:lnTo>
                    <a:pt x="18262" y="160"/>
                  </a:lnTo>
                  <a:cubicBezTo>
                    <a:pt x="21584" y="160"/>
                    <a:pt x="24270" y="2885"/>
                    <a:pt x="24270" y="6207"/>
                  </a:cubicBezTo>
                  <a:lnTo>
                    <a:pt x="24270" y="20828"/>
                  </a:lnTo>
                  <a:lnTo>
                    <a:pt x="24509" y="20828"/>
                  </a:lnTo>
                  <a:lnTo>
                    <a:pt x="24509" y="6088"/>
                  </a:lnTo>
                  <a:cubicBezTo>
                    <a:pt x="24509" y="2726"/>
                    <a:pt x="21783" y="1"/>
                    <a:pt x="18441" y="1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5"/>
            <p:cNvSpPr/>
            <p:nvPr/>
          </p:nvSpPr>
          <p:spPr>
            <a:xfrm>
              <a:off x="2716875" y="4417075"/>
              <a:ext cx="650025" cy="553050"/>
            </a:xfrm>
            <a:custGeom>
              <a:avLst/>
              <a:gdLst/>
              <a:ahLst/>
              <a:cxnLst/>
              <a:rect l="l" t="t" r="r" b="b"/>
              <a:pathLst>
                <a:path w="26001" h="22122" extrusionOk="0">
                  <a:moveTo>
                    <a:pt x="6466" y="1"/>
                  </a:moveTo>
                  <a:cubicBezTo>
                    <a:pt x="2885" y="1"/>
                    <a:pt x="0" y="2905"/>
                    <a:pt x="0" y="6466"/>
                  </a:cubicBezTo>
                  <a:lnTo>
                    <a:pt x="0" y="22121"/>
                  </a:lnTo>
                  <a:lnTo>
                    <a:pt x="26000" y="22121"/>
                  </a:lnTo>
                  <a:lnTo>
                    <a:pt x="26000" y="6466"/>
                  </a:lnTo>
                  <a:cubicBezTo>
                    <a:pt x="26000" y="2885"/>
                    <a:pt x="23096" y="1"/>
                    <a:pt x="1953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5"/>
            <p:cNvSpPr/>
            <p:nvPr/>
          </p:nvSpPr>
          <p:spPr>
            <a:xfrm>
              <a:off x="2716875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88" y="1"/>
                  </a:moveTo>
                  <a:cubicBezTo>
                    <a:pt x="2726" y="1"/>
                    <a:pt x="0" y="2726"/>
                    <a:pt x="0" y="6088"/>
                  </a:cubicBezTo>
                  <a:lnTo>
                    <a:pt x="0" y="20828"/>
                  </a:lnTo>
                  <a:lnTo>
                    <a:pt x="24508" y="20828"/>
                  </a:lnTo>
                  <a:lnTo>
                    <a:pt x="24508" y="6088"/>
                  </a:lnTo>
                  <a:cubicBezTo>
                    <a:pt x="24508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5"/>
            <p:cNvSpPr/>
            <p:nvPr/>
          </p:nvSpPr>
          <p:spPr>
            <a:xfrm>
              <a:off x="3232600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5371" y="0"/>
                  </a:moveTo>
                  <a:cubicBezTo>
                    <a:pt x="5089" y="1009"/>
                    <a:pt x="4906" y="1390"/>
                    <a:pt x="4548" y="1390"/>
                  </a:cubicBezTo>
                  <a:cubicBezTo>
                    <a:pt x="4375" y="1390"/>
                    <a:pt x="4163" y="1302"/>
                    <a:pt x="3879" y="1154"/>
                  </a:cubicBezTo>
                  <a:lnTo>
                    <a:pt x="0" y="12771"/>
                  </a:lnTo>
                  <a:lnTo>
                    <a:pt x="5371" y="12771"/>
                  </a:lnTo>
                  <a:lnTo>
                    <a:pt x="5371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5"/>
            <p:cNvSpPr/>
            <p:nvPr/>
          </p:nvSpPr>
          <p:spPr>
            <a:xfrm>
              <a:off x="2716875" y="4488200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010" y="0"/>
                  </a:moveTo>
                  <a:cubicBezTo>
                    <a:pt x="776" y="1134"/>
                    <a:pt x="0" y="2706"/>
                    <a:pt x="0" y="4536"/>
                  </a:cubicBezTo>
                  <a:lnTo>
                    <a:pt x="0" y="19276"/>
                  </a:lnTo>
                  <a:lnTo>
                    <a:pt x="24488" y="19276"/>
                  </a:lnTo>
                  <a:lnTo>
                    <a:pt x="24488" y="7659"/>
                  </a:lnTo>
                  <a:cubicBezTo>
                    <a:pt x="20032" y="5709"/>
                    <a:pt x="14860" y="5570"/>
                    <a:pt x="10166" y="4158"/>
                  </a:cubicBezTo>
                  <a:cubicBezTo>
                    <a:pt x="7221" y="3263"/>
                    <a:pt x="4476" y="1850"/>
                    <a:pt x="2010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5"/>
            <p:cNvSpPr/>
            <p:nvPr/>
          </p:nvSpPr>
          <p:spPr>
            <a:xfrm>
              <a:off x="2717375" y="4449400"/>
              <a:ext cx="612225" cy="520725"/>
            </a:xfrm>
            <a:custGeom>
              <a:avLst/>
              <a:gdLst/>
              <a:ahLst/>
              <a:cxnLst/>
              <a:rect l="l" t="t" r="r" b="b"/>
              <a:pathLst>
                <a:path w="24489" h="20829" extrusionOk="0">
                  <a:moveTo>
                    <a:pt x="6068" y="1"/>
                  </a:moveTo>
                  <a:cubicBezTo>
                    <a:pt x="2706" y="1"/>
                    <a:pt x="0" y="2726"/>
                    <a:pt x="0" y="6088"/>
                  </a:cubicBezTo>
                  <a:lnTo>
                    <a:pt x="0" y="6207"/>
                  </a:lnTo>
                  <a:cubicBezTo>
                    <a:pt x="0" y="2885"/>
                    <a:pt x="2706" y="160"/>
                    <a:pt x="6028" y="160"/>
                  </a:cubicBezTo>
                  <a:lnTo>
                    <a:pt x="18262" y="160"/>
                  </a:lnTo>
                  <a:cubicBezTo>
                    <a:pt x="21584" y="160"/>
                    <a:pt x="24269" y="2885"/>
                    <a:pt x="24269" y="6207"/>
                  </a:cubicBezTo>
                  <a:lnTo>
                    <a:pt x="24269" y="20828"/>
                  </a:lnTo>
                  <a:lnTo>
                    <a:pt x="24488" y="20828"/>
                  </a:lnTo>
                  <a:lnTo>
                    <a:pt x="24488" y="6088"/>
                  </a:lnTo>
                  <a:cubicBezTo>
                    <a:pt x="24468" y="2726"/>
                    <a:pt x="21763" y="1"/>
                    <a:pt x="18401" y="1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5"/>
            <p:cNvSpPr/>
            <p:nvPr/>
          </p:nvSpPr>
          <p:spPr>
            <a:xfrm>
              <a:off x="3479750" y="4417075"/>
              <a:ext cx="650025" cy="553050"/>
            </a:xfrm>
            <a:custGeom>
              <a:avLst/>
              <a:gdLst/>
              <a:ahLst/>
              <a:cxnLst/>
              <a:rect l="l" t="t" r="r" b="b"/>
              <a:pathLst>
                <a:path w="26001" h="22122" extrusionOk="0">
                  <a:moveTo>
                    <a:pt x="6446" y="1"/>
                  </a:moveTo>
                  <a:cubicBezTo>
                    <a:pt x="2885" y="1"/>
                    <a:pt x="1" y="2905"/>
                    <a:pt x="1" y="6466"/>
                  </a:cubicBezTo>
                  <a:lnTo>
                    <a:pt x="1" y="22121"/>
                  </a:lnTo>
                  <a:lnTo>
                    <a:pt x="26001" y="22121"/>
                  </a:lnTo>
                  <a:lnTo>
                    <a:pt x="26001" y="6466"/>
                  </a:lnTo>
                  <a:cubicBezTo>
                    <a:pt x="26001" y="2885"/>
                    <a:pt x="23096" y="1"/>
                    <a:pt x="1953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5"/>
            <p:cNvSpPr/>
            <p:nvPr/>
          </p:nvSpPr>
          <p:spPr>
            <a:xfrm>
              <a:off x="3479250" y="4449400"/>
              <a:ext cx="613225" cy="520725"/>
            </a:xfrm>
            <a:custGeom>
              <a:avLst/>
              <a:gdLst/>
              <a:ahLst/>
              <a:cxnLst/>
              <a:rect l="l" t="t" r="r" b="b"/>
              <a:pathLst>
                <a:path w="24529" h="20829" extrusionOk="0">
                  <a:moveTo>
                    <a:pt x="6108" y="1"/>
                  </a:moveTo>
                  <a:cubicBezTo>
                    <a:pt x="2746" y="1"/>
                    <a:pt x="1" y="2726"/>
                    <a:pt x="1" y="6088"/>
                  </a:cubicBezTo>
                  <a:lnTo>
                    <a:pt x="1" y="20828"/>
                  </a:lnTo>
                  <a:lnTo>
                    <a:pt x="24529" y="20828"/>
                  </a:lnTo>
                  <a:lnTo>
                    <a:pt x="24529" y="6088"/>
                  </a:lnTo>
                  <a:cubicBezTo>
                    <a:pt x="24529" y="2726"/>
                    <a:pt x="21803" y="1"/>
                    <a:pt x="1844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5"/>
            <p:cNvSpPr/>
            <p:nvPr/>
          </p:nvSpPr>
          <p:spPr>
            <a:xfrm>
              <a:off x="3994975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5372" y="0"/>
                  </a:moveTo>
                  <a:cubicBezTo>
                    <a:pt x="5089" y="1009"/>
                    <a:pt x="4907" y="1390"/>
                    <a:pt x="4548" y="1390"/>
                  </a:cubicBezTo>
                  <a:cubicBezTo>
                    <a:pt x="4376" y="1390"/>
                    <a:pt x="4163" y="1302"/>
                    <a:pt x="3880" y="1154"/>
                  </a:cubicBezTo>
                  <a:lnTo>
                    <a:pt x="1" y="12771"/>
                  </a:lnTo>
                  <a:lnTo>
                    <a:pt x="5372" y="12771"/>
                  </a:lnTo>
                  <a:lnTo>
                    <a:pt x="5372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5"/>
            <p:cNvSpPr/>
            <p:nvPr/>
          </p:nvSpPr>
          <p:spPr>
            <a:xfrm>
              <a:off x="3479250" y="4488200"/>
              <a:ext cx="612725" cy="481925"/>
            </a:xfrm>
            <a:custGeom>
              <a:avLst/>
              <a:gdLst/>
              <a:ahLst/>
              <a:cxnLst/>
              <a:rect l="l" t="t" r="r" b="b"/>
              <a:pathLst>
                <a:path w="24509" h="19277" extrusionOk="0">
                  <a:moveTo>
                    <a:pt x="2030" y="0"/>
                  </a:moveTo>
                  <a:cubicBezTo>
                    <a:pt x="777" y="1134"/>
                    <a:pt x="1" y="2706"/>
                    <a:pt x="1" y="4536"/>
                  </a:cubicBezTo>
                  <a:lnTo>
                    <a:pt x="1" y="19276"/>
                  </a:lnTo>
                  <a:lnTo>
                    <a:pt x="24509" y="19276"/>
                  </a:lnTo>
                  <a:lnTo>
                    <a:pt x="24509" y="7659"/>
                  </a:lnTo>
                  <a:cubicBezTo>
                    <a:pt x="20053" y="5709"/>
                    <a:pt x="14881" y="5570"/>
                    <a:pt x="10186" y="4158"/>
                  </a:cubicBezTo>
                  <a:cubicBezTo>
                    <a:pt x="7242" y="3263"/>
                    <a:pt x="4477" y="1850"/>
                    <a:pt x="2030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5"/>
            <p:cNvSpPr/>
            <p:nvPr/>
          </p:nvSpPr>
          <p:spPr>
            <a:xfrm>
              <a:off x="3479250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68" y="1"/>
                  </a:moveTo>
                  <a:cubicBezTo>
                    <a:pt x="2726" y="1"/>
                    <a:pt x="1" y="2726"/>
                    <a:pt x="1" y="6088"/>
                  </a:cubicBezTo>
                  <a:lnTo>
                    <a:pt x="1" y="6207"/>
                  </a:lnTo>
                  <a:cubicBezTo>
                    <a:pt x="1" y="2885"/>
                    <a:pt x="2726" y="160"/>
                    <a:pt x="6028" y="160"/>
                  </a:cubicBezTo>
                  <a:lnTo>
                    <a:pt x="18262" y="160"/>
                  </a:lnTo>
                  <a:cubicBezTo>
                    <a:pt x="21584" y="160"/>
                    <a:pt x="24270" y="2885"/>
                    <a:pt x="24270" y="6207"/>
                  </a:cubicBezTo>
                  <a:lnTo>
                    <a:pt x="24270" y="20828"/>
                  </a:lnTo>
                  <a:lnTo>
                    <a:pt x="24509" y="20828"/>
                  </a:lnTo>
                  <a:lnTo>
                    <a:pt x="24509" y="6088"/>
                  </a:lnTo>
                  <a:cubicBezTo>
                    <a:pt x="24509" y="2726"/>
                    <a:pt x="21763" y="1"/>
                    <a:pt x="18402" y="1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5"/>
            <p:cNvSpPr/>
            <p:nvPr/>
          </p:nvSpPr>
          <p:spPr>
            <a:xfrm>
              <a:off x="6528800" y="4417075"/>
              <a:ext cx="650025" cy="553050"/>
            </a:xfrm>
            <a:custGeom>
              <a:avLst/>
              <a:gdLst/>
              <a:ahLst/>
              <a:cxnLst/>
              <a:rect l="l" t="t" r="r" b="b"/>
              <a:pathLst>
                <a:path w="26001" h="22122" extrusionOk="0">
                  <a:moveTo>
                    <a:pt x="6466" y="1"/>
                  </a:moveTo>
                  <a:cubicBezTo>
                    <a:pt x="2905" y="1"/>
                    <a:pt x="1" y="2885"/>
                    <a:pt x="1" y="6466"/>
                  </a:cubicBezTo>
                  <a:lnTo>
                    <a:pt x="1" y="22121"/>
                  </a:lnTo>
                  <a:lnTo>
                    <a:pt x="26001" y="22121"/>
                  </a:lnTo>
                  <a:lnTo>
                    <a:pt x="26001" y="6466"/>
                  </a:lnTo>
                  <a:cubicBezTo>
                    <a:pt x="26001" y="2905"/>
                    <a:pt x="23116" y="1"/>
                    <a:pt x="19535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5"/>
            <p:cNvSpPr/>
            <p:nvPr/>
          </p:nvSpPr>
          <p:spPr>
            <a:xfrm>
              <a:off x="6566100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88" y="1"/>
                  </a:moveTo>
                  <a:cubicBezTo>
                    <a:pt x="2726" y="1"/>
                    <a:pt x="1" y="2726"/>
                    <a:pt x="1" y="6088"/>
                  </a:cubicBezTo>
                  <a:lnTo>
                    <a:pt x="1" y="20828"/>
                  </a:lnTo>
                  <a:lnTo>
                    <a:pt x="24509" y="20828"/>
                  </a:lnTo>
                  <a:lnTo>
                    <a:pt x="24509" y="6088"/>
                  </a:lnTo>
                  <a:cubicBezTo>
                    <a:pt x="24509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5"/>
            <p:cNvSpPr/>
            <p:nvPr/>
          </p:nvSpPr>
          <p:spPr>
            <a:xfrm>
              <a:off x="6528800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1" y="0"/>
                  </a:moveTo>
                  <a:lnTo>
                    <a:pt x="1" y="12771"/>
                  </a:lnTo>
                  <a:lnTo>
                    <a:pt x="5372" y="12771"/>
                  </a:lnTo>
                  <a:lnTo>
                    <a:pt x="1493" y="1154"/>
                  </a:lnTo>
                  <a:cubicBezTo>
                    <a:pt x="1209" y="1302"/>
                    <a:pt x="996" y="1390"/>
                    <a:pt x="824" y="1390"/>
                  </a:cubicBezTo>
                  <a:cubicBezTo>
                    <a:pt x="466" y="1390"/>
                    <a:pt x="283" y="1009"/>
                    <a:pt x="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5"/>
            <p:cNvSpPr/>
            <p:nvPr/>
          </p:nvSpPr>
          <p:spPr>
            <a:xfrm>
              <a:off x="6566600" y="4488200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79" y="0"/>
                  </a:moveTo>
                  <a:cubicBezTo>
                    <a:pt x="20013" y="1850"/>
                    <a:pt x="17268" y="3263"/>
                    <a:pt x="14323" y="4158"/>
                  </a:cubicBezTo>
                  <a:cubicBezTo>
                    <a:pt x="9629" y="5570"/>
                    <a:pt x="4457" y="5709"/>
                    <a:pt x="1" y="7659"/>
                  </a:cubicBezTo>
                  <a:lnTo>
                    <a:pt x="1" y="19276"/>
                  </a:lnTo>
                  <a:lnTo>
                    <a:pt x="24489" y="19276"/>
                  </a:lnTo>
                  <a:lnTo>
                    <a:pt x="24489" y="4536"/>
                  </a:lnTo>
                  <a:cubicBezTo>
                    <a:pt x="24489" y="2706"/>
                    <a:pt x="23733" y="1134"/>
                    <a:pt x="22479" y="0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5"/>
            <p:cNvSpPr/>
            <p:nvPr/>
          </p:nvSpPr>
          <p:spPr>
            <a:xfrm>
              <a:off x="6566600" y="4449400"/>
              <a:ext cx="611725" cy="520725"/>
            </a:xfrm>
            <a:custGeom>
              <a:avLst/>
              <a:gdLst/>
              <a:ahLst/>
              <a:cxnLst/>
              <a:rect l="l" t="t" r="r" b="b"/>
              <a:pathLst>
                <a:path w="24469" h="20829" extrusionOk="0">
                  <a:moveTo>
                    <a:pt x="6068" y="1"/>
                  </a:moveTo>
                  <a:cubicBezTo>
                    <a:pt x="2706" y="1"/>
                    <a:pt x="1" y="2726"/>
                    <a:pt x="1" y="6088"/>
                  </a:cubicBezTo>
                  <a:lnTo>
                    <a:pt x="1" y="20828"/>
                  </a:lnTo>
                  <a:lnTo>
                    <a:pt x="200" y="20828"/>
                  </a:lnTo>
                  <a:lnTo>
                    <a:pt x="200" y="6207"/>
                  </a:lnTo>
                  <a:cubicBezTo>
                    <a:pt x="200" y="2885"/>
                    <a:pt x="2885" y="160"/>
                    <a:pt x="6207" y="160"/>
                  </a:cubicBezTo>
                  <a:lnTo>
                    <a:pt x="18461" y="160"/>
                  </a:lnTo>
                  <a:cubicBezTo>
                    <a:pt x="21763" y="160"/>
                    <a:pt x="24469" y="2885"/>
                    <a:pt x="24469" y="6207"/>
                  </a:cubicBezTo>
                  <a:lnTo>
                    <a:pt x="24469" y="6088"/>
                  </a:lnTo>
                  <a:cubicBezTo>
                    <a:pt x="24469" y="2726"/>
                    <a:pt x="21763" y="1"/>
                    <a:pt x="18401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5"/>
            <p:cNvSpPr/>
            <p:nvPr/>
          </p:nvSpPr>
          <p:spPr>
            <a:xfrm>
              <a:off x="5766425" y="4417075"/>
              <a:ext cx="650500" cy="553050"/>
            </a:xfrm>
            <a:custGeom>
              <a:avLst/>
              <a:gdLst/>
              <a:ahLst/>
              <a:cxnLst/>
              <a:rect l="l" t="t" r="r" b="b"/>
              <a:pathLst>
                <a:path w="26020" h="22122" extrusionOk="0">
                  <a:moveTo>
                    <a:pt x="6465" y="1"/>
                  </a:moveTo>
                  <a:cubicBezTo>
                    <a:pt x="2925" y="1"/>
                    <a:pt x="0" y="2885"/>
                    <a:pt x="0" y="6466"/>
                  </a:cubicBezTo>
                  <a:lnTo>
                    <a:pt x="0" y="22121"/>
                  </a:lnTo>
                  <a:lnTo>
                    <a:pt x="26020" y="22121"/>
                  </a:lnTo>
                  <a:lnTo>
                    <a:pt x="26020" y="6466"/>
                  </a:lnTo>
                  <a:cubicBezTo>
                    <a:pt x="26020" y="2905"/>
                    <a:pt x="2313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5"/>
            <p:cNvSpPr/>
            <p:nvPr/>
          </p:nvSpPr>
          <p:spPr>
            <a:xfrm>
              <a:off x="5803225" y="4449400"/>
              <a:ext cx="613225" cy="520725"/>
            </a:xfrm>
            <a:custGeom>
              <a:avLst/>
              <a:gdLst/>
              <a:ahLst/>
              <a:cxnLst/>
              <a:rect l="l" t="t" r="r" b="b"/>
              <a:pathLst>
                <a:path w="24529" h="20829" extrusionOk="0">
                  <a:moveTo>
                    <a:pt x="6088" y="1"/>
                  </a:moveTo>
                  <a:cubicBezTo>
                    <a:pt x="2726" y="1"/>
                    <a:pt x="0" y="2726"/>
                    <a:pt x="0" y="6088"/>
                  </a:cubicBezTo>
                  <a:lnTo>
                    <a:pt x="0" y="20828"/>
                  </a:lnTo>
                  <a:lnTo>
                    <a:pt x="24528" y="20828"/>
                  </a:lnTo>
                  <a:lnTo>
                    <a:pt x="24528" y="6088"/>
                  </a:lnTo>
                  <a:cubicBezTo>
                    <a:pt x="24528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5"/>
            <p:cNvSpPr/>
            <p:nvPr/>
          </p:nvSpPr>
          <p:spPr>
            <a:xfrm>
              <a:off x="5766425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0" y="0"/>
                  </a:moveTo>
                  <a:lnTo>
                    <a:pt x="0" y="12771"/>
                  </a:lnTo>
                  <a:lnTo>
                    <a:pt x="5371" y="12771"/>
                  </a:lnTo>
                  <a:lnTo>
                    <a:pt x="1492" y="1154"/>
                  </a:lnTo>
                  <a:cubicBezTo>
                    <a:pt x="1209" y="1302"/>
                    <a:pt x="998" y="1390"/>
                    <a:pt x="828" y="1390"/>
                  </a:cubicBezTo>
                  <a:cubicBezTo>
                    <a:pt x="474" y="1390"/>
                    <a:pt x="296" y="1009"/>
                    <a:pt x="0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5"/>
            <p:cNvSpPr/>
            <p:nvPr/>
          </p:nvSpPr>
          <p:spPr>
            <a:xfrm>
              <a:off x="5803725" y="4488200"/>
              <a:ext cx="612725" cy="481925"/>
            </a:xfrm>
            <a:custGeom>
              <a:avLst/>
              <a:gdLst/>
              <a:ahLst/>
              <a:cxnLst/>
              <a:rect l="l" t="t" r="r" b="b"/>
              <a:pathLst>
                <a:path w="24509" h="19277" extrusionOk="0">
                  <a:moveTo>
                    <a:pt x="22479" y="0"/>
                  </a:moveTo>
                  <a:cubicBezTo>
                    <a:pt x="20032" y="1850"/>
                    <a:pt x="17267" y="3263"/>
                    <a:pt x="14323" y="4158"/>
                  </a:cubicBezTo>
                  <a:cubicBezTo>
                    <a:pt x="9628" y="5570"/>
                    <a:pt x="4456" y="5709"/>
                    <a:pt x="0" y="7659"/>
                  </a:cubicBezTo>
                  <a:lnTo>
                    <a:pt x="0" y="19276"/>
                  </a:lnTo>
                  <a:lnTo>
                    <a:pt x="24508" y="19276"/>
                  </a:lnTo>
                  <a:lnTo>
                    <a:pt x="24508" y="4536"/>
                  </a:lnTo>
                  <a:cubicBezTo>
                    <a:pt x="24508" y="2706"/>
                    <a:pt x="23732" y="1134"/>
                    <a:pt x="22479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5"/>
            <p:cNvSpPr/>
            <p:nvPr/>
          </p:nvSpPr>
          <p:spPr>
            <a:xfrm>
              <a:off x="5803725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87" y="1"/>
                  </a:moveTo>
                  <a:cubicBezTo>
                    <a:pt x="2745" y="1"/>
                    <a:pt x="0" y="2726"/>
                    <a:pt x="0" y="6088"/>
                  </a:cubicBezTo>
                  <a:lnTo>
                    <a:pt x="0" y="20828"/>
                  </a:lnTo>
                  <a:lnTo>
                    <a:pt x="219" y="20828"/>
                  </a:lnTo>
                  <a:lnTo>
                    <a:pt x="219" y="6207"/>
                  </a:lnTo>
                  <a:cubicBezTo>
                    <a:pt x="219" y="2885"/>
                    <a:pt x="2905" y="160"/>
                    <a:pt x="6247" y="160"/>
                  </a:cubicBezTo>
                  <a:lnTo>
                    <a:pt x="18481" y="160"/>
                  </a:lnTo>
                  <a:cubicBezTo>
                    <a:pt x="21783" y="160"/>
                    <a:pt x="24508" y="2885"/>
                    <a:pt x="24508" y="6207"/>
                  </a:cubicBezTo>
                  <a:lnTo>
                    <a:pt x="24508" y="6088"/>
                  </a:lnTo>
                  <a:cubicBezTo>
                    <a:pt x="24508" y="2726"/>
                    <a:pt x="21783" y="1"/>
                    <a:pt x="18441" y="1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5"/>
            <p:cNvSpPr/>
            <p:nvPr/>
          </p:nvSpPr>
          <p:spPr>
            <a:xfrm>
              <a:off x="5004025" y="4417075"/>
              <a:ext cx="650025" cy="553050"/>
            </a:xfrm>
            <a:custGeom>
              <a:avLst/>
              <a:gdLst/>
              <a:ahLst/>
              <a:cxnLst/>
              <a:rect l="l" t="t" r="r" b="b"/>
              <a:pathLst>
                <a:path w="26001" h="22122" extrusionOk="0">
                  <a:moveTo>
                    <a:pt x="6466" y="1"/>
                  </a:moveTo>
                  <a:cubicBezTo>
                    <a:pt x="2905" y="1"/>
                    <a:pt x="1" y="2885"/>
                    <a:pt x="1" y="6466"/>
                  </a:cubicBezTo>
                  <a:lnTo>
                    <a:pt x="1" y="22121"/>
                  </a:lnTo>
                  <a:lnTo>
                    <a:pt x="26001" y="22121"/>
                  </a:lnTo>
                  <a:lnTo>
                    <a:pt x="26001" y="6466"/>
                  </a:lnTo>
                  <a:cubicBezTo>
                    <a:pt x="26001" y="2905"/>
                    <a:pt x="23116" y="1"/>
                    <a:pt x="1953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5"/>
            <p:cNvSpPr/>
            <p:nvPr/>
          </p:nvSpPr>
          <p:spPr>
            <a:xfrm>
              <a:off x="5041325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88" y="1"/>
                  </a:moveTo>
                  <a:cubicBezTo>
                    <a:pt x="2726" y="1"/>
                    <a:pt x="1" y="2726"/>
                    <a:pt x="1" y="6088"/>
                  </a:cubicBezTo>
                  <a:lnTo>
                    <a:pt x="1" y="20828"/>
                  </a:lnTo>
                  <a:lnTo>
                    <a:pt x="24509" y="20828"/>
                  </a:lnTo>
                  <a:lnTo>
                    <a:pt x="24509" y="6088"/>
                  </a:lnTo>
                  <a:cubicBezTo>
                    <a:pt x="24509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5"/>
            <p:cNvSpPr/>
            <p:nvPr/>
          </p:nvSpPr>
          <p:spPr>
            <a:xfrm>
              <a:off x="5004025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1" y="0"/>
                  </a:moveTo>
                  <a:lnTo>
                    <a:pt x="1" y="12771"/>
                  </a:lnTo>
                  <a:lnTo>
                    <a:pt x="5372" y="12771"/>
                  </a:lnTo>
                  <a:lnTo>
                    <a:pt x="1493" y="1154"/>
                  </a:lnTo>
                  <a:cubicBezTo>
                    <a:pt x="1209" y="1302"/>
                    <a:pt x="996" y="1390"/>
                    <a:pt x="824" y="1390"/>
                  </a:cubicBezTo>
                  <a:cubicBezTo>
                    <a:pt x="466" y="1390"/>
                    <a:pt x="283" y="1009"/>
                    <a:pt x="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5"/>
            <p:cNvSpPr/>
            <p:nvPr/>
          </p:nvSpPr>
          <p:spPr>
            <a:xfrm>
              <a:off x="5041825" y="4488200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79" y="0"/>
                  </a:moveTo>
                  <a:cubicBezTo>
                    <a:pt x="20013" y="1850"/>
                    <a:pt x="17248" y="3263"/>
                    <a:pt x="14323" y="4158"/>
                  </a:cubicBezTo>
                  <a:cubicBezTo>
                    <a:pt x="9629" y="5570"/>
                    <a:pt x="4457" y="5709"/>
                    <a:pt x="1" y="7659"/>
                  </a:cubicBezTo>
                  <a:lnTo>
                    <a:pt x="1" y="19276"/>
                  </a:lnTo>
                  <a:lnTo>
                    <a:pt x="24489" y="19276"/>
                  </a:lnTo>
                  <a:lnTo>
                    <a:pt x="24489" y="4536"/>
                  </a:lnTo>
                  <a:cubicBezTo>
                    <a:pt x="24489" y="2706"/>
                    <a:pt x="23713" y="1134"/>
                    <a:pt x="22479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5"/>
            <p:cNvSpPr/>
            <p:nvPr/>
          </p:nvSpPr>
          <p:spPr>
            <a:xfrm>
              <a:off x="5041325" y="4449400"/>
              <a:ext cx="612225" cy="520725"/>
            </a:xfrm>
            <a:custGeom>
              <a:avLst/>
              <a:gdLst/>
              <a:ahLst/>
              <a:cxnLst/>
              <a:rect l="l" t="t" r="r" b="b"/>
              <a:pathLst>
                <a:path w="24489" h="20829" extrusionOk="0">
                  <a:moveTo>
                    <a:pt x="6088" y="1"/>
                  </a:moveTo>
                  <a:cubicBezTo>
                    <a:pt x="2726" y="1"/>
                    <a:pt x="21" y="2726"/>
                    <a:pt x="1" y="6088"/>
                  </a:cubicBezTo>
                  <a:lnTo>
                    <a:pt x="1" y="20828"/>
                  </a:lnTo>
                  <a:lnTo>
                    <a:pt x="220" y="20828"/>
                  </a:lnTo>
                  <a:lnTo>
                    <a:pt x="220" y="6207"/>
                  </a:lnTo>
                  <a:cubicBezTo>
                    <a:pt x="220" y="2885"/>
                    <a:pt x="2905" y="160"/>
                    <a:pt x="6227" y="160"/>
                  </a:cubicBezTo>
                  <a:lnTo>
                    <a:pt x="18461" y="160"/>
                  </a:lnTo>
                  <a:cubicBezTo>
                    <a:pt x="21783" y="160"/>
                    <a:pt x="24489" y="2885"/>
                    <a:pt x="24489" y="6207"/>
                  </a:cubicBezTo>
                  <a:lnTo>
                    <a:pt x="24489" y="6088"/>
                  </a:lnTo>
                  <a:cubicBezTo>
                    <a:pt x="24489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5"/>
            <p:cNvSpPr/>
            <p:nvPr/>
          </p:nvSpPr>
          <p:spPr>
            <a:xfrm>
              <a:off x="4241650" y="4417075"/>
              <a:ext cx="650500" cy="553050"/>
            </a:xfrm>
            <a:custGeom>
              <a:avLst/>
              <a:gdLst/>
              <a:ahLst/>
              <a:cxnLst/>
              <a:rect l="l" t="t" r="r" b="b"/>
              <a:pathLst>
                <a:path w="26020" h="22122" extrusionOk="0">
                  <a:moveTo>
                    <a:pt x="6465" y="1"/>
                  </a:moveTo>
                  <a:cubicBezTo>
                    <a:pt x="2905" y="1"/>
                    <a:pt x="0" y="2885"/>
                    <a:pt x="0" y="6466"/>
                  </a:cubicBezTo>
                  <a:lnTo>
                    <a:pt x="0" y="22121"/>
                  </a:lnTo>
                  <a:lnTo>
                    <a:pt x="26020" y="22121"/>
                  </a:lnTo>
                  <a:lnTo>
                    <a:pt x="26020" y="6466"/>
                  </a:lnTo>
                  <a:cubicBezTo>
                    <a:pt x="26020" y="2905"/>
                    <a:pt x="2313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5"/>
            <p:cNvSpPr/>
            <p:nvPr/>
          </p:nvSpPr>
          <p:spPr>
            <a:xfrm>
              <a:off x="4278450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88" y="1"/>
                  </a:moveTo>
                  <a:cubicBezTo>
                    <a:pt x="2726" y="1"/>
                    <a:pt x="0" y="2726"/>
                    <a:pt x="0" y="6088"/>
                  </a:cubicBezTo>
                  <a:lnTo>
                    <a:pt x="0" y="20828"/>
                  </a:lnTo>
                  <a:lnTo>
                    <a:pt x="24508" y="20828"/>
                  </a:lnTo>
                  <a:lnTo>
                    <a:pt x="24508" y="6088"/>
                  </a:lnTo>
                  <a:cubicBezTo>
                    <a:pt x="24508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5"/>
            <p:cNvSpPr/>
            <p:nvPr/>
          </p:nvSpPr>
          <p:spPr>
            <a:xfrm>
              <a:off x="4241650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0" y="0"/>
                  </a:moveTo>
                  <a:lnTo>
                    <a:pt x="0" y="12771"/>
                  </a:lnTo>
                  <a:lnTo>
                    <a:pt x="5371" y="12771"/>
                  </a:lnTo>
                  <a:lnTo>
                    <a:pt x="1492" y="1154"/>
                  </a:lnTo>
                  <a:cubicBezTo>
                    <a:pt x="1209" y="1302"/>
                    <a:pt x="996" y="1390"/>
                    <a:pt x="824" y="1390"/>
                  </a:cubicBezTo>
                  <a:cubicBezTo>
                    <a:pt x="465" y="1390"/>
                    <a:pt x="283" y="1009"/>
                    <a:pt x="0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5"/>
            <p:cNvSpPr/>
            <p:nvPr/>
          </p:nvSpPr>
          <p:spPr>
            <a:xfrm>
              <a:off x="4278950" y="4488200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79" y="0"/>
                  </a:moveTo>
                  <a:cubicBezTo>
                    <a:pt x="20012" y="1850"/>
                    <a:pt x="17267" y="3263"/>
                    <a:pt x="14323" y="4158"/>
                  </a:cubicBezTo>
                  <a:cubicBezTo>
                    <a:pt x="9628" y="5570"/>
                    <a:pt x="4456" y="5709"/>
                    <a:pt x="0" y="7659"/>
                  </a:cubicBezTo>
                  <a:lnTo>
                    <a:pt x="0" y="19276"/>
                  </a:lnTo>
                  <a:lnTo>
                    <a:pt x="24488" y="19276"/>
                  </a:lnTo>
                  <a:lnTo>
                    <a:pt x="24488" y="4536"/>
                  </a:lnTo>
                  <a:cubicBezTo>
                    <a:pt x="24488" y="2706"/>
                    <a:pt x="23732" y="1134"/>
                    <a:pt x="22479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5"/>
            <p:cNvSpPr/>
            <p:nvPr/>
          </p:nvSpPr>
          <p:spPr>
            <a:xfrm>
              <a:off x="4278950" y="4449400"/>
              <a:ext cx="612225" cy="520725"/>
            </a:xfrm>
            <a:custGeom>
              <a:avLst/>
              <a:gdLst/>
              <a:ahLst/>
              <a:cxnLst/>
              <a:rect l="l" t="t" r="r" b="b"/>
              <a:pathLst>
                <a:path w="24489" h="20829" extrusionOk="0">
                  <a:moveTo>
                    <a:pt x="6087" y="1"/>
                  </a:moveTo>
                  <a:cubicBezTo>
                    <a:pt x="2746" y="1"/>
                    <a:pt x="0" y="2726"/>
                    <a:pt x="0" y="6088"/>
                  </a:cubicBezTo>
                  <a:lnTo>
                    <a:pt x="0" y="20828"/>
                  </a:lnTo>
                  <a:lnTo>
                    <a:pt x="219" y="20828"/>
                  </a:lnTo>
                  <a:lnTo>
                    <a:pt x="219" y="6207"/>
                  </a:lnTo>
                  <a:cubicBezTo>
                    <a:pt x="219" y="2885"/>
                    <a:pt x="2905" y="160"/>
                    <a:pt x="6247" y="160"/>
                  </a:cubicBezTo>
                  <a:lnTo>
                    <a:pt x="18481" y="160"/>
                  </a:lnTo>
                  <a:cubicBezTo>
                    <a:pt x="21783" y="160"/>
                    <a:pt x="24488" y="2885"/>
                    <a:pt x="24488" y="6207"/>
                  </a:cubicBezTo>
                  <a:lnTo>
                    <a:pt x="24488" y="6088"/>
                  </a:lnTo>
                  <a:cubicBezTo>
                    <a:pt x="24488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5"/>
            <p:cNvSpPr/>
            <p:nvPr/>
          </p:nvSpPr>
          <p:spPr>
            <a:xfrm>
              <a:off x="810650" y="4622475"/>
              <a:ext cx="650525" cy="553525"/>
            </a:xfrm>
            <a:custGeom>
              <a:avLst/>
              <a:gdLst/>
              <a:ahLst/>
              <a:cxnLst/>
              <a:rect l="l" t="t" r="r" b="b"/>
              <a:pathLst>
                <a:path w="26021" h="22141" extrusionOk="0">
                  <a:moveTo>
                    <a:pt x="6466" y="0"/>
                  </a:moveTo>
                  <a:cubicBezTo>
                    <a:pt x="2885" y="0"/>
                    <a:pt x="1" y="2925"/>
                    <a:pt x="1" y="6465"/>
                  </a:cubicBezTo>
                  <a:lnTo>
                    <a:pt x="1" y="22141"/>
                  </a:lnTo>
                  <a:lnTo>
                    <a:pt x="26020" y="22141"/>
                  </a:lnTo>
                  <a:lnTo>
                    <a:pt x="26020" y="6465"/>
                  </a:lnTo>
                  <a:cubicBezTo>
                    <a:pt x="26020" y="2885"/>
                    <a:pt x="23116" y="0"/>
                    <a:pt x="19555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5"/>
            <p:cNvSpPr/>
            <p:nvPr/>
          </p:nvSpPr>
          <p:spPr>
            <a:xfrm>
              <a:off x="810650" y="4654800"/>
              <a:ext cx="613225" cy="521200"/>
            </a:xfrm>
            <a:custGeom>
              <a:avLst/>
              <a:gdLst/>
              <a:ahLst/>
              <a:cxnLst/>
              <a:rect l="l" t="t" r="r" b="b"/>
              <a:pathLst>
                <a:path w="24529" h="20848" extrusionOk="0">
                  <a:moveTo>
                    <a:pt x="6088" y="0"/>
                  </a:moveTo>
                  <a:cubicBezTo>
                    <a:pt x="2746" y="0"/>
                    <a:pt x="1" y="2746"/>
                    <a:pt x="1" y="6107"/>
                  </a:cubicBezTo>
                  <a:lnTo>
                    <a:pt x="1" y="20848"/>
                  </a:lnTo>
                  <a:lnTo>
                    <a:pt x="24528" y="20848"/>
                  </a:lnTo>
                  <a:lnTo>
                    <a:pt x="24528" y="6107"/>
                  </a:lnTo>
                  <a:cubicBezTo>
                    <a:pt x="24528" y="2746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5"/>
            <p:cNvSpPr/>
            <p:nvPr/>
          </p:nvSpPr>
          <p:spPr>
            <a:xfrm>
              <a:off x="1326875" y="4856200"/>
              <a:ext cx="134300" cy="319800"/>
            </a:xfrm>
            <a:custGeom>
              <a:avLst/>
              <a:gdLst/>
              <a:ahLst/>
              <a:cxnLst/>
              <a:rect l="l" t="t" r="r" b="b"/>
              <a:pathLst>
                <a:path w="5372" h="12792" extrusionOk="0">
                  <a:moveTo>
                    <a:pt x="5371" y="1"/>
                  </a:moveTo>
                  <a:cubicBezTo>
                    <a:pt x="5073" y="1017"/>
                    <a:pt x="4886" y="1406"/>
                    <a:pt x="4527" y="1406"/>
                  </a:cubicBezTo>
                  <a:cubicBezTo>
                    <a:pt x="4358" y="1406"/>
                    <a:pt x="4152" y="1320"/>
                    <a:pt x="3879" y="1175"/>
                  </a:cubicBezTo>
                  <a:lnTo>
                    <a:pt x="0" y="12792"/>
                  </a:lnTo>
                  <a:lnTo>
                    <a:pt x="5371" y="12792"/>
                  </a:lnTo>
                  <a:lnTo>
                    <a:pt x="5371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5"/>
            <p:cNvSpPr/>
            <p:nvPr/>
          </p:nvSpPr>
          <p:spPr>
            <a:xfrm>
              <a:off x="810650" y="4729400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010" y="0"/>
                  </a:moveTo>
                  <a:cubicBezTo>
                    <a:pt x="777" y="1114"/>
                    <a:pt x="1" y="2706"/>
                    <a:pt x="1" y="4536"/>
                  </a:cubicBezTo>
                  <a:lnTo>
                    <a:pt x="1" y="19276"/>
                  </a:lnTo>
                  <a:lnTo>
                    <a:pt x="24489" y="19276"/>
                  </a:lnTo>
                  <a:lnTo>
                    <a:pt x="24489" y="7659"/>
                  </a:lnTo>
                  <a:cubicBezTo>
                    <a:pt x="20053" y="5709"/>
                    <a:pt x="14880" y="5570"/>
                    <a:pt x="10166" y="4158"/>
                  </a:cubicBezTo>
                  <a:cubicBezTo>
                    <a:pt x="7242" y="3263"/>
                    <a:pt x="4477" y="1850"/>
                    <a:pt x="2010" y="0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5"/>
            <p:cNvSpPr/>
            <p:nvPr/>
          </p:nvSpPr>
          <p:spPr>
            <a:xfrm>
              <a:off x="811150" y="4654800"/>
              <a:ext cx="612725" cy="521200"/>
            </a:xfrm>
            <a:custGeom>
              <a:avLst/>
              <a:gdLst/>
              <a:ahLst/>
              <a:cxnLst/>
              <a:rect l="l" t="t" r="r" b="b"/>
              <a:pathLst>
                <a:path w="24509" h="20848" extrusionOk="0">
                  <a:moveTo>
                    <a:pt x="6068" y="0"/>
                  </a:moveTo>
                  <a:cubicBezTo>
                    <a:pt x="2726" y="0"/>
                    <a:pt x="1" y="2746"/>
                    <a:pt x="1" y="6107"/>
                  </a:cubicBezTo>
                  <a:lnTo>
                    <a:pt x="1" y="6227"/>
                  </a:lnTo>
                  <a:cubicBezTo>
                    <a:pt x="1" y="2885"/>
                    <a:pt x="2726" y="179"/>
                    <a:pt x="6028" y="179"/>
                  </a:cubicBezTo>
                  <a:lnTo>
                    <a:pt x="18262" y="179"/>
                  </a:lnTo>
                  <a:cubicBezTo>
                    <a:pt x="21584" y="179"/>
                    <a:pt x="24270" y="2885"/>
                    <a:pt x="24270" y="6227"/>
                  </a:cubicBezTo>
                  <a:lnTo>
                    <a:pt x="24270" y="20848"/>
                  </a:lnTo>
                  <a:lnTo>
                    <a:pt x="24508" y="20848"/>
                  </a:lnTo>
                  <a:lnTo>
                    <a:pt x="24508" y="6107"/>
                  </a:lnTo>
                  <a:cubicBezTo>
                    <a:pt x="24469" y="2726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5"/>
            <p:cNvSpPr/>
            <p:nvPr/>
          </p:nvSpPr>
          <p:spPr>
            <a:xfrm>
              <a:off x="1573050" y="4622475"/>
              <a:ext cx="650000" cy="553525"/>
            </a:xfrm>
            <a:custGeom>
              <a:avLst/>
              <a:gdLst/>
              <a:ahLst/>
              <a:cxnLst/>
              <a:rect l="l" t="t" r="r" b="b"/>
              <a:pathLst>
                <a:path w="26000" h="22141" extrusionOk="0">
                  <a:moveTo>
                    <a:pt x="6465" y="0"/>
                  </a:moveTo>
                  <a:cubicBezTo>
                    <a:pt x="2885" y="0"/>
                    <a:pt x="0" y="2925"/>
                    <a:pt x="0" y="6465"/>
                  </a:cubicBezTo>
                  <a:lnTo>
                    <a:pt x="0" y="22141"/>
                  </a:lnTo>
                  <a:lnTo>
                    <a:pt x="26000" y="22141"/>
                  </a:lnTo>
                  <a:lnTo>
                    <a:pt x="26000" y="6465"/>
                  </a:lnTo>
                  <a:cubicBezTo>
                    <a:pt x="26000" y="2885"/>
                    <a:pt x="23096" y="0"/>
                    <a:pt x="1953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5"/>
            <p:cNvSpPr/>
            <p:nvPr/>
          </p:nvSpPr>
          <p:spPr>
            <a:xfrm>
              <a:off x="1573550" y="4654800"/>
              <a:ext cx="613200" cy="521200"/>
            </a:xfrm>
            <a:custGeom>
              <a:avLst/>
              <a:gdLst/>
              <a:ahLst/>
              <a:cxnLst/>
              <a:rect l="l" t="t" r="r" b="b"/>
              <a:pathLst>
                <a:path w="24528" h="20848" extrusionOk="0">
                  <a:moveTo>
                    <a:pt x="6087" y="0"/>
                  </a:moveTo>
                  <a:cubicBezTo>
                    <a:pt x="2725" y="0"/>
                    <a:pt x="0" y="2746"/>
                    <a:pt x="0" y="6107"/>
                  </a:cubicBezTo>
                  <a:lnTo>
                    <a:pt x="0" y="20848"/>
                  </a:lnTo>
                  <a:lnTo>
                    <a:pt x="24528" y="20848"/>
                  </a:lnTo>
                  <a:lnTo>
                    <a:pt x="24528" y="6107"/>
                  </a:lnTo>
                  <a:cubicBezTo>
                    <a:pt x="24528" y="2746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5"/>
            <p:cNvSpPr/>
            <p:nvPr/>
          </p:nvSpPr>
          <p:spPr>
            <a:xfrm>
              <a:off x="2088750" y="4856200"/>
              <a:ext cx="134300" cy="319800"/>
            </a:xfrm>
            <a:custGeom>
              <a:avLst/>
              <a:gdLst/>
              <a:ahLst/>
              <a:cxnLst/>
              <a:rect l="l" t="t" r="r" b="b"/>
              <a:pathLst>
                <a:path w="5372" h="12792" extrusionOk="0">
                  <a:moveTo>
                    <a:pt x="5372" y="1"/>
                  </a:moveTo>
                  <a:cubicBezTo>
                    <a:pt x="5087" y="1017"/>
                    <a:pt x="4904" y="1406"/>
                    <a:pt x="4540" y="1406"/>
                  </a:cubicBezTo>
                  <a:cubicBezTo>
                    <a:pt x="4369" y="1406"/>
                    <a:pt x="4159" y="1320"/>
                    <a:pt x="3880" y="1175"/>
                  </a:cubicBezTo>
                  <a:lnTo>
                    <a:pt x="1" y="12792"/>
                  </a:lnTo>
                  <a:lnTo>
                    <a:pt x="5372" y="12792"/>
                  </a:lnTo>
                  <a:lnTo>
                    <a:pt x="5372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5"/>
            <p:cNvSpPr/>
            <p:nvPr/>
          </p:nvSpPr>
          <p:spPr>
            <a:xfrm>
              <a:off x="1573550" y="4693575"/>
              <a:ext cx="612200" cy="481925"/>
            </a:xfrm>
            <a:custGeom>
              <a:avLst/>
              <a:gdLst/>
              <a:ahLst/>
              <a:cxnLst/>
              <a:rect l="l" t="t" r="r" b="b"/>
              <a:pathLst>
                <a:path w="24488" h="19277" extrusionOk="0">
                  <a:moveTo>
                    <a:pt x="2009" y="1"/>
                  </a:moveTo>
                  <a:cubicBezTo>
                    <a:pt x="776" y="1115"/>
                    <a:pt x="0" y="2706"/>
                    <a:pt x="0" y="4517"/>
                  </a:cubicBezTo>
                  <a:lnTo>
                    <a:pt x="0" y="19277"/>
                  </a:lnTo>
                  <a:lnTo>
                    <a:pt x="24488" y="19277"/>
                  </a:lnTo>
                  <a:lnTo>
                    <a:pt x="24488" y="7660"/>
                  </a:lnTo>
                  <a:cubicBezTo>
                    <a:pt x="20032" y="5690"/>
                    <a:pt x="14860" y="5571"/>
                    <a:pt x="10165" y="4159"/>
                  </a:cubicBezTo>
                  <a:cubicBezTo>
                    <a:pt x="7241" y="3263"/>
                    <a:pt x="4476" y="1831"/>
                    <a:pt x="200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5"/>
            <p:cNvSpPr/>
            <p:nvPr/>
          </p:nvSpPr>
          <p:spPr>
            <a:xfrm>
              <a:off x="1573550" y="4654800"/>
              <a:ext cx="612200" cy="521200"/>
            </a:xfrm>
            <a:custGeom>
              <a:avLst/>
              <a:gdLst/>
              <a:ahLst/>
              <a:cxnLst/>
              <a:rect l="l" t="t" r="r" b="b"/>
              <a:pathLst>
                <a:path w="24488" h="20848" extrusionOk="0">
                  <a:moveTo>
                    <a:pt x="6067" y="0"/>
                  </a:moveTo>
                  <a:cubicBezTo>
                    <a:pt x="2706" y="0"/>
                    <a:pt x="0" y="2746"/>
                    <a:pt x="0" y="6107"/>
                  </a:cubicBezTo>
                  <a:lnTo>
                    <a:pt x="0" y="6227"/>
                  </a:lnTo>
                  <a:cubicBezTo>
                    <a:pt x="0" y="2885"/>
                    <a:pt x="2706" y="179"/>
                    <a:pt x="6008" y="179"/>
                  </a:cubicBezTo>
                  <a:lnTo>
                    <a:pt x="18262" y="179"/>
                  </a:lnTo>
                  <a:cubicBezTo>
                    <a:pt x="21584" y="179"/>
                    <a:pt x="24269" y="2885"/>
                    <a:pt x="24269" y="6227"/>
                  </a:cubicBezTo>
                  <a:lnTo>
                    <a:pt x="24269" y="20848"/>
                  </a:lnTo>
                  <a:lnTo>
                    <a:pt x="24488" y="20848"/>
                  </a:lnTo>
                  <a:lnTo>
                    <a:pt x="24488" y="6107"/>
                  </a:lnTo>
                  <a:cubicBezTo>
                    <a:pt x="24488" y="2726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5"/>
            <p:cNvSpPr/>
            <p:nvPr/>
          </p:nvSpPr>
          <p:spPr>
            <a:xfrm>
              <a:off x="2335925" y="4622475"/>
              <a:ext cx="650025" cy="553525"/>
            </a:xfrm>
            <a:custGeom>
              <a:avLst/>
              <a:gdLst/>
              <a:ahLst/>
              <a:cxnLst/>
              <a:rect l="l" t="t" r="r" b="b"/>
              <a:pathLst>
                <a:path w="26001" h="22141" extrusionOk="0">
                  <a:moveTo>
                    <a:pt x="6466" y="0"/>
                  </a:moveTo>
                  <a:cubicBezTo>
                    <a:pt x="2885" y="0"/>
                    <a:pt x="1" y="2925"/>
                    <a:pt x="1" y="6465"/>
                  </a:cubicBezTo>
                  <a:lnTo>
                    <a:pt x="1" y="22141"/>
                  </a:lnTo>
                  <a:lnTo>
                    <a:pt x="26000" y="22141"/>
                  </a:lnTo>
                  <a:lnTo>
                    <a:pt x="26000" y="6465"/>
                  </a:lnTo>
                  <a:cubicBezTo>
                    <a:pt x="26000" y="2885"/>
                    <a:pt x="23096" y="0"/>
                    <a:pt x="1953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5"/>
            <p:cNvSpPr/>
            <p:nvPr/>
          </p:nvSpPr>
          <p:spPr>
            <a:xfrm>
              <a:off x="2335925" y="4654800"/>
              <a:ext cx="612725" cy="521200"/>
            </a:xfrm>
            <a:custGeom>
              <a:avLst/>
              <a:gdLst/>
              <a:ahLst/>
              <a:cxnLst/>
              <a:rect l="l" t="t" r="r" b="b"/>
              <a:pathLst>
                <a:path w="24509" h="20848" extrusionOk="0">
                  <a:moveTo>
                    <a:pt x="6088" y="0"/>
                  </a:moveTo>
                  <a:cubicBezTo>
                    <a:pt x="2726" y="0"/>
                    <a:pt x="1" y="2746"/>
                    <a:pt x="1" y="6107"/>
                  </a:cubicBezTo>
                  <a:lnTo>
                    <a:pt x="1" y="20848"/>
                  </a:lnTo>
                  <a:lnTo>
                    <a:pt x="24508" y="20848"/>
                  </a:lnTo>
                  <a:lnTo>
                    <a:pt x="24508" y="6107"/>
                  </a:lnTo>
                  <a:cubicBezTo>
                    <a:pt x="24508" y="2746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5"/>
            <p:cNvSpPr/>
            <p:nvPr/>
          </p:nvSpPr>
          <p:spPr>
            <a:xfrm>
              <a:off x="2851650" y="4856200"/>
              <a:ext cx="134300" cy="319800"/>
            </a:xfrm>
            <a:custGeom>
              <a:avLst/>
              <a:gdLst/>
              <a:ahLst/>
              <a:cxnLst/>
              <a:rect l="l" t="t" r="r" b="b"/>
              <a:pathLst>
                <a:path w="5372" h="12792" extrusionOk="0">
                  <a:moveTo>
                    <a:pt x="5371" y="1"/>
                  </a:moveTo>
                  <a:cubicBezTo>
                    <a:pt x="5087" y="1017"/>
                    <a:pt x="4904" y="1406"/>
                    <a:pt x="4539" y="1406"/>
                  </a:cubicBezTo>
                  <a:cubicBezTo>
                    <a:pt x="4369" y="1406"/>
                    <a:pt x="4159" y="1320"/>
                    <a:pt x="3879" y="1175"/>
                  </a:cubicBezTo>
                  <a:lnTo>
                    <a:pt x="0" y="12792"/>
                  </a:lnTo>
                  <a:lnTo>
                    <a:pt x="5371" y="12792"/>
                  </a:lnTo>
                  <a:lnTo>
                    <a:pt x="5371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5"/>
            <p:cNvSpPr/>
            <p:nvPr/>
          </p:nvSpPr>
          <p:spPr>
            <a:xfrm>
              <a:off x="2335925" y="4693575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010" y="1"/>
                  </a:moveTo>
                  <a:cubicBezTo>
                    <a:pt x="757" y="1115"/>
                    <a:pt x="1" y="2706"/>
                    <a:pt x="1" y="4517"/>
                  </a:cubicBezTo>
                  <a:lnTo>
                    <a:pt x="1" y="19277"/>
                  </a:lnTo>
                  <a:lnTo>
                    <a:pt x="24488" y="19277"/>
                  </a:lnTo>
                  <a:lnTo>
                    <a:pt x="24488" y="7660"/>
                  </a:lnTo>
                  <a:cubicBezTo>
                    <a:pt x="20033" y="5690"/>
                    <a:pt x="14860" y="5571"/>
                    <a:pt x="10166" y="4159"/>
                  </a:cubicBezTo>
                  <a:cubicBezTo>
                    <a:pt x="7222" y="3263"/>
                    <a:pt x="4476" y="1831"/>
                    <a:pt x="201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5"/>
            <p:cNvSpPr/>
            <p:nvPr/>
          </p:nvSpPr>
          <p:spPr>
            <a:xfrm>
              <a:off x="2335925" y="4654800"/>
              <a:ext cx="612225" cy="521200"/>
            </a:xfrm>
            <a:custGeom>
              <a:avLst/>
              <a:gdLst/>
              <a:ahLst/>
              <a:cxnLst/>
              <a:rect l="l" t="t" r="r" b="b"/>
              <a:pathLst>
                <a:path w="24489" h="20848" extrusionOk="0">
                  <a:moveTo>
                    <a:pt x="6068" y="0"/>
                  </a:moveTo>
                  <a:cubicBezTo>
                    <a:pt x="2706" y="0"/>
                    <a:pt x="1" y="2746"/>
                    <a:pt x="1" y="6107"/>
                  </a:cubicBezTo>
                  <a:lnTo>
                    <a:pt x="1" y="6227"/>
                  </a:lnTo>
                  <a:cubicBezTo>
                    <a:pt x="1" y="2885"/>
                    <a:pt x="2706" y="179"/>
                    <a:pt x="6008" y="179"/>
                  </a:cubicBezTo>
                  <a:lnTo>
                    <a:pt x="18242" y="179"/>
                  </a:lnTo>
                  <a:cubicBezTo>
                    <a:pt x="21584" y="179"/>
                    <a:pt x="24270" y="2885"/>
                    <a:pt x="24270" y="6227"/>
                  </a:cubicBezTo>
                  <a:lnTo>
                    <a:pt x="24270" y="20848"/>
                  </a:lnTo>
                  <a:lnTo>
                    <a:pt x="24488" y="20848"/>
                  </a:lnTo>
                  <a:lnTo>
                    <a:pt x="24488" y="6107"/>
                  </a:lnTo>
                  <a:cubicBezTo>
                    <a:pt x="24488" y="2726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5"/>
            <p:cNvSpPr/>
            <p:nvPr/>
          </p:nvSpPr>
          <p:spPr>
            <a:xfrm>
              <a:off x="3097825" y="4622475"/>
              <a:ext cx="650500" cy="553525"/>
            </a:xfrm>
            <a:custGeom>
              <a:avLst/>
              <a:gdLst/>
              <a:ahLst/>
              <a:cxnLst/>
              <a:rect l="l" t="t" r="r" b="b"/>
              <a:pathLst>
                <a:path w="26020" h="22141" extrusionOk="0">
                  <a:moveTo>
                    <a:pt x="6465" y="0"/>
                  </a:moveTo>
                  <a:cubicBezTo>
                    <a:pt x="2885" y="0"/>
                    <a:pt x="0" y="2925"/>
                    <a:pt x="0" y="6465"/>
                  </a:cubicBezTo>
                  <a:lnTo>
                    <a:pt x="0" y="22141"/>
                  </a:lnTo>
                  <a:lnTo>
                    <a:pt x="26020" y="22141"/>
                  </a:lnTo>
                  <a:lnTo>
                    <a:pt x="26020" y="6465"/>
                  </a:lnTo>
                  <a:cubicBezTo>
                    <a:pt x="26020" y="2885"/>
                    <a:pt x="23096" y="0"/>
                    <a:pt x="1955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5"/>
            <p:cNvSpPr/>
            <p:nvPr/>
          </p:nvSpPr>
          <p:spPr>
            <a:xfrm>
              <a:off x="3097825" y="4654800"/>
              <a:ext cx="613200" cy="521200"/>
            </a:xfrm>
            <a:custGeom>
              <a:avLst/>
              <a:gdLst/>
              <a:ahLst/>
              <a:cxnLst/>
              <a:rect l="l" t="t" r="r" b="b"/>
              <a:pathLst>
                <a:path w="24528" h="20848" extrusionOk="0">
                  <a:moveTo>
                    <a:pt x="6087" y="0"/>
                  </a:moveTo>
                  <a:cubicBezTo>
                    <a:pt x="2745" y="0"/>
                    <a:pt x="0" y="2746"/>
                    <a:pt x="0" y="6107"/>
                  </a:cubicBezTo>
                  <a:lnTo>
                    <a:pt x="0" y="20848"/>
                  </a:lnTo>
                  <a:lnTo>
                    <a:pt x="24528" y="20848"/>
                  </a:lnTo>
                  <a:lnTo>
                    <a:pt x="24528" y="6107"/>
                  </a:lnTo>
                  <a:cubicBezTo>
                    <a:pt x="24528" y="2746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5"/>
            <p:cNvSpPr/>
            <p:nvPr/>
          </p:nvSpPr>
          <p:spPr>
            <a:xfrm>
              <a:off x="3614025" y="4856200"/>
              <a:ext cx="134300" cy="319800"/>
            </a:xfrm>
            <a:custGeom>
              <a:avLst/>
              <a:gdLst/>
              <a:ahLst/>
              <a:cxnLst/>
              <a:rect l="l" t="t" r="r" b="b"/>
              <a:pathLst>
                <a:path w="5372" h="12792" extrusionOk="0">
                  <a:moveTo>
                    <a:pt x="5372" y="1"/>
                  </a:moveTo>
                  <a:cubicBezTo>
                    <a:pt x="5074" y="1017"/>
                    <a:pt x="4886" y="1406"/>
                    <a:pt x="4527" y="1406"/>
                  </a:cubicBezTo>
                  <a:cubicBezTo>
                    <a:pt x="4359" y="1406"/>
                    <a:pt x="4153" y="1320"/>
                    <a:pt x="3880" y="1175"/>
                  </a:cubicBezTo>
                  <a:lnTo>
                    <a:pt x="1" y="12792"/>
                  </a:lnTo>
                  <a:lnTo>
                    <a:pt x="5372" y="12792"/>
                  </a:lnTo>
                  <a:lnTo>
                    <a:pt x="5372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5"/>
            <p:cNvSpPr/>
            <p:nvPr/>
          </p:nvSpPr>
          <p:spPr>
            <a:xfrm>
              <a:off x="3098325" y="4693575"/>
              <a:ext cx="612700" cy="481925"/>
            </a:xfrm>
            <a:custGeom>
              <a:avLst/>
              <a:gdLst/>
              <a:ahLst/>
              <a:cxnLst/>
              <a:rect l="l" t="t" r="r" b="b"/>
              <a:pathLst>
                <a:path w="24508" h="19277" extrusionOk="0">
                  <a:moveTo>
                    <a:pt x="2029" y="1"/>
                  </a:moveTo>
                  <a:cubicBezTo>
                    <a:pt x="776" y="1115"/>
                    <a:pt x="0" y="2706"/>
                    <a:pt x="0" y="4517"/>
                  </a:cubicBezTo>
                  <a:lnTo>
                    <a:pt x="0" y="19277"/>
                  </a:lnTo>
                  <a:lnTo>
                    <a:pt x="24508" y="19277"/>
                  </a:lnTo>
                  <a:lnTo>
                    <a:pt x="24508" y="7660"/>
                  </a:lnTo>
                  <a:cubicBezTo>
                    <a:pt x="20052" y="5690"/>
                    <a:pt x="14880" y="5571"/>
                    <a:pt x="10185" y="4159"/>
                  </a:cubicBezTo>
                  <a:cubicBezTo>
                    <a:pt x="7241" y="3263"/>
                    <a:pt x="4476" y="1831"/>
                    <a:pt x="202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5"/>
            <p:cNvSpPr/>
            <p:nvPr/>
          </p:nvSpPr>
          <p:spPr>
            <a:xfrm>
              <a:off x="3098325" y="4654800"/>
              <a:ext cx="612700" cy="521200"/>
            </a:xfrm>
            <a:custGeom>
              <a:avLst/>
              <a:gdLst/>
              <a:ahLst/>
              <a:cxnLst/>
              <a:rect l="l" t="t" r="r" b="b"/>
              <a:pathLst>
                <a:path w="24508" h="20848" extrusionOk="0">
                  <a:moveTo>
                    <a:pt x="6067" y="0"/>
                  </a:moveTo>
                  <a:cubicBezTo>
                    <a:pt x="2725" y="0"/>
                    <a:pt x="0" y="2746"/>
                    <a:pt x="0" y="6107"/>
                  </a:cubicBezTo>
                  <a:lnTo>
                    <a:pt x="0" y="6227"/>
                  </a:lnTo>
                  <a:cubicBezTo>
                    <a:pt x="0" y="2885"/>
                    <a:pt x="2725" y="179"/>
                    <a:pt x="6028" y="179"/>
                  </a:cubicBezTo>
                  <a:lnTo>
                    <a:pt x="18262" y="179"/>
                  </a:lnTo>
                  <a:cubicBezTo>
                    <a:pt x="21584" y="179"/>
                    <a:pt x="24269" y="2885"/>
                    <a:pt x="24269" y="6227"/>
                  </a:cubicBezTo>
                  <a:lnTo>
                    <a:pt x="24269" y="20848"/>
                  </a:lnTo>
                  <a:lnTo>
                    <a:pt x="24488" y="20848"/>
                  </a:lnTo>
                  <a:lnTo>
                    <a:pt x="24488" y="6107"/>
                  </a:lnTo>
                  <a:cubicBezTo>
                    <a:pt x="24508" y="2726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5"/>
            <p:cNvSpPr/>
            <p:nvPr/>
          </p:nvSpPr>
          <p:spPr>
            <a:xfrm>
              <a:off x="6147875" y="4622475"/>
              <a:ext cx="650000" cy="553525"/>
            </a:xfrm>
            <a:custGeom>
              <a:avLst/>
              <a:gdLst/>
              <a:ahLst/>
              <a:cxnLst/>
              <a:rect l="l" t="t" r="r" b="b"/>
              <a:pathLst>
                <a:path w="26000" h="22141" extrusionOk="0">
                  <a:moveTo>
                    <a:pt x="6465" y="0"/>
                  </a:moveTo>
                  <a:cubicBezTo>
                    <a:pt x="2904" y="0"/>
                    <a:pt x="0" y="2885"/>
                    <a:pt x="0" y="6465"/>
                  </a:cubicBezTo>
                  <a:lnTo>
                    <a:pt x="0" y="22141"/>
                  </a:lnTo>
                  <a:lnTo>
                    <a:pt x="26000" y="22141"/>
                  </a:lnTo>
                  <a:lnTo>
                    <a:pt x="26000" y="6465"/>
                  </a:lnTo>
                  <a:cubicBezTo>
                    <a:pt x="26000" y="2925"/>
                    <a:pt x="23115" y="0"/>
                    <a:pt x="19535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5"/>
            <p:cNvSpPr/>
            <p:nvPr/>
          </p:nvSpPr>
          <p:spPr>
            <a:xfrm>
              <a:off x="6184175" y="4654800"/>
              <a:ext cx="613200" cy="521200"/>
            </a:xfrm>
            <a:custGeom>
              <a:avLst/>
              <a:gdLst/>
              <a:ahLst/>
              <a:cxnLst/>
              <a:rect l="l" t="t" r="r" b="b"/>
              <a:pathLst>
                <a:path w="24528" h="20848" extrusionOk="0">
                  <a:moveTo>
                    <a:pt x="6107" y="0"/>
                  </a:moveTo>
                  <a:cubicBezTo>
                    <a:pt x="2745" y="0"/>
                    <a:pt x="0" y="2746"/>
                    <a:pt x="0" y="6107"/>
                  </a:cubicBezTo>
                  <a:lnTo>
                    <a:pt x="0" y="20848"/>
                  </a:lnTo>
                  <a:lnTo>
                    <a:pt x="24528" y="20848"/>
                  </a:lnTo>
                  <a:lnTo>
                    <a:pt x="24528" y="6107"/>
                  </a:lnTo>
                  <a:cubicBezTo>
                    <a:pt x="24528" y="2746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5"/>
            <p:cNvSpPr/>
            <p:nvPr/>
          </p:nvSpPr>
          <p:spPr>
            <a:xfrm>
              <a:off x="6147875" y="4856200"/>
              <a:ext cx="134300" cy="319800"/>
            </a:xfrm>
            <a:custGeom>
              <a:avLst/>
              <a:gdLst/>
              <a:ahLst/>
              <a:cxnLst/>
              <a:rect l="l" t="t" r="r" b="b"/>
              <a:pathLst>
                <a:path w="5372" h="12792" extrusionOk="0">
                  <a:moveTo>
                    <a:pt x="0" y="1"/>
                  </a:moveTo>
                  <a:lnTo>
                    <a:pt x="0" y="12792"/>
                  </a:lnTo>
                  <a:lnTo>
                    <a:pt x="5371" y="12792"/>
                  </a:lnTo>
                  <a:lnTo>
                    <a:pt x="1492" y="1175"/>
                  </a:lnTo>
                  <a:cubicBezTo>
                    <a:pt x="1213" y="1320"/>
                    <a:pt x="1002" y="1406"/>
                    <a:pt x="832" y="1406"/>
                  </a:cubicBezTo>
                  <a:cubicBezTo>
                    <a:pt x="468" y="1406"/>
                    <a:pt x="285" y="1017"/>
                    <a:pt x="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5"/>
            <p:cNvSpPr/>
            <p:nvPr/>
          </p:nvSpPr>
          <p:spPr>
            <a:xfrm>
              <a:off x="6185150" y="4729400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80" y="0"/>
                  </a:moveTo>
                  <a:cubicBezTo>
                    <a:pt x="20013" y="1850"/>
                    <a:pt x="17248" y="3263"/>
                    <a:pt x="14324" y="4158"/>
                  </a:cubicBezTo>
                  <a:cubicBezTo>
                    <a:pt x="9609" y="5570"/>
                    <a:pt x="4437" y="5709"/>
                    <a:pt x="1" y="7659"/>
                  </a:cubicBezTo>
                  <a:lnTo>
                    <a:pt x="1" y="19276"/>
                  </a:lnTo>
                  <a:lnTo>
                    <a:pt x="24489" y="19276"/>
                  </a:lnTo>
                  <a:lnTo>
                    <a:pt x="24489" y="4536"/>
                  </a:lnTo>
                  <a:cubicBezTo>
                    <a:pt x="24489" y="2706"/>
                    <a:pt x="23713" y="1114"/>
                    <a:pt x="22480" y="0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5"/>
            <p:cNvSpPr/>
            <p:nvPr/>
          </p:nvSpPr>
          <p:spPr>
            <a:xfrm>
              <a:off x="6184675" y="4654800"/>
              <a:ext cx="612700" cy="521200"/>
            </a:xfrm>
            <a:custGeom>
              <a:avLst/>
              <a:gdLst/>
              <a:ahLst/>
              <a:cxnLst/>
              <a:rect l="l" t="t" r="r" b="b"/>
              <a:pathLst>
                <a:path w="24508" h="20848" extrusionOk="0">
                  <a:moveTo>
                    <a:pt x="6107" y="0"/>
                  </a:moveTo>
                  <a:cubicBezTo>
                    <a:pt x="2745" y="0"/>
                    <a:pt x="20" y="2726"/>
                    <a:pt x="0" y="6107"/>
                  </a:cubicBezTo>
                  <a:lnTo>
                    <a:pt x="0" y="20848"/>
                  </a:lnTo>
                  <a:lnTo>
                    <a:pt x="239" y="20848"/>
                  </a:lnTo>
                  <a:lnTo>
                    <a:pt x="239" y="6227"/>
                  </a:lnTo>
                  <a:cubicBezTo>
                    <a:pt x="239" y="2885"/>
                    <a:pt x="2924" y="179"/>
                    <a:pt x="6246" y="179"/>
                  </a:cubicBezTo>
                  <a:lnTo>
                    <a:pt x="18480" y="179"/>
                  </a:lnTo>
                  <a:cubicBezTo>
                    <a:pt x="21802" y="179"/>
                    <a:pt x="24508" y="2885"/>
                    <a:pt x="24508" y="6227"/>
                  </a:cubicBezTo>
                  <a:lnTo>
                    <a:pt x="24508" y="6107"/>
                  </a:lnTo>
                  <a:cubicBezTo>
                    <a:pt x="24508" y="2746"/>
                    <a:pt x="21802" y="0"/>
                    <a:pt x="18441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5"/>
            <p:cNvSpPr/>
            <p:nvPr/>
          </p:nvSpPr>
          <p:spPr>
            <a:xfrm>
              <a:off x="5385475" y="4622475"/>
              <a:ext cx="650525" cy="553525"/>
            </a:xfrm>
            <a:custGeom>
              <a:avLst/>
              <a:gdLst/>
              <a:ahLst/>
              <a:cxnLst/>
              <a:rect l="l" t="t" r="r" b="b"/>
              <a:pathLst>
                <a:path w="26021" h="22141" extrusionOk="0">
                  <a:moveTo>
                    <a:pt x="6466" y="0"/>
                  </a:moveTo>
                  <a:cubicBezTo>
                    <a:pt x="2905" y="0"/>
                    <a:pt x="1" y="2885"/>
                    <a:pt x="1" y="6465"/>
                  </a:cubicBezTo>
                  <a:lnTo>
                    <a:pt x="1" y="22141"/>
                  </a:lnTo>
                  <a:lnTo>
                    <a:pt x="26020" y="22141"/>
                  </a:lnTo>
                  <a:lnTo>
                    <a:pt x="26020" y="6465"/>
                  </a:lnTo>
                  <a:cubicBezTo>
                    <a:pt x="26020" y="2925"/>
                    <a:pt x="23136" y="0"/>
                    <a:pt x="1955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5"/>
            <p:cNvSpPr/>
            <p:nvPr/>
          </p:nvSpPr>
          <p:spPr>
            <a:xfrm>
              <a:off x="5422275" y="4654800"/>
              <a:ext cx="612725" cy="521200"/>
            </a:xfrm>
            <a:custGeom>
              <a:avLst/>
              <a:gdLst/>
              <a:ahLst/>
              <a:cxnLst/>
              <a:rect l="l" t="t" r="r" b="b"/>
              <a:pathLst>
                <a:path w="24509" h="20848" extrusionOk="0">
                  <a:moveTo>
                    <a:pt x="6088" y="0"/>
                  </a:moveTo>
                  <a:cubicBezTo>
                    <a:pt x="2726" y="0"/>
                    <a:pt x="1" y="2746"/>
                    <a:pt x="1" y="6107"/>
                  </a:cubicBezTo>
                  <a:lnTo>
                    <a:pt x="1" y="20848"/>
                  </a:lnTo>
                  <a:lnTo>
                    <a:pt x="24508" y="20848"/>
                  </a:lnTo>
                  <a:lnTo>
                    <a:pt x="24508" y="6107"/>
                  </a:lnTo>
                  <a:cubicBezTo>
                    <a:pt x="24508" y="2746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5"/>
            <p:cNvSpPr/>
            <p:nvPr/>
          </p:nvSpPr>
          <p:spPr>
            <a:xfrm>
              <a:off x="5385475" y="4856200"/>
              <a:ext cx="134300" cy="319800"/>
            </a:xfrm>
            <a:custGeom>
              <a:avLst/>
              <a:gdLst/>
              <a:ahLst/>
              <a:cxnLst/>
              <a:rect l="l" t="t" r="r" b="b"/>
              <a:pathLst>
                <a:path w="5372" h="12792" extrusionOk="0">
                  <a:moveTo>
                    <a:pt x="1" y="1"/>
                  </a:moveTo>
                  <a:lnTo>
                    <a:pt x="1" y="12792"/>
                  </a:lnTo>
                  <a:lnTo>
                    <a:pt x="5372" y="12792"/>
                  </a:lnTo>
                  <a:lnTo>
                    <a:pt x="1492" y="1175"/>
                  </a:lnTo>
                  <a:cubicBezTo>
                    <a:pt x="1213" y="1320"/>
                    <a:pt x="1003" y="1406"/>
                    <a:pt x="832" y="1406"/>
                  </a:cubicBezTo>
                  <a:cubicBezTo>
                    <a:pt x="468" y="1406"/>
                    <a:pt x="285" y="1017"/>
                    <a:pt x="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5"/>
            <p:cNvSpPr/>
            <p:nvPr/>
          </p:nvSpPr>
          <p:spPr>
            <a:xfrm>
              <a:off x="5422775" y="4693575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79" y="1"/>
                  </a:moveTo>
                  <a:cubicBezTo>
                    <a:pt x="20013" y="1831"/>
                    <a:pt x="17267" y="3263"/>
                    <a:pt x="14323" y="4159"/>
                  </a:cubicBezTo>
                  <a:cubicBezTo>
                    <a:pt x="9629" y="5571"/>
                    <a:pt x="4456" y="5690"/>
                    <a:pt x="0" y="7660"/>
                  </a:cubicBezTo>
                  <a:lnTo>
                    <a:pt x="0" y="19277"/>
                  </a:lnTo>
                  <a:lnTo>
                    <a:pt x="24488" y="19277"/>
                  </a:lnTo>
                  <a:lnTo>
                    <a:pt x="24488" y="4517"/>
                  </a:lnTo>
                  <a:cubicBezTo>
                    <a:pt x="24488" y="2706"/>
                    <a:pt x="23732" y="1115"/>
                    <a:pt x="2247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5"/>
            <p:cNvSpPr/>
            <p:nvPr/>
          </p:nvSpPr>
          <p:spPr>
            <a:xfrm>
              <a:off x="5422775" y="4654800"/>
              <a:ext cx="611725" cy="521200"/>
            </a:xfrm>
            <a:custGeom>
              <a:avLst/>
              <a:gdLst/>
              <a:ahLst/>
              <a:cxnLst/>
              <a:rect l="l" t="t" r="r" b="b"/>
              <a:pathLst>
                <a:path w="24469" h="20848" extrusionOk="0">
                  <a:moveTo>
                    <a:pt x="6068" y="0"/>
                  </a:moveTo>
                  <a:cubicBezTo>
                    <a:pt x="2706" y="0"/>
                    <a:pt x="0" y="2726"/>
                    <a:pt x="0" y="6107"/>
                  </a:cubicBezTo>
                  <a:lnTo>
                    <a:pt x="0" y="20848"/>
                  </a:lnTo>
                  <a:lnTo>
                    <a:pt x="199" y="20848"/>
                  </a:lnTo>
                  <a:lnTo>
                    <a:pt x="199" y="6227"/>
                  </a:lnTo>
                  <a:cubicBezTo>
                    <a:pt x="199" y="2885"/>
                    <a:pt x="2885" y="179"/>
                    <a:pt x="6207" y="179"/>
                  </a:cubicBezTo>
                  <a:lnTo>
                    <a:pt x="18441" y="179"/>
                  </a:lnTo>
                  <a:cubicBezTo>
                    <a:pt x="21763" y="179"/>
                    <a:pt x="24468" y="2885"/>
                    <a:pt x="24468" y="6227"/>
                  </a:cubicBezTo>
                  <a:lnTo>
                    <a:pt x="24468" y="6107"/>
                  </a:lnTo>
                  <a:cubicBezTo>
                    <a:pt x="24468" y="2746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5"/>
            <p:cNvSpPr/>
            <p:nvPr/>
          </p:nvSpPr>
          <p:spPr>
            <a:xfrm>
              <a:off x="4622600" y="4622475"/>
              <a:ext cx="650500" cy="553525"/>
            </a:xfrm>
            <a:custGeom>
              <a:avLst/>
              <a:gdLst/>
              <a:ahLst/>
              <a:cxnLst/>
              <a:rect l="l" t="t" r="r" b="b"/>
              <a:pathLst>
                <a:path w="26020" h="22141" extrusionOk="0">
                  <a:moveTo>
                    <a:pt x="6465" y="0"/>
                  </a:moveTo>
                  <a:cubicBezTo>
                    <a:pt x="2904" y="0"/>
                    <a:pt x="0" y="2885"/>
                    <a:pt x="0" y="6465"/>
                  </a:cubicBezTo>
                  <a:lnTo>
                    <a:pt x="0" y="22141"/>
                  </a:lnTo>
                  <a:lnTo>
                    <a:pt x="26020" y="22141"/>
                  </a:lnTo>
                  <a:lnTo>
                    <a:pt x="26020" y="6465"/>
                  </a:lnTo>
                  <a:cubicBezTo>
                    <a:pt x="26020" y="2925"/>
                    <a:pt x="23135" y="0"/>
                    <a:pt x="1955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5"/>
            <p:cNvSpPr/>
            <p:nvPr/>
          </p:nvSpPr>
          <p:spPr>
            <a:xfrm>
              <a:off x="4659900" y="4654800"/>
              <a:ext cx="613200" cy="521200"/>
            </a:xfrm>
            <a:custGeom>
              <a:avLst/>
              <a:gdLst/>
              <a:ahLst/>
              <a:cxnLst/>
              <a:rect l="l" t="t" r="r" b="b"/>
              <a:pathLst>
                <a:path w="24528" h="20848" extrusionOk="0">
                  <a:moveTo>
                    <a:pt x="6087" y="0"/>
                  </a:moveTo>
                  <a:cubicBezTo>
                    <a:pt x="2745" y="0"/>
                    <a:pt x="0" y="2746"/>
                    <a:pt x="0" y="6107"/>
                  </a:cubicBezTo>
                  <a:lnTo>
                    <a:pt x="0" y="20848"/>
                  </a:lnTo>
                  <a:lnTo>
                    <a:pt x="24528" y="20848"/>
                  </a:lnTo>
                  <a:lnTo>
                    <a:pt x="24528" y="6107"/>
                  </a:lnTo>
                  <a:cubicBezTo>
                    <a:pt x="24528" y="2746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5"/>
            <p:cNvSpPr/>
            <p:nvPr/>
          </p:nvSpPr>
          <p:spPr>
            <a:xfrm>
              <a:off x="4622600" y="4856200"/>
              <a:ext cx="134300" cy="319800"/>
            </a:xfrm>
            <a:custGeom>
              <a:avLst/>
              <a:gdLst/>
              <a:ahLst/>
              <a:cxnLst/>
              <a:rect l="l" t="t" r="r" b="b"/>
              <a:pathLst>
                <a:path w="5372" h="12792" extrusionOk="0">
                  <a:moveTo>
                    <a:pt x="0" y="1"/>
                  </a:moveTo>
                  <a:lnTo>
                    <a:pt x="0" y="12792"/>
                  </a:lnTo>
                  <a:lnTo>
                    <a:pt x="5371" y="12792"/>
                  </a:lnTo>
                  <a:lnTo>
                    <a:pt x="1492" y="1175"/>
                  </a:lnTo>
                  <a:cubicBezTo>
                    <a:pt x="1219" y="1320"/>
                    <a:pt x="1013" y="1406"/>
                    <a:pt x="845" y="1406"/>
                  </a:cubicBezTo>
                  <a:cubicBezTo>
                    <a:pt x="486" y="1406"/>
                    <a:pt x="298" y="1017"/>
                    <a:pt x="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5"/>
            <p:cNvSpPr/>
            <p:nvPr/>
          </p:nvSpPr>
          <p:spPr>
            <a:xfrm>
              <a:off x="4660875" y="4693575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60" y="1"/>
                  </a:moveTo>
                  <a:cubicBezTo>
                    <a:pt x="20013" y="1831"/>
                    <a:pt x="17248" y="3263"/>
                    <a:pt x="14324" y="4159"/>
                  </a:cubicBezTo>
                  <a:cubicBezTo>
                    <a:pt x="9609" y="5571"/>
                    <a:pt x="4437" y="5690"/>
                    <a:pt x="1" y="7660"/>
                  </a:cubicBezTo>
                  <a:lnTo>
                    <a:pt x="1" y="19277"/>
                  </a:lnTo>
                  <a:lnTo>
                    <a:pt x="24489" y="19277"/>
                  </a:lnTo>
                  <a:lnTo>
                    <a:pt x="24489" y="4517"/>
                  </a:lnTo>
                  <a:cubicBezTo>
                    <a:pt x="24489" y="2706"/>
                    <a:pt x="23713" y="1115"/>
                    <a:pt x="2246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5"/>
            <p:cNvSpPr/>
            <p:nvPr/>
          </p:nvSpPr>
          <p:spPr>
            <a:xfrm>
              <a:off x="4659900" y="4654800"/>
              <a:ext cx="612700" cy="521200"/>
            </a:xfrm>
            <a:custGeom>
              <a:avLst/>
              <a:gdLst/>
              <a:ahLst/>
              <a:cxnLst/>
              <a:rect l="l" t="t" r="r" b="b"/>
              <a:pathLst>
                <a:path w="24508" h="20848" extrusionOk="0">
                  <a:moveTo>
                    <a:pt x="6107" y="0"/>
                  </a:moveTo>
                  <a:cubicBezTo>
                    <a:pt x="2745" y="0"/>
                    <a:pt x="40" y="2726"/>
                    <a:pt x="0" y="6107"/>
                  </a:cubicBezTo>
                  <a:lnTo>
                    <a:pt x="0" y="20848"/>
                  </a:lnTo>
                  <a:lnTo>
                    <a:pt x="239" y="20848"/>
                  </a:lnTo>
                  <a:lnTo>
                    <a:pt x="239" y="6227"/>
                  </a:lnTo>
                  <a:cubicBezTo>
                    <a:pt x="239" y="2885"/>
                    <a:pt x="2924" y="179"/>
                    <a:pt x="6246" y="179"/>
                  </a:cubicBezTo>
                  <a:lnTo>
                    <a:pt x="18480" y="179"/>
                  </a:lnTo>
                  <a:cubicBezTo>
                    <a:pt x="21783" y="179"/>
                    <a:pt x="24508" y="2885"/>
                    <a:pt x="24508" y="6227"/>
                  </a:cubicBezTo>
                  <a:lnTo>
                    <a:pt x="24508" y="6107"/>
                  </a:lnTo>
                  <a:cubicBezTo>
                    <a:pt x="24508" y="2746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5"/>
            <p:cNvSpPr/>
            <p:nvPr/>
          </p:nvSpPr>
          <p:spPr>
            <a:xfrm>
              <a:off x="3860700" y="4622475"/>
              <a:ext cx="650025" cy="553525"/>
            </a:xfrm>
            <a:custGeom>
              <a:avLst/>
              <a:gdLst/>
              <a:ahLst/>
              <a:cxnLst/>
              <a:rect l="l" t="t" r="r" b="b"/>
              <a:pathLst>
                <a:path w="26001" h="22141" extrusionOk="0">
                  <a:moveTo>
                    <a:pt x="6466" y="0"/>
                  </a:moveTo>
                  <a:cubicBezTo>
                    <a:pt x="2905" y="0"/>
                    <a:pt x="1" y="2885"/>
                    <a:pt x="1" y="6465"/>
                  </a:cubicBezTo>
                  <a:lnTo>
                    <a:pt x="1" y="22141"/>
                  </a:lnTo>
                  <a:lnTo>
                    <a:pt x="26000" y="22141"/>
                  </a:lnTo>
                  <a:lnTo>
                    <a:pt x="26000" y="6465"/>
                  </a:lnTo>
                  <a:cubicBezTo>
                    <a:pt x="26000" y="2925"/>
                    <a:pt x="23116" y="0"/>
                    <a:pt x="1953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5"/>
            <p:cNvSpPr/>
            <p:nvPr/>
          </p:nvSpPr>
          <p:spPr>
            <a:xfrm>
              <a:off x="3897000" y="4654800"/>
              <a:ext cx="613225" cy="521200"/>
            </a:xfrm>
            <a:custGeom>
              <a:avLst/>
              <a:gdLst/>
              <a:ahLst/>
              <a:cxnLst/>
              <a:rect l="l" t="t" r="r" b="b"/>
              <a:pathLst>
                <a:path w="24529" h="20848" extrusionOk="0">
                  <a:moveTo>
                    <a:pt x="6108" y="0"/>
                  </a:moveTo>
                  <a:cubicBezTo>
                    <a:pt x="2746" y="0"/>
                    <a:pt x="1" y="2746"/>
                    <a:pt x="1" y="6107"/>
                  </a:cubicBezTo>
                  <a:lnTo>
                    <a:pt x="1" y="20848"/>
                  </a:lnTo>
                  <a:lnTo>
                    <a:pt x="24528" y="20848"/>
                  </a:lnTo>
                  <a:lnTo>
                    <a:pt x="24528" y="6107"/>
                  </a:lnTo>
                  <a:cubicBezTo>
                    <a:pt x="24528" y="2746"/>
                    <a:pt x="2180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5"/>
            <p:cNvSpPr/>
            <p:nvPr/>
          </p:nvSpPr>
          <p:spPr>
            <a:xfrm>
              <a:off x="3860700" y="4856200"/>
              <a:ext cx="134300" cy="319800"/>
            </a:xfrm>
            <a:custGeom>
              <a:avLst/>
              <a:gdLst/>
              <a:ahLst/>
              <a:cxnLst/>
              <a:rect l="l" t="t" r="r" b="b"/>
              <a:pathLst>
                <a:path w="5372" h="12792" extrusionOk="0">
                  <a:moveTo>
                    <a:pt x="1" y="1"/>
                  </a:moveTo>
                  <a:lnTo>
                    <a:pt x="1" y="12792"/>
                  </a:lnTo>
                  <a:lnTo>
                    <a:pt x="5372" y="12792"/>
                  </a:lnTo>
                  <a:lnTo>
                    <a:pt x="1493" y="1175"/>
                  </a:lnTo>
                  <a:cubicBezTo>
                    <a:pt x="1213" y="1320"/>
                    <a:pt x="1003" y="1406"/>
                    <a:pt x="832" y="1406"/>
                  </a:cubicBezTo>
                  <a:cubicBezTo>
                    <a:pt x="468" y="1406"/>
                    <a:pt x="285" y="1017"/>
                    <a:pt x="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5"/>
            <p:cNvSpPr/>
            <p:nvPr/>
          </p:nvSpPr>
          <p:spPr>
            <a:xfrm>
              <a:off x="3898000" y="4693575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79" y="1"/>
                  </a:moveTo>
                  <a:cubicBezTo>
                    <a:pt x="20013" y="1831"/>
                    <a:pt x="17247" y="3263"/>
                    <a:pt x="14323" y="4159"/>
                  </a:cubicBezTo>
                  <a:cubicBezTo>
                    <a:pt x="9629" y="5571"/>
                    <a:pt x="4456" y="5690"/>
                    <a:pt x="1" y="7660"/>
                  </a:cubicBezTo>
                  <a:lnTo>
                    <a:pt x="1" y="19277"/>
                  </a:lnTo>
                  <a:lnTo>
                    <a:pt x="24488" y="19277"/>
                  </a:lnTo>
                  <a:lnTo>
                    <a:pt x="24488" y="4517"/>
                  </a:lnTo>
                  <a:cubicBezTo>
                    <a:pt x="24488" y="2706"/>
                    <a:pt x="23713" y="1115"/>
                    <a:pt x="2247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5"/>
            <p:cNvSpPr/>
            <p:nvPr/>
          </p:nvSpPr>
          <p:spPr>
            <a:xfrm>
              <a:off x="3898000" y="4654800"/>
              <a:ext cx="612225" cy="521200"/>
            </a:xfrm>
            <a:custGeom>
              <a:avLst/>
              <a:gdLst/>
              <a:ahLst/>
              <a:cxnLst/>
              <a:rect l="l" t="t" r="r" b="b"/>
              <a:pathLst>
                <a:path w="24489" h="20848" extrusionOk="0">
                  <a:moveTo>
                    <a:pt x="6088" y="0"/>
                  </a:moveTo>
                  <a:cubicBezTo>
                    <a:pt x="2726" y="0"/>
                    <a:pt x="1" y="2726"/>
                    <a:pt x="1" y="6107"/>
                  </a:cubicBezTo>
                  <a:lnTo>
                    <a:pt x="1" y="20848"/>
                  </a:lnTo>
                  <a:lnTo>
                    <a:pt x="219" y="20848"/>
                  </a:lnTo>
                  <a:lnTo>
                    <a:pt x="219" y="6227"/>
                  </a:lnTo>
                  <a:cubicBezTo>
                    <a:pt x="219" y="2885"/>
                    <a:pt x="2905" y="179"/>
                    <a:pt x="6247" y="179"/>
                  </a:cubicBezTo>
                  <a:lnTo>
                    <a:pt x="18481" y="179"/>
                  </a:lnTo>
                  <a:cubicBezTo>
                    <a:pt x="21783" y="179"/>
                    <a:pt x="24488" y="2885"/>
                    <a:pt x="24488" y="6227"/>
                  </a:cubicBezTo>
                  <a:lnTo>
                    <a:pt x="24488" y="6107"/>
                  </a:lnTo>
                  <a:cubicBezTo>
                    <a:pt x="24488" y="2746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5"/>
            <p:cNvSpPr/>
            <p:nvPr/>
          </p:nvSpPr>
          <p:spPr>
            <a:xfrm>
              <a:off x="429225" y="4827850"/>
              <a:ext cx="650000" cy="758450"/>
            </a:xfrm>
            <a:custGeom>
              <a:avLst/>
              <a:gdLst/>
              <a:ahLst/>
              <a:cxnLst/>
              <a:rect l="l" t="t" r="r" b="b"/>
              <a:pathLst>
                <a:path w="26000" h="30338" extrusionOk="0">
                  <a:moveTo>
                    <a:pt x="6465" y="1"/>
                  </a:moveTo>
                  <a:cubicBezTo>
                    <a:pt x="2884" y="1"/>
                    <a:pt x="0" y="2905"/>
                    <a:pt x="0" y="6466"/>
                  </a:cubicBezTo>
                  <a:lnTo>
                    <a:pt x="0" y="30337"/>
                  </a:lnTo>
                  <a:lnTo>
                    <a:pt x="26000" y="30337"/>
                  </a:lnTo>
                  <a:lnTo>
                    <a:pt x="26000" y="6466"/>
                  </a:lnTo>
                  <a:cubicBezTo>
                    <a:pt x="26000" y="2885"/>
                    <a:pt x="23095" y="1"/>
                    <a:pt x="19535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5"/>
            <p:cNvSpPr/>
            <p:nvPr/>
          </p:nvSpPr>
          <p:spPr>
            <a:xfrm>
              <a:off x="429700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8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29043"/>
                  </a:lnTo>
                  <a:lnTo>
                    <a:pt x="24509" y="29043"/>
                  </a:lnTo>
                  <a:lnTo>
                    <a:pt x="24509" y="6087"/>
                  </a:lnTo>
                  <a:cubicBezTo>
                    <a:pt x="24509" y="2725"/>
                    <a:pt x="21783" y="0"/>
                    <a:pt x="18422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5"/>
            <p:cNvSpPr/>
            <p:nvPr/>
          </p:nvSpPr>
          <p:spPr>
            <a:xfrm>
              <a:off x="944925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5372" y="1"/>
                  </a:moveTo>
                  <a:cubicBezTo>
                    <a:pt x="5089" y="1009"/>
                    <a:pt x="4907" y="1390"/>
                    <a:pt x="4548" y="1390"/>
                  </a:cubicBezTo>
                  <a:cubicBezTo>
                    <a:pt x="4376" y="1390"/>
                    <a:pt x="4164" y="1303"/>
                    <a:pt x="3880" y="1154"/>
                  </a:cubicBezTo>
                  <a:lnTo>
                    <a:pt x="1" y="21007"/>
                  </a:lnTo>
                  <a:lnTo>
                    <a:pt x="5372" y="21007"/>
                  </a:lnTo>
                  <a:lnTo>
                    <a:pt x="5372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5"/>
            <p:cNvSpPr/>
            <p:nvPr/>
          </p:nvSpPr>
          <p:spPr>
            <a:xfrm>
              <a:off x="429700" y="4899475"/>
              <a:ext cx="612225" cy="687325"/>
            </a:xfrm>
            <a:custGeom>
              <a:avLst/>
              <a:gdLst/>
              <a:ahLst/>
              <a:cxnLst/>
              <a:rect l="l" t="t" r="r" b="b"/>
              <a:pathLst>
                <a:path w="24489" h="27493" extrusionOk="0">
                  <a:moveTo>
                    <a:pt x="2010" y="1"/>
                  </a:moveTo>
                  <a:cubicBezTo>
                    <a:pt x="777" y="1115"/>
                    <a:pt x="1" y="2706"/>
                    <a:pt x="1" y="4516"/>
                  </a:cubicBezTo>
                  <a:lnTo>
                    <a:pt x="1" y="27492"/>
                  </a:lnTo>
                  <a:lnTo>
                    <a:pt x="24489" y="27492"/>
                  </a:lnTo>
                  <a:lnTo>
                    <a:pt x="24489" y="7659"/>
                  </a:lnTo>
                  <a:cubicBezTo>
                    <a:pt x="20033" y="5690"/>
                    <a:pt x="14881" y="5571"/>
                    <a:pt x="10166" y="4138"/>
                  </a:cubicBezTo>
                  <a:cubicBezTo>
                    <a:pt x="7242" y="3243"/>
                    <a:pt x="4477" y="1831"/>
                    <a:pt x="2010" y="1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5"/>
            <p:cNvSpPr/>
            <p:nvPr/>
          </p:nvSpPr>
          <p:spPr>
            <a:xfrm>
              <a:off x="430200" y="4860200"/>
              <a:ext cx="612225" cy="726100"/>
            </a:xfrm>
            <a:custGeom>
              <a:avLst/>
              <a:gdLst/>
              <a:ahLst/>
              <a:cxnLst/>
              <a:rect l="l" t="t" r="r" b="b"/>
              <a:pathLst>
                <a:path w="24489" h="29044" extrusionOk="0">
                  <a:moveTo>
                    <a:pt x="6068" y="0"/>
                  </a:moveTo>
                  <a:cubicBezTo>
                    <a:pt x="2706" y="0"/>
                    <a:pt x="1" y="2725"/>
                    <a:pt x="1" y="6087"/>
                  </a:cubicBezTo>
                  <a:lnTo>
                    <a:pt x="1" y="6207"/>
                  </a:lnTo>
                  <a:cubicBezTo>
                    <a:pt x="1" y="2884"/>
                    <a:pt x="2706" y="179"/>
                    <a:pt x="6028" y="179"/>
                  </a:cubicBezTo>
                  <a:lnTo>
                    <a:pt x="18262" y="179"/>
                  </a:lnTo>
                  <a:cubicBezTo>
                    <a:pt x="21584" y="179"/>
                    <a:pt x="24270" y="2884"/>
                    <a:pt x="24270" y="6207"/>
                  </a:cubicBezTo>
                  <a:lnTo>
                    <a:pt x="24270" y="29043"/>
                  </a:lnTo>
                  <a:lnTo>
                    <a:pt x="24489" y="29043"/>
                  </a:lnTo>
                  <a:lnTo>
                    <a:pt x="24489" y="6087"/>
                  </a:lnTo>
                  <a:cubicBezTo>
                    <a:pt x="24469" y="2725"/>
                    <a:pt x="21763" y="0"/>
                    <a:pt x="18402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5"/>
            <p:cNvSpPr/>
            <p:nvPr/>
          </p:nvSpPr>
          <p:spPr>
            <a:xfrm>
              <a:off x="1191600" y="4827850"/>
              <a:ext cx="650525" cy="758450"/>
            </a:xfrm>
            <a:custGeom>
              <a:avLst/>
              <a:gdLst/>
              <a:ahLst/>
              <a:cxnLst/>
              <a:rect l="l" t="t" r="r" b="b"/>
              <a:pathLst>
                <a:path w="26021" h="30338" extrusionOk="0">
                  <a:moveTo>
                    <a:pt x="6466" y="1"/>
                  </a:moveTo>
                  <a:cubicBezTo>
                    <a:pt x="2885" y="1"/>
                    <a:pt x="1" y="2905"/>
                    <a:pt x="1" y="6466"/>
                  </a:cubicBezTo>
                  <a:lnTo>
                    <a:pt x="1" y="30337"/>
                  </a:lnTo>
                  <a:lnTo>
                    <a:pt x="26020" y="30337"/>
                  </a:lnTo>
                  <a:lnTo>
                    <a:pt x="26020" y="6466"/>
                  </a:lnTo>
                  <a:cubicBezTo>
                    <a:pt x="26020" y="2885"/>
                    <a:pt x="2311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5"/>
            <p:cNvSpPr/>
            <p:nvPr/>
          </p:nvSpPr>
          <p:spPr>
            <a:xfrm>
              <a:off x="1192600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87" y="0"/>
                  </a:moveTo>
                  <a:cubicBezTo>
                    <a:pt x="2726" y="0"/>
                    <a:pt x="0" y="2725"/>
                    <a:pt x="0" y="6087"/>
                  </a:cubicBezTo>
                  <a:lnTo>
                    <a:pt x="0" y="29043"/>
                  </a:lnTo>
                  <a:lnTo>
                    <a:pt x="24508" y="29043"/>
                  </a:lnTo>
                  <a:lnTo>
                    <a:pt x="24508" y="6087"/>
                  </a:lnTo>
                  <a:cubicBezTo>
                    <a:pt x="2450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5"/>
            <p:cNvSpPr/>
            <p:nvPr/>
          </p:nvSpPr>
          <p:spPr>
            <a:xfrm>
              <a:off x="1707825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5371" y="1"/>
                  </a:moveTo>
                  <a:cubicBezTo>
                    <a:pt x="5089" y="1009"/>
                    <a:pt x="4906" y="1390"/>
                    <a:pt x="4548" y="1390"/>
                  </a:cubicBezTo>
                  <a:cubicBezTo>
                    <a:pt x="4376" y="1390"/>
                    <a:pt x="4163" y="1303"/>
                    <a:pt x="3879" y="1154"/>
                  </a:cubicBezTo>
                  <a:lnTo>
                    <a:pt x="0" y="21007"/>
                  </a:lnTo>
                  <a:lnTo>
                    <a:pt x="5371" y="21007"/>
                  </a:lnTo>
                  <a:lnTo>
                    <a:pt x="5371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5"/>
            <p:cNvSpPr/>
            <p:nvPr/>
          </p:nvSpPr>
          <p:spPr>
            <a:xfrm>
              <a:off x="1192600" y="4899475"/>
              <a:ext cx="612225" cy="687325"/>
            </a:xfrm>
            <a:custGeom>
              <a:avLst/>
              <a:gdLst/>
              <a:ahLst/>
              <a:cxnLst/>
              <a:rect l="l" t="t" r="r" b="b"/>
              <a:pathLst>
                <a:path w="24489" h="27493" extrusionOk="0">
                  <a:moveTo>
                    <a:pt x="2009" y="1"/>
                  </a:moveTo>
                  <a:cubicBezTo>
                    <a:pt x="756" y="1115"/>
                    <a:pt x="0" y="2706"/>
                    <a:pt x="0" y="4516"/>
                  </a:cubicBezTo>
                  <a:lnTo>
                    <a:pt x="0" y="27492"/>
                  </a:lnTo>
                  <a:lnTo>
                    <a:pt x="24488" y="27492"/>
                  </a:lnTo>
                  <a:lnTo>
                    <a:pt x="24488" y="7659"/>
                  </a:lnTo>
                  <a:cubicBezTo>
                    <a:pt x="20032" y="5690"/>
                    <a:pt x="14860" y="5571"/>
                    <a:pt x="10165" y="4138"/>
                  </a:cubicBezTo>
                  <a:cubicBezTo>
                    <a:pt x="7221" y="3243"/>
                    <a:pt x="4476" y="1831"/>
                    <a:pt x="200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5"/>
            <p:cNvSpPr/>
            <p:nvPr/>
          </p:nvSpPr>
          <p:spPr>
            <a:xfrm>
              <a:off x="1192600" y="4860200"/>
              <a:ext cx="612225" cy="726100"/>
            </a:xfrm>
            <a:custGeom>
              <a:avLst/>
              <a:gdLst/>
              <a:ahLst/>
              <a:cxnLst/>
              <a:rect l="l" t="t" r="r" b="b"/>
              <a:pathLst>
                <a:path w="24489" h="29044" extrusionOk="0">
                  <a:moveTo>
                    <a:pt x="6068" y="0"/>
                  </a:moveTo>
                  <a:cubicBezTo>
                    <a:pt x="2706" y="0"/>
                    <a:pt x="0" y="2725"/>
                    <a:pt x="0" y="6087"/>
                  </a:cubicBezTo>
                  <a:lnTo>
                    <a:pt x="0" y="6207"/>
                  </a:lnTo>
                  <a:cubicBezTo>
                    <a:pt x="0" y="2884"/>
                    <a:pt x="2706" y="179"/>
                    <a:pt x="6008" y="179"/>
                  </a:cubicBezTo>
                  <a:lnTo>
                    <a:pt x="18242" y="179"/>
                  </a:lnTo>
                  <a:cubicBezTo>
                    <a:pt x="21584" y="179"/>
                    <a:pt x="24269" y="2884"/>
                    <a:pt x="24269" y="6207"/>
                  </a:cubicBezTo>
                  <a:lnTo>
                    <a:pt x="24269" y="29043"/>
                  </a:lnTo>
                  <a:lnTo>
                    <a:pt x="24488" y="29043"/>
                  </a:lnTo>
                  <a:lnTo>
                    <a:pt x="24488" y="6087"/>
                  </a:lnTo>
                  <a:cubicBezTo>
                    <a:pt x="24488" y="2725"/>
                    <a:pt x="2174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5"/>
            <p:cNvSpPr/>
            <p:nvPr/>
          </p:nvSpPr>
          <p:spPr>
            <a:xfrm>
              <a:off x="1954475" y="4827850"/>
              <a:ext cx="650525" cy="758450"/>
            </a:xfrm>
            <a:custGeom>
              <a:avLst/>
              <a:gdLst/>
              <a:ahLst/>
              <a:cxnLst/>
              <a:rect l="l" t="t" r="r" b="b"/>
              <a:pathLst>
                <a:path w="26021" h="30338" extrusionOk="0">
                  <a:moveTo>
                    <a:pt x="6466" y="1"/>
                  </a:moveTo>
                  <a:cubicBezTo>
                    <a:pt x="2885" y="1"/>
                    <a:pt x="1" y="2905"/>
                    <a:pt x="1" y="6466"/>
                  </a:cubicBezTo>
                  <a:lnTo>
                    <a:pt x="1" y="30337"/>
                  </a:lnTo>
                  <a:lnTo>
                    <a:pt x="26021" y="30337"/>
                  </a:lnTo>
                  <a:lnTo>
                    <a:pt x="26021" y="6466"/>
                  </a:lnTo>
                  <a:cubicBezTo>
                    <a:pt x="26021" y="2885"/>
                    <a:pt x="2311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5"/>
            <p:cNvSpPr/>
            <p:nvPr/>
          </p:nvSpPr>
          <p:spPr>
            <a:xfrm>
              <a:off x="1954475" y="4860200"/>
              <a:ext cx="613225" cy="726100"/>
            </a:xfrm>
            <a:custGeom>
              <a:avLst/>
              <a:gdLst/>
              <a:ahLst/>
              <a:cxnLst/>
              <a:rect l="l" t="t" r="r" b="b"/>
              <a:pathLst>
                <a:path w="24529" h="29044" extrusionOk="0">
                  <a:moveTo>
                    <a:pt x="6108" y="0"/>
                  </a:moveTo>
                  <a:cubicBezTo>
                    <a:pt x="2746" y="0"/>
                    <a:pt x="1" y="2725"/>
                    <a:pt x="1" y="6087"/>
                  </a:cubicBezTo>
                  <a:lnTo>
                    <a:pt x="1" y="29043"/>
                  </a:lnTo>
                  <a:lnTo>
                    <a:pt x="24529" y="29043"/>
                  </a:lnTo>
                  <a:lnTo>
                    <a:pt x="24529" y="6087"/>
                  </a:lnTo>
                  <a:cubicBezTo>
                    <a:pt x="24529" y="2725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5"/>
            <p:cNvSpPr/>
            <p:nvPr/>
          </p:nvSpPr>
          <p:spPr>
            <a:xfrm>
              <a:off x="2470200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5372" y="1"/>
                  </a:moveTo>
                  <a:cubicBezTo>
                    <a:pt x="5076" y="1009"/>
                    <a:pt x="4889" y="1390"/>
                    <a:pt x="4535" y="1390"/>
                  </a:cubicBezTo>
                  <a:cubicBezTo>
                    <a:pt x="4365" y="1390"/>
                    <a:pt x="4157" y="1303"/>
                    <a:pt x="3880" y="1154"/>
                  </a:cubicBezTo>
                  <a:lnTo>
                    <a:pt x="1" y="21007"/>
                  </a:lnTo>
                  <a:lnTo>
                    <a:pt x="5372" y="21007"/>
                  </a:lnTo>
                  <a:lnTo>
                    <a:pt x="5372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5"/>
            <p:cNvSpPr/>
            <p:nvPr/>
          </p:nvSpPr>
          <p:spPr>
            <a:xfrm>
              <a:off x="1954475" y="4899475"/>
              <a:ext cx="612725" cy="687325"/>
            </a:xfrm>
            <a:custGeom>
              <a:avLst/>
              <a:gdLst/>
              <a:ahLst/>
              <a:cxnLst/>
              <a:rect l="l" t="t" r="r" b="b"/>
              <a:pathLst>
                <a:path w="24509" h="27493" extrusionOk="0">
                  <a:moveTo>
                    <a:pt x="2010" y="1"/>
                  </a:moveTo>
                  <a:cubicBezTo>
                    <a:pt x="777" y="1115"/>
                    <a:pt x="1" y="2706"/>
                    <a:pt x="1" y="4516"/>
                  </a:cubicBezTo>
                  <a:lnTo>
                    <a:pt x="1" y="27492"/>
                  </a:lnTo>
                  <a:lnTo>
                    <a:pt x="24509" y="27492"/>
                  </a:lnTo>
                  <a:lnTo>
                    <a:pt x="24509" y="7659"/>
                  </a:lnTo>
                  <a:cubicBezTo>
                    <a:pt x="20053" y="5690"/>
                    <a:pt x="14881" y="5571"/>
                    <a:pt x="10166" y="4138"/>
                  </a:cubicBezTo>
                  <a:cubicBezTo>
                    <a:pt x="7242" y="3243"/>
                    <a:pt x="4477" y="1831"/>
                    <a:pt x="201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5"/>
            <p:cNvSpPr/>
            <p:nvPr/>
          </p:nvSpPr>
          <p:spPr>
            <a:xfrm>
              <a:off x="1954475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6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6207"/>
                  </a:lnTo>
                  <a:cubicBezTo>
                    <a:pt x="1" y="2884"/>
                    <a:pt x="2726" y="179"/>
                    <a:pt x="6028" y="179"/>
                  </a:cubicBezTo>
                  <a:lnTo>
                    <a:pt x="18262" y="179"/>
                  </a:lnTo>
                  <a:cubicBezTo>
                    <a:pt x="21584" y="179"/>
                    <a:pt x="24270" y="2884"/>
                    <a:pt x="24270" y="6207"/>
                  </a:cubicBezTo>
                  <a:lnTo>
                    <a:pt x="24270" y="29043"/>
                  </a:lnTo>
                  <a:lnTo>
                    <a:pt x="24509" y="29043"/>
                  </a:lnTo>
                  <a:lnTo>
                    <a:pt x="24509" y="6087"/>
                  </a:lnTo>
                  <a:cubicBezTo>
                    <a:pt x="24509" y="2725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5"/>
            <p:cNvSpPr/>
            <p:nvPr/>
          </p:nvSpPr>
          <p:spPr>
            <a:xfrm>
              <a:off x="2716875" y="4827850"/>
              <a:ext cx="650025" cy="758450"/>
            </a:xfrm>
            <a:custGeom>
              <a:avLst/>
              <a:gdLst/>
              <a:ahLst/>
              <a:cxnLst/>
              <a:rect l="l" t="t" r="r" b="b"/>
              <a:pathLst>
                <a:path w="26001" h="30338" extrusionOk="0">
                  <a:moveTo>
                    <a:pt x="6466" y="1"/>
                  </a:moveTo>
                  <a:cubicBezTo>
                    <a:pt x="2885" y="1"/>
                    <a:pt x="0" y="2905"/>
                    <a:pt x="0" y="6466"/>
                  </a:cubicBezTo>
                  <a:lnTo>
                    <a:pt x="0" y="30337"/>
                  </a:lnTo>
                  <a:lnTo>
                    <a:pt x="26000" y="30337"/>
                  </a:lnTo>
                  <a:lnTo>
                    <a:pt x="26000" y="6466"/>
                  </a:lnTo>
                  <a:cubicBezTo>
                    <a:pt x="26000" y="2885"/>
                    <a:pt x="23096" y="1"/>
                    <a:pt x="1953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5"/>
            <p:cNvSpPr/>
            <p:nvPr/>
          </p:nvSpPr>
          <p:spPr>
            <a:xfrm>
              <a:off x="2716875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88" y="0"/>
                  </a:moveTo>
                  <a:cubicBezTo>
                    <a:pt x="2726" y="0"/>
                    <a:pt x="0" y="2725"/>
                    <a:pt x="0" y="6087"/>
                  </a:cubicBezTo>
                  <a:lnTo>
                    <a:pt x="0" y="29043"/>
                  </a:lnTo>
                  <a:lnTo>
                    <a:pt x="24508" y="29043"/>
                  </a:lnTo>
                  <a:lnTo>
                    <a:pt x="24508" y="6087"/>
                  </a:lnTo>
                  <a:cubicBezTo>
                    <a:pt x="2450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5"/>
            <p:cNvSpPr/>
            <p:nvPr/>
          </p:nvSpPr>
          <p:spPr>
            <a:xfrm>
              <a:off x="3232600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5371" y="1"/>
                  </a:moveTo>
                  <a:cubicBezTo>
                    <a:pt x="5089" y="1009"/>
                    <a:pt x="4906" y="1390"/>
                    <a:pt x="4548" y="1390"/>
                  </a:cubicBezTo>
                  <a:cubicBezTo>
                    <a:pt x="4375" y="1390"/>
                    <a:pt x="4163" y="1303"/>
                    <a:pt x="3879" y="1154"/>
                  </a:cubicBezTo>
                  <a:lnTo>
                    <a:pt x="0" y="21007"/>
                  </a:lnTo>
                  <a:lnTo>
                    <a:pt x="5371" y="21007"/>
                  </a:lnTo>
                  <a:lnTo>
                    <a:pt x="5371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5"/>
            <p:cNvSpPr/>
            <p:nvPr/>
          </p:nvSpPr>
          <p:spPr>
            <a:xfrm>
              <a:off x="2716875" y="4899475"/>
              <a:ext cx="612225" cy="687325"/>
            </a:xfrm>
            <a:custGeom>
              <a:avLst/>
              <a:gdLst/>
              <a:ahLst/>
              <a:cxnLst/>
              <a:rect l="l" t="t" r="r" b="b"/>
              <a:pathLst>
                <a:path w="24489" h="27493" extrusionOk="0">
                  <a:moveTo>
                    <a:pt x="2010" y="1"/>
                  </a:moveTo>
                  <a:cubicBezTo>
                    <a:pt x="776" y="1115"/>
                    <a:pt x="0" y="2706"/>
                    <a:pt x="0" y="4516"/>
                  </a:cubicBezTo>
                  <a:lnTo>
                    <a:pt x="0" y="27492"/>
                  </a:lnTo>
                  <a:lnTo>
                    <a:pt x="24488" y="27492"/>
                  </a:lnTo>
                  <a:lnTo>
                    <a:pt x="24488" y="7659"/>
                  </a:lnTo>
                  <a:cubicBezTo>
                    <a:pt x="20032" y="5690"/>
                    <a:pt x="14860" y="5571"/>
                    <a:pt x="10166" y="4138"/>
                  </a:cubicBezTo>
                  <a:cubicBezTo>
                    <a:pt x="7221" y="3243"/>
                    <a:pt x="4476" y="1831"/>
                    <a:pt x="201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5"/>
            <p:cNvSpPr/>
            <p:nvPr/>
          </p:nvSpPr>
          <p:spPr>
            <a:xfrm>
              <a:off x="2717375" y="4860200"/>
              <a:ext cx="612225" cy="726100"/>
            </a:xfrm>
            <a:custGeom>
              <a:avLst/>
              <a:gdLst/>
              <a:ahLst/>
              <a:cxnLst/>
              <a:rect l="l" t="t" r="r" b="b"/>
              <a:pathLst>
                <a:path w="24489" h="29044" extrusionOk="0">
                  <a:moveTo>
                    <a:pt x="6068" y="0"/>
                  </a:moveTo>
                  <a:cubicBezTo>
                    <a:pt x="2706" y="0"/>
                    <a:pt x="0" y="2725"/>
                    <a:pt x="0" y="6087"/>
                  </a:cubicBezTo>
                  <a:lnTo>
                    <a:pt x="0" y="6207"/>
                  </a:lnTo>
                  <a:cubicBezTo>
                    <a:pt x="0" y="2884"/>
                    <a:pt x="2706" y="179"/>
                    <a:pt x="6028" y="179"/>
                  </a:cubicBezTo>
                  <a:lnTo>
                    <a:pt x="18262" y="179"/>
                  </a:lnTo>
                  <a:cubicBezTo>
                    <a:pt x="21584" y="179"/>
                    <a:pt x="24269" y="2884"/>
                    <a:pt x="24269" y="6207"/>
                  </a:cubicBezTo>
                  <a:lnTo>
                    <a:pt x="24269" y="29043"/>
                  </a:lnTo>
                  <a:lnTo>
                    <a:pt x="24488" y="29043"/>
                  </a:lnTo>
                  <a:lnTo>
                    <a:pt x="24488" y="6087"/>
                  </a:lnTo>
                  <a:cubicBezTo>
                    <a:pt x="24468" y="2725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5"/>
            <p:cNvSpPr/>
            <p:nvPr/>
          </p:nvSpPr>
          <p:spPr>
            <a:xfrm>
              <a:off x="3479750" y="4827850"/>
              <a:ext cx="650025" cy="758450"/>
            </a:xfrm>
            <a:custGeom>
              <a:avLst/>
              <a:gdLst/>
              <a:ahLst/>
              <a:cxnLst/>
              <a:rect l="l" t="t" r="r" b="b"/>
              <a:pathLst>
                <a:path w="26001" h="30338" extrusionOk="0">
                  <a:moveTo>
                    <a:pt x="6446" y="1"/>
                  </a:moveTo>
                  <a:cubicBezTo>
                    <a:pt x="2885" y="1"/>
                    <a:pt x="1" y="2905"/>
                    <a:pt x="1" y="6466"/>
                  </a:cubicBezTo>
                  <a:lnTo>
                    <a:pt x="1" y="30337"/>
                  </a:lnTo>
                  <a:lnTo>
                    <a:pt x="26001" y="30337"/>
                  </a:lnTo>
                  <a:lnTo>
                    <a:pt x="26001" y="6466"/>
                  </a:lnTo>
                  <a:cubicBezTo>
                    <a:pt x="26001" y="2885"/>
                    <a:pt x="23096" y="1"/>
                    <a:pt x="1953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5"/>
            <p:cNvSpPr/>
            <p:nvPr/>
          </p:nvSpPr>
          <p:spPr>
            <a:xfrm>
              <a:off x="3479250" y="4860200"/>
              <a:ext cx="613225" cy="726100"/>
            </a:xfrm>
            <a:custGeom>
              <a:avLst/>
              <a:gdLst/>
              <a:ahLst/>
              <a:cxnLst/>
              <a:rect l="l" t="t" r="r" b="b"/>
              <a:pathLst>
                <a:path w="24529" h="29044" extrusionOk="0">
                  <a:moveTo>
                    <a:pt x="6108" y="0"/>
                  </a:moveTo>
                  <a:cubicBezTo>
                    <a:pt x="2746" y="0"/>
                    <a:pt x="1" y="2725"/>
                    <a:pt x="1" y="6087"/>
                  </a:cubicBezTo>
                  <a:lnTo>
                    <a:pt x="1" y="29043"/>
                  </a:lnTo>
                  <a:lnTo>
                    <a:pt x="24529" y="29043"/>
                  </a:lnTo>
                  <a:lnTo>
                    <a:pt x="24529" y="6087"/>
                  </a:lnTo>
                  <a:cubicBezTo>
                    <a:pt x="24529" y="2725"/>
                    <a:pt x="2180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5"/>
            <p:cNvSpPr/>
            <p:nvPr/>
          </p:nvSpPr>
          <p:spPr>
            <a:xfrm>
              <a:off x="3994975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5372" y="1"/>
                  </a:moveTo>
                  <a:cubicBezTo>
                    <a:pt x="5089" y="1009"/>
                    <a:pt x="4907" y="1390"/>
                    <a:pt x="4548" y="1390"/>
                  </a:cubicBezTo>
                  <a:cubicBezTo>
                    <a:pt x="4376" y="1390"/>
                    <a:pt x="4163" y="1303"/>
                    <a:pt x="3880" y="1154"/>
                  </a:cubicBezTo>
                  <a:lnTo>
                    <a:pt x="1" y="21007"/>
                  </a:lnTo>
                  <a:lnTo>
                    <a:pt x="5372" y="21007"/>
                  </a:lnTo>
                  <a:lnTo>
                    <a:pt x="5372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5"/>
            <p:cNvSpPr/>
            <p:nvPr/>
          </p:nvSpPr>
          <p:spPr>
            <a:xfrm>
              <a:off x="3479250" y="4899475"/>
              <a:ext cx="612725" cy="687325"/>
            </a:xfrm>
            <a:custGeom>
              <a:avLst/>
              <a:gdLst/>
              <a:ahLst/>
              <a:cxnLst/>
              <a:rect l="l" t="t" r="r" b="b"/>
              <a:pathLst>
                <a:path w="24509" h="27493" extrusionOk="0">
                  <a:moveTo>
                    <a:pt x="2030" y="1"/>
                  </a:moveTo>
                  <a:cubicBezTo>
                    <a:pt x="777" y="1115"/>
                    <a:pt x="1" y="2706"/>
                    <a:pt x="1" y="4516"/>
                  </a:cubicBezTo>
                  <a:lnTo>
                    <a:pt x="1" y="27492"/>
                  </a:lnTo>
                  <a:lnTo>
                    <a:pt x="24509" y="27492"/>
                  </a:lnTo>
                  <a:lnTo>
                    <a:pt x="24509" y="7659"/>
                  </a:lnTo>
                  <a:cubicBezTo>
                    <a:pt x="20053" y="5690"/>
                    <a:pt x="14881" y="5571"/>
                    <a:pt x="10186" y="4138"/>
                  </a:cubicBezTo>
                  <a:cubicBezTo>
                    <a:pt x="7242" y="3243"/>
                    <a:pt x="4477" y="1831"/>
                    <a:pt x="203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5"/>
            <p:cNvSpPr/>
            <p:nvPr/>
          </p:nvSpPr>
          <p:spPr>
            <a:xfrm>
              <a:off x="3479250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6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6207"/>
                  </a:lnTo>
                  <a:cubicBezTo>
                    <a:pt x="1" y="2884"/>
                    <a:pt x="2726" y="179"/>
                    <a:pt x="6028" y="179"/>
                  </a:cubicBezTo>
                  <a:lnTo>
                    <a:pt x="18262" y="179"/>
                  </a:lnTo>
                  <a:cubicBezTo>
                    <a:pt x="21584" y="179"/>
                    <a:pt x="24270" y="2884"/>
                    <a:pt x="24270" y="6207"/>
                  </a:cubicBezTo>
                  <a:lnTo>
                    <a:pt x="24270" y="29043"/>
                  </a:lnTo>
                  <a:lnTo>
                    <a:pt x="24509" y="29043"/>
                  </a:lnTo>
                  <a:lnTo>
                    <a:pt x="24509" y="6087"/>
                  </a:lnTo>
                  <a:cubicBezTo>
                    <a:pt x="24509" y="2725"/>
                    <a:pt x="21763" y="0"/>
                    <a:pt x="18402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5"/>
            <p:cNvSpPr/>
            <p:nvPr/>
          </p:nvSpPr>
          <p:spPr>
            <a:xfrm>
              <a:off x="6528800" y="4827850"/>
              <a:ext cx="650025" cy="758450"/>
            </a:xfrm>
            <a:custGeom>
              <a:avLst/>
              <a:gdLst/>
              <a:ahLst/>
              <a:cxnLst/>
              <a:rect l="l" t="t" r="r" b="b"/>
              <a:pathLst>
                <a:path w="26001" h="30338" extrusionOk="0">
                  <a:moveTo>
                    <a:pt x="6466" y="1"/>
                  </a:moveTo>
                  <a:cubicBezTo>
                    <a:pt x="2905" y="1"/>
                    <a:pt x="1" y="2885"/>
                    <a:pt x="1" y="6466"/>
                  </a:cubicBezTo>
                  <a:lnTo>
                    <a:pt x="1" y="30337"/>
                  </a:lnTo>
                  <a:lnTo>
                    <a:pt x="26001" y="30337"/>
                  </a:lnTo>
                  <a:lnTo>
                    <a:pt x="26001" y="6466"/>
                  </a:lnTo>
                  <a:cubicBezTo>
                    <a:pt x="26001" y="2905"/>
                    <a:pt x="23116" y="1"/>
                    <a:pt x="19535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5"/>
            <p:cNvSpPr/>
            <p:nvPr/>
          </p:nvSpPr>
          <p:spPr>
            <a:xfrm>
              <a:off x="6566100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8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29043"/>
                  </a:lnTo>
                  <a:lnTo>
                    <a:pt x="24509" y="29043"/>
                  </a:lnTo>
                  <a:lnTo>
                    <a:pt x="24509" y="6087"/>
                  </a:lnTo>
                  <a:cubicBezTo>
                    <a:pt x="24509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5"/>
            <p:cNvSpPr/>
            <p:nvPr/>
          </p:nvSpPr>
          <p:spPr>
            <a:xfrm>
              <a:off x="6528800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1" y="1"/>
                  </a:moveTo>
                  <a:lnTo>
                    <a:pt x="1" y="21007"/>
                  </a:lnTo>
                  <a:lnTo>
                    <a:pt x="5372" y="21007"/>
                  </a:lnTo>
                  <a:lnTo>
                    <a:pt x="1493" y="1154"/>
                  </a:lnTo>
                  <a:cubicBezTo>
                    <a:pt x="1209" y="1303"/>
                    <a:pt x="996" y="1390"/>
                    <a:pt x="824" y="1390"/>
                  </a:cubicBezTo>
                  <a:cubicBezTo>
                    <a:pt x="466" y="1390"/>
                    <a:pt x="283" y="1009"/>
                    <a:pt x="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5"/>
            <p:cNvSpPr/>
            <p:nvPr/>
          </p:nvSpPr>
          <p:spPr>
            <a:xfrm>
              <a:off x="6566600" y="4899475"/>
              <a:ext cx="612225" cy="687325"/>
            </a:xfrm>
            <a:custGeom>
              <a:avLst/>
              <a:gdLst/>
              <a:ahLst/>
              <a:cxnLst/>
              <a:rect l="l" t="t" r="r" b="b"/>
              <a:pathLst>
                <a:path w="24489" h="27493" extrusionOk="0">
                  <a:moveTo>
                    <a:pt x="22479" y="1"/>
                  </a:moveTo>
                  <a:cubicBezTo>
                    <a:pt x="20013" y="1831"/>
                    <a:pt x="17268" y="3243"/>
                    <a:pt x="14323" y="4138"/>
                  </a:cubicBezTo>
                  <a:cubicBezTo>
                    <a:pt x="9629" y="5571"/>
                    <a:pt x="4457" y="5690"/>
                    <a:pt x="1" y="7659"/>
                  </a:cubicBezTo>
                  <a:lnTo>
                    <a:pt x="1" y="27492"/>
                  </a:lnTo>
                  <a:lnTo>
                    <a:pt x="24489" y="27492"/>
                  </a:lnTo>
                  <a:lnTo>
                    <a:pt x="24489" y="4516"/>
                  </a:lnTo>
                  <a:cubicBezTo>
                    <a:pt x="24489" y="2706"/>
                    <a:pt x="23733" y="1115"/>
                    <a:pt x="22479" y="1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5"/>
            <p:cNvSpPr/>
            <p:nvPr/>
          </p:nvSpPr>
          <p:spPr>
            <a:xfrm>
              <a:off x="6566600" y="4860200"/>
              <a:ext cx="611725" cy="726100"/>
            </a:xfrm>
            <a:custGeom>
              <a:avLst/>
              <a:gdLst/>
              <a:ahLst/>
              <a:cxnLst/>
              <a:rect l="l" t="t" r="r" b="b"/>
              <a:pathLst>
                <a:path w="24469" h="29044" extrusionOk="0">
                  <a:moveTo>
                    <a:pt x="6068" y="0"/>
                  </a:moveTo>
                  <a:cubicBezTo>
                    <a:pt x="2706" y="0"/>
                    <a:pt x="1" y="2725"/>
                    <a:pt x="1" y="6087"/>
                  </a:cubicBezTo>
                  <a:lnTo>
                    <a:pt x="1" y="29043"/>
                  </a:lnTo>
                  <a:lnTo>
                    <a:pt x="200" y="29043"/>
                  </a:lnTo>
                  <a:lnTo>
                    <a:pt x="200" y="6207"/>
                  </a:lnTo>
                  <a:cubicBezTo>
                    <a:pt x="200" y="2884"/>
                    <a:pt x="2885" y="179"/>
                    <a:pt x="6207" y="179"/>
                  </a:cubicBezTo>
                  <a:lnTo>
                    <a:pt x="18461" y="179"/>
                  </a:lnTo>
                  <a:cubicBezTo>
                    <a:pt x="21763" y="179"/>
                    <a:pt x="24469" y="2884"/>
                    <a:pt x="24469" y="6207"/>
                  </a:cubicBezTo>
                  <a:lnTo>
                    <a:pt x="24469" y="6087"/>
                  </a:lnTo>
                  <a:cubicBezTo>
                    <a:pt x="24469" y="2725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5"/>
            <p:cNvSpPr/>
            <p:nvPr/>
          </p:nvSpPr>
          <p:spPr>
            <a:xfrm>
              <a:off x="5766425" y="4827850"/>
              <a:ext cx="650500" cy="758450"/>
            </a:xfrm>
            <a:custGeom>
              <a:avLst/>
              <a:gdLst/>
              <a:ahLst/>
              <a:cxnLst/>
              <a:rect l="l" t="t" r="r" b="b"/>
              <a:pathLst>
                <a:path w="26020" h="30338" extrusionOk="0">
                  <a:moveTo>
                    <a:pt x="6465" y="1"/>
                  </a:moveTo>
                  <a:cubicBezTo>
                    <a:pt x="2925" y="1"/>
                    <a:pt x="0" y="2885"/>
                    <a:pt x="0" y="6466"/>
                  </a:cubicBezTo>
                  <a:lnTo>
                    <a:pt x="0" y="30337"/>
                  </a:lnTo>
                  <a:lnTo>
                    <a:pt x="26020" y="30337"/>
                  </a:lnTo>
                  <a:lnTo>
                    <a:pt x="26020" y="6466"/>
                  </a:lnTo>
                  <a:cubicBezTo>
                    <a:pt x="26020" y="2905"/>
                    <a:pt x="2313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5"/>
            <p:cNvSpPr/>
            <p:nvPr/>
          </p:nvSpPr>
          <p:spPr>
            <a:xfrm>
              <a:off x="5803225" y="4860200"/>
              <a:ext cx="613225" cy="726100"/>
            </a:xfrm>
            <a:custGeom>
              <a:avLst/>
              <a:gdLst/>
              <a:ahLst/>
              <a:cxnLst/>
              <a:rect l="l" t="t" r="r" b="b"/>
              <a:pathLst>
                <a:path w="24529" h="29044" extrusionOk="0">
                  <a:moveTo>
                    <a:pt x="6088" y="0"/>
                  </a:moveTo>
                  <a:cubicBezTo>
                    <a:pt x="2726" y="0"/>
                    <a:pt x="0" y="2725"/>
                    <a:pt x="0" y="6087"/>
                  </a:cubicBezTo>
                  <a:lnTo>
                    <a:pt x="0" y="29043"/>
                  </a:lnTo>
                  <a:lnTo>
                    <a:pt x="24528" y="29043"/>
                  </a:lnTo>
                  <a:lnTo>
                    <a:pt x="24528" y="6087"/>
                  </a:lnTo>
                  <a:cubicBezTo>
                    <a:pt x="2452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5"/>
            <p:cNvSpPr/>
            <p:nvPr/>
          </p:nvSpPr>
          <p:spPr>
            <a:xfrm>
              <a:off x="5766425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0" y="1"/>
                  </a:moveTo>
                  <a:lnTo>
                    <a:pt x="0" y="21007"/>
                  </a:lnTo>
                  <a:lnTo>
                    <a:pt x="5371" y="21007"/>
                  </a:lnTo>
                  <a:lnTo>
                    <a:pt x="1492" y="1154"/>
                  </a:lnTo>
                  <a:cubicBezTo>
                    <a:pt x="1209" y="1303"/>
                    <a:pt x="998" y="1390"/>
                    <a:pt x="828" y="1390"/>
                  </a:cubicBezTo>
                  <a:cubicBezTo>
                    <a:pt x="474" y="1390"/>
                    <a:pt x="296" y="1009"/>
                    <a:pt x="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5"/>
            <p:cNvSpPr/>
            <p:nvPr/>
          </p:nvSpPr>
          <p:spPr>
            <a:xfrm>
              <a:off x="5803725" y="4899475"/>
              <a:ext cx="612725" cy="687325"/>
            </a:xfrm>
            <a:custGeom>
              <a:avLst/>
              <a:gdLst/>
              <a:ahLst/>
              <a:cxnLst/>
              <a:rect l="l" t="t" r="r" b="b"/>
              <a:pathLst>
                <a:path w="24509" h="27493" extrusionOk="0">
                  <a:moveTo>
                    <a:pt x="22479" y="1"/>
                  </a:moveTo>
                  <a:cubicBezTo>
                    <a:pt x="20032" y="1831"/>
                    <a:pt x="17267" y="3243"/>
                    <a:pt x="14323" y="4138"/>
                  </a:cubicBezTo>
                  <a:cubicBezTo>
                    <a:pt x="9628" y="5571"/>
                    <a:pt x="4456" y="5690"/>
                    <a:pt x="0" y="7659"/>
                  </a:cubicBezTo>
                  <a:lnTo>
                    <a:pt x="0" y="27492"/>
                  </a:lnTo>
                  <a:lnTo>
                    <a:pt x="24508" y="27492"/>
                  </a:lnTo>
                  <a:lnTo>
                    <a:pt x="24508" y="4516"/>
                  </a:lnTo>
                  <a:cubicBezTo>
                    <a:pt x="24508" y="2706"/>
                    <a:pt x="23732" y="1115"/>
                    <a:pt x="2247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5"/>
            <p:cNvSpPr/>
            <p:nvPr/>
          </p:nvSpPr>
          <p:spPr>
            <a:xfrm>
              <a:off x="5803725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87" y="0"/>
                  </a:moveTo>
                  <a:cubicBezTo>
                    <a:pt x="2745" y="0"/>
                    <a:pt x="0" y="2725"/>
                    <a:pt x="0" y="6087"/>
                  </a:cubicBezTo>
                  <a:lnTo>
                    <a:pt x="0" y="29043"/>
                  </a:lnTo>
                  <a:lnTo>
                    <a:pt x="219" y="29043"/>
                  </a:lnTo>
                  <a:lnTo>
                    <a:pt x="219" y="6207"/>
                  </a:lnTo>
                  <a:cubicBezTo>
                    <a:pt x="219" y="2884"/>
                    <a:pt x="2905" y="179"/>
                    <a:pt x="6247" y="179"/>
                  </a:cubicBezTo>
                  <a:lnTo>
                    <a:pt x="18481" y="179"/>
                  </a:lnTo>
                  <a:cubicBezTo>
                    <a:pt x="21783" y="179"/>
                    <a:pt x="24508" y="2884"/>
                    <a:pt x="24508" y="6207"/>
                  </a:cubicBezTo>
                  <a:lnTo>
                    <a:pt x="24508" y="6087"/>
                  </a:lnTo>
                  <a:cubicBezTo>
                    <a:pt x="24508" y="2725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5"/>
            <p:cNvSpPr/>
            <p:nvPr/>
          </p:nvSpPr>
          <p:spPr>
            <a:xfrm>
              <a:off x="5004025" y="4827850"/>
              <a:ext cx="650025" cy="758450"/>
            </a:xfrm>
            <a:custGeom>
              <a:avLst/>
              <a:gdLst/>
              <a:ahLst/>
              <a:cxnLst/>
              <a:rect l="l" t="t" r="r" b="b"/>
              <a:pathLst>
                <a:path w="26001" h="30338" extrusionOk="0">
                  <a:moveTo>
                    <a:pt x="6466" y="1"/>
                  </a:moveTo>
                  <a:cubicBezTo>
                    <a:pt x="2905" y="1"/>
                    <a:pt x="1" y="2885"/>
                    <a:pt x="1" y="6466"/>
                  </a:cubicBezTo>
                  <a:lnTo>
                    <a:pt x="1" y="30337"/>
                  </a:lnTo>
                  <a:lnTo>
                    <a:pt x="26001" y="30337"/>
                  </a:lnTo>
                  <a:lnTo>
                    <a:pt x="26001" y="6466"/>
                  </a:lnTo>
                  <a:cubicBezTo>
                    <a:pt x="26001" y="2905"/>
                    <a:pt x="23116" y="1"/>
                    <a:pt x="1953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5"/>
            <p:cNvSpPr/>
            <p:nvPr/>
          </p:nvSpPr>
          <p:spPr>
            <a:xfrm>
              <a:off x="5041325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8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29043"/>
                  </a:lnTo>
                  <a:lnTo>
                    <a:pt x="24509" y="29043"/>
                  </a:lnTo>
                  <a:lnTo>
                    <a:pt x="24509" y="6087"/>
                  </a:lnTo>
                  <a:cubicBezTo>
                    <a:pt x="24509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5"/>
            <p:cNvSpPr/>
            <p:nvPr/>
          </p:nvSpPr>
          <p:spPr>
            <a:xfrm>
              <a:off x="5004025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1" y="1"/>
                  </a:moveTo>
                  <a:lnTo>
                    <a:pt x="1" y="21007"/>
                  </a:lnTo>
                  <a:lnTo>
                    <a:pt x="5372" y="21007"/>
                  </a:lnTo>
                  <a:lnTo>
                    <a:pt x="1493" y="1154"/>
                  </a:lnTo>
                  <a:cubicBezTo>
                    <a:pt x="1209" y="1303"/>
                    <a:pt x="996" y="1390"/>
                    <a:pt x="824" y="1390"/>
                  </a:cubicBezTo>
                  <a:cubicBezTo>
                    <a:pt x="466" y="1390"/>
                    <a:pt x="283" y="1009"/>
                    <a:pt x="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5"/>
            <p:cNvSpPr/>
            <p:nvPr/>
          </p:nvSpPr>
          <p:spPr>
            <a:xfrm>
              <a:off x="5041825" y="4899475"/>
              <a:ext cx="612225" cy="687325"/>
            </a:xfrm>
            <a:custGeom>
              <a:avLst/>
              <a:gdLst/>
              <a:ahLst/>
              <a:cxnLst/>
              <a:rect l="l" t="t" r="r" b="b"/>
              <a:pathLst>
                <a:path w="24489" h="27493" extrusionOk="0">
                  <a:moveTo>
                    <a:pt x="22479" y="1"/>
                  </a:moveTo>
                  <a:cubicBezTo>
                    <a:pt x="20013" y="1831"/>
                    <a:pt x="17248" y="3243"/>
                    <a:pt x="14323" y="4138"/>
                  </a:cubicBezTo>
                  <a:cubicBezTo>
                    <a:pt x="9629" y="5571"/>
                    <a:pt x="4457" y="5690"/>
                    <a:pt x="1" y="7659"/>
                  </a:cubicBezTo>
                  <a:lnTo>
                    <a:pt x="1" y="27492"/>
                  </a:lnTo>
                  <a:lnTo>
                    <a:pt x="24489" y="27492"/>
                  </a:lnTo>
                  <a:lnTo>
                    <a:pt x="24489" y="4516"/>
                  </a:lnTo>
                  <a:cubicBezTo>
                    <a:pt x="24489" y="2706"/>
                    <a:pt x="23713" y="1115"/>
                    <a:pt x="2247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5"/>
            <p:cNvSpPr/>
            <p:nvPr/>
          </p:nvSpPr>
          <p:spPr>
            <a:xfrm>
              <a:off x="5041325" y="4860200"/>
              <a:ext cx="612225" cy="726100"/>
            </a:xfrm>
            <a:custGeom>
              <a:avLst/>
              <a:gdLst/>
              <a:ahLst/>
              <a:cxnLst/>
              <a:rect l="l" t="t" r="r" b="b"/>
              <a:pathLst>
                <a:path w="24489" h="29044" extrusionOk="0">
                  <a:moveTo>
                    <a:pt x="6088" y="0"/>
                  </a:moveTo>
                  <a:cubicBezTo>
                    <a:pt x="2726" y="0"/>
                    <a:pt x="21" y="2725"/>
                    <a:pt x="1" y="6087"/>
                  </a:cubicBezTo>
                  <a:lnTo>
                    <a:pt x="1" y="29043"/>
                  </a:lnTo>
                  <a:lnTo>
                    <a:pt x="220" y="29043"/>
                  </a:lnTo>
                  <a:lnTo>
                    <a:pt x="220" y="6207"/>
                  </a:lnTo>
                  <a:cubicBezTo>
                    <a:pt x="220" y="2884"/>
                    <a:pt x="2905" y="179"/>
                    <a:pt x="6227" y="179"/>
                  </a:cubicBezTo>
                  <a:lnTo>
                    <a:pt x="18461" y="179"/>
                  </a:lnTo>
                  <a:cubicBezTo>
                    <a:pt x="21783" y="179"/>
                    <a:pt x="24489" y="2884"/>
                    <a:pt x="24489" y="6207"/>
                  </a:cubicBezTo>
                  <a:lnTo>
                    <a:pt x="24489" y="6087"/>
                  </a:lnTo>
                  <a:cubicBezTo>
                    <a:pt x="24489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5"/>
            <p:cNvSpPr/>
            <p:nvPr/>
          </p:nvSpPr>
          <p:spPr>
            <a:xfrm>
              <a:off x="4241650" y="4827850"/>
              <a:ext cx="650500" cy="758450"/>
            </a:xfrm>
            <a:custGeom>
              <a:avLst/>
              <a:gdLst/>
              <a:ahLst/>
              <a:cxnLst/>
              <a:rect l="l" t="t" r="r" b="b"/>
              <a:pathLst>
                <a:path w="26020" h="30338" extrusionOk="0">
                  <a:moveTo>
                    <a:pt x="6465" y="1"/>
                  </a:moveTo>
                  <a:cubicBezTo>
                    <a:pt x="2905" y="1"/>
                    <a:pt x="0" y="2885"/>
                    <a:pt x="0" y="6466"/>
                  </a:cubicBezTo>
                  <a:lnTo>
                    <a:pt x="0" y="30337"/>
                  </a:lnTo>
                  <a:lnTo>
                    <a:pt x="26020" y="30337"/>
                  </a:lnTo>
                  <a:lnTo>
                    <a:pt x="26020" y="6466"/>
                  </a:lnTo>
                  <a:cubicBezTo>
                    <a:pt x="26020" y="2905"/>
                    <a:pt x="2313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5"/>
            <p:cNvSpPr/>
            <p:nvPr/>
          </p:nvSpPr>
          <p:spPr>
            <a:xfrm>
              <a:off x="4278450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88" y="0"/>
                  </a:moveTo>
                  <a:cubicBezTo>
                    <a:pt x="2726" y="0"/>
                    <a:pt x="0" y="2725"/>
                    <a:pt x="0" y="6087"/>
                  </a:cubicBezTo>
                  <a:lnTo>
                    <a:pt x="0" y="29043"/>
                  </a:lnTo>
                  <a:lnTo>
                    <a:pt x="24508" y="29043"/>
                  </a:lnTo>
                  <a:lnTo>
                    <a:pt x="24508" y="6087"/>
                  </a:lnTo>
                  <a:cubicBezTo>
                    <a:pt x="2450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5"/>
            <p:cNvSpPr/>
            <p:nvPr/>
          </p:nvSpPr>
          <p:spPr>
            <a:xfrm>
              <a:off x="4241650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0" y="1"/>
                  </a:moveTo>
                  <a:lnTo>
                    <a:pt x="0" y="21007"/>
                  </a:lnTo>
                  <a:lnTo>
                    <a:pt x="5371" y="21007"/>
                  </a:lnTo>
                  <a:lnTo>
                    <a:pt x="1492" y="1154"/>
                  </a:lnTo>
                  <a:cubicBezTo>
                    <a:pt x="1209" y="1303"/>
                    <a:pt x="996" y="1390"/>
                    <a:pt x="824" y="1390"/>
                  </a:cubicBezTo>
                  <a:cubicBezTo>
                    <a:pt x="465" y="1390"/>
                    <a:pt x="283" y="1009"/>
                    <a:pt x="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5"/>
            <p:cNvSpPr/>
            <p:nvPr/>
          </p:nvSpPr>
          <p:spPr>
            <a:xfrm>
              <a:off x="4278950" y="4899475"/>
              <a:ext cx="612225" cy="687325"/>
            </a:xfrm>
            <a:custGeom>
              <a:avLst/>
              <a:gdLst/>
              <a:ahLst/>
              <a:cxnLst/>
              <a:rect l="l" t="t" r="r" b="b"/>
              <a:pathLst>
                <a:path w="24489" h="27493" extrusionOk="0">
                  <a:moveTo>
                    <a:pt x="22479" y="1"/>
                  </a:moveTo>
                  <a:cubicBezTo>
                    <a:pt x="20012" y="1831"/>
                    <a:pt x="17267" y="3243"/>
                    <a:pt x="14323" y="4138"/>
                  </a:cubicBezTo>
                  <a:cubicBezTo>
                    <a:pt x="9628" y="5571"/>
                    <a:pt x="4456" y="5690"/>
                    <a:pt x="0" y="7659"/>
                  </a:cubicBezTo>
                  <a:lnTo>
                    <a:pt x="0" y="27492"/>
                  </a:lnTo>
                  <a:lnTo>
                    <a:pt x="24488" y="27492"/>
                  </a:lnTo>
                  <a:lnTo>
                    <a:pt x="24488" y="4516"/>
                  </a:lnTo>
                  <a:cubicBezTo>
                    <a:pt x="24488" y="2706"/>
                    <a:pt x="23732" y="1115"/>
                    <a:pt x="2247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5"/>
            <p:cNvSpPr/>
            <p:nvPr/>
          </p:nvSpPr>
          <p:spPr>
            <a:xfrm>
              <a:off x="4278950" y="4860200"/>
              <a:ext cx="612225" cy="726100"/>
            </a:xfrm>
            <a:custGeom>
              <a:avLst/>
              <a:gdLst/>
              <a:ahLst/>
              <a:cxnLst/>
              <a:rect l="l" t="t" r="r" b="b"/>
              <a:pathLst>
                <a:path w="24489" h="29044" extrusionOk="0">
                  <a:moveTo>
                    <a:pt x="6087" y="0"/>
                  </a:moveTo>
                  <a:cubicBezTo>
                    <a:pt x="2746" y="0"/>
                    <a:pt x="0" y="2725"/>
                    <a:pt x="0" y="6087"/>
                  </a:cubicBezTo>
                  <a:lnTo>
                    <a:pt x="0" y="29043"/>
                  </a:lnTo>
                  <a:lnTo>
                    <a:pt x="219" y="29043"/>
                  </a:lnTo>
                  <a:lnTo>
                    <a:pt x="219" y="6207"/>
                  </a:lnTo>
                  <a:cubicBezTo>
                    <a:pt x="219" y="2884"/>
                    <a:pt x="2905" y="179"/>
                    <a:pt x="6247" y="179"/>
                  </a:cubicBezTo>
                  <a:lnTo>
                    <a:pt x="18481" y="179"/>
                  </a:lnTo>
                  <a:cubicBezTo>
                    <a:pt x="21783" y="179"/>
                    <a:pt x="24488" y="2884"/>
                    <a:pt x="24488" y="6207"/>
                  </a:cubicBezTo>
                  <a:lnTo>
                    <a:pt x="24488" y="6087"/>
                  </a:lnTo>
                  <a:cubicBezTo>
                    <a:pt x="2448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5"/>
            <p:cNvSpPr/>
            <p:nvPr/>
          </p:nvSpPr>
          <p:spPr>
            <a:xfrm>
              <a:off x="810650" y="5031275"/>
              <a:ext cx="650525" cy="553025"/>
            </a:xfrm>
            <a:custGeom>
              <a:avLst/>
              <a:gdLst/>
              <a:ahLst/>
              <a:cxnLst/>
              <a:rect l="l" t="t" r="r" b="b"/>
              <a:pathLst>
                <a:path w="26021" h="22121" extrusionOk="0">
                  <a:moveTo>
                    <a:pt x="6466" y="0"/>
                  </a:moveTo>
                  <a:cubicBezTo>
                    <a:pt x="2885" y="0"/>
                    <a:pt x="1" y="2904"/>
                    <a:pt x="1" y="6465"/>
                  </a:cubicBezTo>
                  <a:lnTo>
                    <a:pt x="1" y="22121"/>
                  </a:lnTo>
                  <a:lnTo>
                    <a:pt x="26020" y="22121"/>
                  </a:lnTo>
                  <a:lnTo>
                    <a:pt x="26020" y="6465"/>
                  </a:lnTo>
                  <a:cubicBezTo>
                    <a:pt x="26020" y="2885"/>
                    <a:pt x="23116" y="0"/>
                    <a:pt x="19555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5"/>
            <p:cNvSpPr/>
            <p:nvPr/>
          </p:nvSpPr>
          <p:spPr>
            <a:xfrm>
              <a:off x="810650" y="5063600"/>
              <a:ext cx="613225" cy="520700"/>
            </a:xfrm>
            <a:custGeom>
              <a:avLst/>
              <a:gdLst/>
              <a:ahLst/>
              <a:cxnLst/>
              <a:rect l="l" t="t" r="r" b="b"/>
              <a:pathLst>
                <a:path w="24529" h="20828" extrusionOk="0">
                  <a:moveTo>
                    <a:pt x="6088" y="0"/>
                  </a:moveTo>
                  <a:cubicBezTo>
                    <a:pt x="2746" y="0"/>
                    <a:pt x="1" y="2725"/>
                    <a:pt x="1" y="6087"/>
                  </a:cubicBezTo>
                  <a:lnTo>
                    <a:pt x="1" y="20828"/>
                  </a:lnTo>
                  <a:lnTo>
                    <a:pt x="24528" y="20828"/>
                  </a:lnTo>
                  <a:lnTo>
                    <a:pt x="24528" y="6087"/>
                  </a:lnTo>
                  <a:cubicBezTo>
                    <a:pt x="2452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5"/>
            <p:cNvSpPr/>
            <p:nvPr/>
          </p:nvSpPr>
          <p:spPr>
            <a:xfrm>
              <a:off x="1325875" y="5265000"/>
              <a:ext cx="135300" cy="319300"/>
            </a:xfrm>
            <a:custGeom>
              <a:avLst/>
              <a:gdLst/>
              <a:ahLst/>
              <a:cxnLst/>
              <a:rect l="l" t="t" r="r" b="b"/>
              <a:pathLst>
                <a:path w="5412" h="12772" extrusionOk="0">
                  <a:moveTo>
                    <a:pt x="5411" y="1"/>
                  </a:moveTo>
                  <a:cubicBezTo>
                    <a:pt x="5116" y="1009"/>
                    <a:pt x="4929" y="1390"/>
                    <a:pt x="4575" y="1390"/>
                  </a:cubicBezTo>
                  <a:cubicBezTo>
                    <a:pt x="4405" y="1390"/>
                    <a:pt x="4197" y="1303"/>
                    <a:pt x="3919" y="1154"/>
                  </a:cubicBezTo>
                  <a:lnTo>
                    <a:pt x="1" y="12772"/>
                  </a:lnTo>
                  <a:lnTo>
                    <a:pt x="5411" y="12772"/>
                  </a:lnTo>
                  <a:lnTo>
                    <a:pt x="5411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5"/>
            <p:cNvSpPr/>
            <p:nvPr/>
          </p:nvSpPr>
          <p:spPr>
            <a:xfrm>
              <a:off x="810650" y="5138200"/>
              <a:ext cx="612225" cy="481425"/>
            </a:xfrm>
            <a:custGeom>
              <a:avLst/>
              <a:gdLst/>
              <a:ahLst/>
              <a:cxnLst/>
              <a:rect l="l" t="t" r="r" b="b"/>
              <a:pathLst>
                <a:path w="24489" h="19257" extrusionOk="0">
                  <a:moveTo>
                    <a:pt x="2010" y="0"/>
                  </a:moveTo>
                  <a:cubicBezTo>
                    <a:pt x="777" y="1114"/>
                    <a:pt x="1" y="2705"/>
                    <a:pt x="1" y="4516"/>
                  </a:cubicBezTo>
                  <a:lnTo>
                    <a:pt x="1" y="19256"/>
                  </a:lnTo>
                  <a:lnTo>
                    <a:pt x="24489" y="19256"/>
                  </a:lnTo>
                  <a:lnTo>
                    <a:pt x="24489" y="7659"/>
                  </a:lnTo>
                  <a:cubicBezTo>
                    <a:pt x="20053" y="5689"/>
                    <a:pt x="14880" y="5570"/>
                    <a:pt x="10166" y="4138"/>
                  </a:cubicBezTo>
                  <a:cubicBezTo>
                    <a:pt x="7242" y="3243"/>
                    <a:pt x="4477" y="1830"/>
                    <a:pt x="2010" y="0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5"/>
            <p:cNvSpPr/>
            <p:nvPr/>
          </p:nvSpPr>
          <p:spPr>
            <a:xfrm>
              <a:off x="811150" y="5063600"/>
              <a:ext cx="612725" cy="520700"/>
            </a:xfrm>
            <a:custGeom>
              <a:avLst/>
              <a:gdLst/>
              <a:ahLst/>
              <a:cxnLst/>
              <a:rect l="l" t="t" r="r" b="b"/>
              <a:pathLst>
                <a:path w="24509" h="20828" extrusionOk="0">
                  <a:moveTo>
                    <a:pt x="606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6207"/>
                  </a:lnTo>
                  <a:cubicBezTo>
                    <a:pt x="1" y="2885"/>
                    <a:pt x="2726" y="159"/>
                    <a:pt x="6028" y="159"/>
                  </a:cubicBezTo>
                  <a:lnTo>
                    <a:pt x="18262" y="159"/>
                  </a:lnTo>
                  <a:cubicBezTo>
                    <a:pt x="21584" y="159"/>
                    <a:pt x="24270" y="2885"/>
                    <a:pt x="24270" y="6207"/>
                  </a:cubicBezTo>
                  <a:lnTo>
                    <a:pt x="24270" y="20828"/>
                  </a:lnTo>
                  <a:lnTo>
                    <a:pt x="24508" y="20828"/>
                  </a:lnTo>
                  <a:lnTo>
                    <a:pt x="24508" y="6087"/>
                  </a:lnTo>
                  <a:cubicBezTo>
                    <a:pt x="24469" y="2725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5"/>
            <p:cNvSpPr/>
            <p:nvPr/>
          </p:nvSpPr>
          <p:spPr>
            <a:xfrm>
              <a:off x="1573050" y="5031275"/>
              <a:ext cx="650000" cy="553025"/>
            </a:xfrm>
            <a:custGeom>
              <a:avLst/>
              <a:gdLst/>
              <a:ahLst/>
              <a:cxnLst/>
              <a:rect l="l" t="t" r="r" b="b"/>
              <a:pathLst>
                <a:path w="26000" h="22121" extrusionOk="0">
                  <a:moveTo>
                    <a:pt x="6465" y="0"/>
                  </a:moveTo>
                  <a:cubicBezTo>
                    <a:pt x="2885" y="0"/>
                    <a:pt x="0" y="2904"/>
                    <a:pt x="0" y="6465"/>
                  </a:cubicBezTo>
                  <a:lnTo>
                    <a:pt x="0" y="22121"/>
                  </a:lnTo>
                  <a:lnTo>
                    <a:pt x="26000" y="22121"/>
                  </a:lnTo>
                  <a:lnTo>
                    <a:pt x="26000" y="6465"/>
                  </a:lnTo>
                  <a:cubicBezTo>
                    <a:pt x="26000" y="2885"/>
                    <a:pt x="23096" y="0"/>
                    <a:pt x="1953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5"/>
            <p:cNvSpPr/>
            <p:nvPr/>
          </p:nvSpPr>
          <p:spPr>
            <a:xfrm>
              <a:off x="1573550" y="5063600"/>
              <a:ext cx="613200" cy="520700"/>
            </a:xfrm>
            <a:custGeom>
              <a:avLst/>
              <a:gdLst/>
              <a:ahLst/>
              <a:cxnLst/>
              <a:rect l="l" t="t" r="r" b="b"/>
              <a:pathLst>
                <a:path w="24528" h="20828" extrusionOk="0">
                  <a:moveTo>
                    <a:pt x="6087" y="0"/>
                  </a:moveTo>
                  <a:cubicBezTo>
                    <a:pt x="2725" y="0"/>
                    <a:pt x="0" y="2725"/>
                    <a:pt x="0" y="6087"/>
                  </a:cubicBezTo>
                  <a:lnTo>
                    <a:pt x="0" y="20828"/>
                  </a:lnTo>
                  <a:lnTo>
                    <a:pt x="24528" y="20828"/>
                  </a:lnTo>
                  <a:lnTo>
                    <a:pt x="24528" y="6087"/>
                  </a:lnTo>
                  <a:cubicBezTo>
                    <a:pt x="2452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5"/>
            <p:cNvSpPr/>
            <p:nvPr/>
          </p:nvSpPr>
          <p:spPr>
            <a:xfrm>
              <a:off x="2088750" y="5265000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5372" y="1"/>
                  </a:moveTo>
                  <a:cubicBezTo>
                    <a:pt x="5090" y="1009"/>
                    <a:pt x="4907" y="1390"/>
                    <a:pt x="4548" y="1390"/>
                  </a:cubicBezTo>
                  <a:cubicBezTo>
                    <a:pt x="4376" y="1390"/>
                    <a:pt x="4164" y="1303"/>
                    <a:pt x="3880" y="1154"/>
                  </a:cubicBezTo>
                  <a:lnTo>
                    <a:pt x="1" y="12772"/>
                  </a:lnTo>
                  <a:lnTo>
                    <a:pt x="5372" y="12772"/>
                  </a:lnTo>
                  <a:lnTo>
                    <a:pt x="5372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5"/>
            <p:cNvSpPr/>
            <p:nvPr/>
          </p:nvSpPr>
          <p:spPr>
            <a:xfrm>
              <a:off x="1573550" y="5102375"/>
              <a:ext cx="612200" cy="481925"/>
            </a:xfrm>
            <a:custGeom>
              <a:avLst/>
              <a:gdLst/>
              <a:ahLst/>
              <a:cxnLst/>
              <a:rect l="l" t="t" r="r" b="b"/>
              <a:pathLst>
                <a:path w="24488" h="19277" extrusionOk="0">
                  <a:moveTo>
                    <a:pt x="2009" y="1"/>
                  </a:moveTo>
                  <a:cubicBezTo>
                    <a:pt x="776" y="1115"/>
                    <a:pt x="0" y="2706"/>
                    <a:pt x="0" y="4536"/>
                  </a:cubicBezTo>
                  <a:lnTo>
                    <a:pt x="0" y="19277"/>
                  </a:lnTo>
                  <a:lnTo>
                    <a:pt x="24488" y="19277"/>
                  </a:lnTo>
                  <a:lnTo>
                    <a:pt x="24488" y="7659"/>
                  </a:lnTo>
                  <a:cubicBezTo>
                    <a:pt x="20032" y="5710"/>
                    <a:pt x="14860" y="5571"/>
                    <a:pt x="10165" y="4158"/>
                  </a:cubicBezTo>
                  <a:cubicBezTo>
                    <a:pt x="7241" y="3263"/>
                    <a:pt x="4476" y="1851"/>
                    <a:pt x="200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5"/>
            <p:cNvSpPr/>
            <p:nvPr/>
          </p:nvSpPr>
          <p:spPr>
            <a:xfrm>
              <a:off x="1573550" y="5063600"/>
              <a:ext cx="612200" cy="520700"/>
            </a:xfrm>
            <a:custGeom>
              <a:avLst/>
              <a:gdLst/>
              <a:ahLst/>
              <a:cxnLst/>
              <a:rect l="l" t="t" r="r" b="b"/>
              <a:pathLst>
                <a:path w="24488" h="20828" extrusionOk="0">
                  <a:moveTo>
                    <a:pt x="6067" y="0"/>
                  </a:moveTo>
                  <a:cubicBezTo>
                    <a:pt x="2706" y="0"/>
                    <a:pt x="0" y="2725"/>
                    <a:pt x="0" y="6087"/>
                  </a:cubicBezTo>
                  <a:lnTo>
                    <a:pt x="0" y="6207"/>
                  </a:lnTo>
                  <a:cubicBezTo>
                    <a:pt x="0" y="2885"/>
                    <a:pt x="2706" y="159"/>
                    <a:pt x="6008" y="159"/>
                  </a:cubicBezTo>
                  <a:lnTo>
                    <a:pt x="18262" y="159"/>
                  </a:lnTo>
                  <a:cubicBezTo>
                    <a:pt x="21584" y="159"/>
                    <a:pt x="24269" y="2885"/>
                    <a:pt x="24269" y="6207"/>
                  </a:cubicBezTo>
                  <a:lnTo>
                    <a:pt x="24269" y="20828"/>
                  </a:lnTo>
                  <a:lnTo>
                    <a:pt x="24488" y="20828"/>
                  </a:lnTo>
                  <a:lnTo>
                    <a:pt x="24488" y="6087"/>
                  </a:lnTo>
                  <a:cubicBezTo>
                    <a:pt x="24488" y="2725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5"/>
            <p:cNvSpPr/>
            <p:nvPr/>
          </p:nvSpPr>
          <p:spPr>
            <a:xfrm>
              <a:off x="2335925" y="5031275"/>
              <a:ext cx="650025" cy="553025"/>
            </a:xfrm>
            <a:custGeom>
              <a:avLst/>
              <a:gdLst/>
              <a:ahLst/>
              <a:cxnLst/>
              <a:rect l="l" t="t" r="r" b="b"/>
              <a:pathLst>
                <a:path w="26001" h="22121" extrusionOk="0">
                  <a:moveTo>
                    <a:pt x="6466" y="0"/>
                  </a:moveTo>
                  <a:cubicBezTo>
                    <a:pt x="2885" y="0"/>
                    <a:pt x="1" y="2904"/>
                    <a:pt x="1" y="6465"/>
                  </a:cubicBezTo>
                  <a:lnTo>
                    <a:pt x="1" y="22121"/>
                  </a:lnTo>
                  <a:lnTo>
                    <a:pt x="26000" y="22121"/>
                  </a:lnTo>
                  <a:lnTo>
                    <a:pt x="26000" y="6465"/>
                  </a:lnTo>
                  <a:cubicBezTo>
                    <a:pt x="26000" y="2885"/>
                    <a:pt x="23096" y="0"/>
                    <a:pt x="1953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5"/>
            <p:cNvSpPr/>
            <p:nvPr/>
          </p:nvSpPr>
          <p:spPr>
            <a:xfrm>
              <a:off x="2335925" y="5063600"/>
              <a:ext cx="612725" cy="520700"/>
            </a:xfrm>
            <a:custGeom>
              <a:avLst/>
              <a:gdLst/>
              <a:ahLst/>
              <a:cxnLst/>
              <a:rect l="l" t="t" r="r" b="b"/>
              <a:pathLst>
                <a:path w="24509" h="20828" extrusionOk="0">
                  <a:moveTo>
                    <a:pt x="608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20828"/>
                  </a:lnTo>
                  <a:lnTo>
                    <a:pt x="24508" y="20828"/>
                  </a:lnTo>
                  <a:lnTo>
                    <a:pt x="24508" y="6087"/>
                  </a:lnTo>
                  <a:cubicBezTo>
                    <a:pt x="2450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5"/>
            <p:cNvSpPr/>
            <p:nvPr/>
          </p:nvSpPr>
          <p:spPr>
            <a:xfrm>
              <a:off x="2851150" y="5265000"/>
              <a:ext cx="134800" cy="319300"/>
            </a:xfrm>
            <a:custGeom>
              <a:avLst/>
              <a:gdLst/>
              <a:ahLst/>
              <a:cxnLst/>
              <a:rect l="l" t="t" r="r" b="b"/>
              <a:pathLst>
                <a:path w="5392" h="12772" extrusionOk="0">
                  <a:moveTo>
                    <a:pt x="5391" y="1"/>
                  </a:moveTo>
                  <a:cubicBezTo>
                    <a:pt x="5109" y="1009"/>
                    <a:pt x="4927" y="1390"/>
                    <a:pt x="4568" y="1390"/>
                  </a:cubicBezTo>
                  <a:cubicBezTo>
                    <a:pt x="4396" y="1390"/>
                    <a:pt x="4183" y="1303"/>
                    <a:pt x="3899" y="1154"/>
                  </a:cubicBezTo>
                  <a:lnTo>
                    <a:pt x="0" y="12772"/>
                  </a:lnTo>
                  <a:lnTo>
                    <a:pt x="5391" y="12772"/>
                  </a:lnTo>
                  <a:lnTo>
                    <a:pt x="5391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5"/>
            <p:cNvSpPr/>
            <p:nvPr/>
          </p:nvSpPr>
          <p:spPr>
            <a:xfrm>
              <a:off x="2335925" y="5102375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010" y="1"/>
                  </a:moveTo>
                  <a:cubicBezTo>
                    <a:pt x="757" y="1115"/>
                    <a:pt x="1" y="2706"/>
                    <a:pt x="1" y="4536"/>
                  </a:cubicBezTo>
                  <a:lnTo>
                    <a:pt x="1" y="19277"/>
                  </a:lnTo>
                  <a:lnTo>
                    <a:pt x="24488" y="19277"/>
                  </a:lnTo>
                  <a:lnTo>
                    <a:pt x="24488" y="7659"/>
                  </a:lnTo>
                  <a:cubicBezTo>
                    <a:pt x="20033" y="5710"/>
                    <a:pt x="14860" y="5571"/>
                    <a:pt x="10166" y="4158"/>
                  </a:cubicBezTo>
                  <a:cubicBezTo>
                    <a:pt x="7222" y="3263"/>
                    <a:pt x="4476" y="1851"/>
                    <a:pt x="201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5"/>
            <p:cNvSpPr/>
            <p:nvPr/>
          </p:nvSpPr>
          <p:spPr>
            <a:xfrm>
              <a:off x="2335925" y="5063600"/>
              <a:ext cx="612225" cy="520700"/>
            </a:xfrm>
            <a:custGeom>
              <a:avLst/>
              <a:gdLst/>
              <a:ahLst/>
              <a:cxnLst/>
              <a:rect l="l" t="t" r="r" b="b"/>
              <a:pathLst>
                <a:path w="24489" h="20828" extrusionOk="0">
                  <a:moveTo>
                    <a:pt x="6068" y="0"/>
                  </a:moveTo>
                  <a:cubicBezTo>
                    <a:pt x="2706" y="0"/>
                    <a:pt x="1" y="2725"/>
                    <a:pt x="1" y="6087"/>
                  </a:cubicBezTo>
                  <a:lnTo>
                    <a:pt x="1" y="6207"/>
                  </a:lnTo>
                  <a:cubicBezTo>
                    <a:pt x="1" y="2885"/>
                    <a:pt x="2706" y="159"/>
                    <a:pt x="6008" y="159"/>
                  </a:cubicBezTo>
                  <a:lnTo>
                    <a:pt x="18242" y="159"/>
                  </a:lnTo>
                  <a:cubicBezTo>
                    <a:pt x="21584" y="159"/>
                    <a:pt x="24270" y="2885"/>
                    <a:pt x="24270" y="6207"/>
                  </a:cubicBezTo>
                  <a:lnTo>
                    <a:pt x="24270" y="20828"/>
                  </a:lnTo>
                  <a:lnTo>
                    <a:pt x="24488" y="20828"/>
                  </a:lnTo>
                  <a:lnTo>
                    <a:pt x="24488" y="6087"/>
                  </a:lnTo>
                  <a:cubicBezTo>
                    <a:pt x="2448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5"/>
            <p:cNvSpPr/>
            <p:nvPr/>
          </p:nvSpPr>
          <p:spPr>
            <a:xfrm>
              <a:off x="3097825" y="5031275"/>
              <a:ext cx="650500" cy="553025"/>
            </a:xfrm>
            <a:custGeom>
              <a:avLst/>
              <a:gdLst/>
              <a:ahLst/>
              <a:cxnLst/>
              <a:rect l="l" t="t" r="r" b="b"/>
              <a:pathLst>
                <a:path w="26020" h="22121" extrusionOk="0">
                  <a:moveTo>
                    <a:pt x="6465" y="0"/>
                  </a:moveTo>
                  <a:cubicBezTo>
                    <a:pt x="2885" y="0"/>
                    <a:pt x="0" y="2904"/>
                    <a:pt x="0" y="6465"/>
                  </a:cubicBezTo>
                  <a:lnTo>
                    <a:pt x="0" y="22121"/>
                  </a:lnTo>
                  <a:lnTo>
                    <a:pt x="26020" y="22121"/>
                  </a:lnTo>
                  <a:lnTo>
                    <a:pt x="26020" y="6465"/>
                  </a:lnTo>
                  <a:cubicBezTo>
                    <a:pt x="26020" y="2885"/>
                    <a:pt x="23096" y="0"/>
                    <a:pt x="1955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5"/>
            <p:cNvSpPr/>
            <p:nvPr/>
          </p:nvSpPr>
          <p:spPr>
            <a:xfrm>
              <a:off x="3097825" y="5063600"/>
              <a:ext cx="613200" cy="520700"/>
            </a:xfrm>
            <a:custGeom>
              <a:avLst/>
              <a:gdLst/>
              <a:ahLst/>
              <a:cxnLst/>
              <a:rect l="l" t="t" r="r" b="b"/>
              <a:pathLst>
                <a:path w="24528" h="20828" extrusionOk="0">
                  <a:moveTo>
                    <a:pt x="6087" y="0"/>
                  </a:moveTo>
                  <a:cubicBezTo>
                    <a:pt x="2745" y="0"/>
                    <a:pt x="0" y="2725"/>
                    <a:pt x="0" y="6087"/>
                  </a:cubicBezTo>
                  <a:lnTo>
                    <a:pt x="0" y="20828"/>
                  </a:lnTo>
                  <a:lnTo>
                    <a:pt x="24528" y="20828"/>
                  </a:lnTo>
                  <a:lnTo>
                    <a:pt x="24528" y="6087"/>
                  </a:lnTo>
                  <a:cubicBezTo>
                    <a:pt x="2452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5"/>
            <p:cNvSpPr/>
            <p:nvPr/>
          </p:nvSpPr>
          <p:spPr>
            <a:xfrm>
              <a:off x="3614025" y="5265000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5372" y="1"/>
                  </a:moveTo>
                  <a:cubicBezTo>
                    <a:pt x="5076" y="1009"/>
                    <a:pt x="4889" y="1390"/>
                    <a:pt x="4535" y="1390"/>
                  </a:cubicBezTo>
                  <a:cubicBezTo>
                    <a:pt x="4365" y="1390"/>
                    <a:pt x="4157" y="1303"/>
                    <a:pt x="3880" y="1154"/>
                  </a:cubicBezTo>
                  <a:lnTo>
                    <a:pt x="1" y="12772"/>
                  </a:lnTo>
                  <a:lnTo>
                    <a:pt x="5372" y="12772"/>
                  </a:lnTo>
                  <a:lnTo>
                    <a:pt x="5372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5"/>
            <p:cNvSpPr/>
            <p:nvPr/>
          </p:nvSpPr>
          <p:spPr>
            <a:xfrm>
              <a:off x="3098325" y="5102375"/>
              <a:ext cx="612700" cy="481925"/>
            </a:xfrm>
            <a:custGeom>
              <a:avLst/>
              <a:gdLst/>
              <a:ahLst/>
              <a:cxnLst/>
              <a:rect l="l" t="t" r="r" b="b"/>
              <a:pathLst>
                <a:path w="24508" h="19277" extrusionOk="0">
                  <a:moveTo>
                    <a:pt x="2029" y="1"/>
                  </a:moveTo>
                  <a:cubicBezTo>
                    <a:pt x="776" y="1115"/>
                    <a:pt x="0" y="2706"/>
                    <a:pt x="0" y="4536"/>
                  </a:cubicBezTo>
                  <a:lnTo>
                    <a:pt x="0" y="19277"/>
                  </a:lnTo>
                  <a:lnTo>
                    <a:pt x="24508" y="19277"/>
                  </a:lnTo>
                  <a:lnTo>
                    <a:pt x="24508" y="7659"/>
                  </a:lnTo>
                  <a:cubicBezTo>
                    <a:pt x="20052" y="5710"/>
                    <a:pt x="14880" y="5571"/>
                    <a:pt x="10185" y="4158"/>
                  </a:cubicBezTo>
                  <a:cubicBezTo>
                    <a:pt x="7241" y="3263"/>
                    <a:pt x="4476" y="1851"/>
                    <a:pt x="202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5"/>
            <p:cNvSpPr/>
            <p:nvPr/>
          </p:nvSpPr>
          <p:spPr>
            <a:xfrm>
              <a:off x="3098325" y="5063600"/>
              <a:ext cx="612700" cy="520700"/>
            </a:xfrm>
            <a:custGeom>
              <a:avLst/>
              <a:gdLst/>
              <a:ahLst/>
              <a:cxnLst/>
              <a:rect l="l" t="t" r="r" b="b"/>
              <a:pathLst>
                <a:path w="24508" h="20828" extrusionOk="0">
                  <a:moveTo>
                    <a:pt x="6067" y="0"/>
                  </a:moveTo>
                  <a:cubicBezTo>
                    <a:pt x="2725" y="0"/>
                    <a:pt x="0" y="2725"/>
                    <a:pt x="0" y="6087"/>
                  </a:cubicBezTo>
                  <a:lnTo>
                    <a:pt x="0" y="6207"/>
                  </a:lnTo>
                  <a:cubicBezTo>
                    <a:pt x="0" y="2885"/>
                    <a:pt x="2725" y="159"/>
                    <a:pt x="6028" y="159"/>
                  </a:cubicBezTo>
                  <a:lnTo>
                    <a:pt x="18262" y="159"/>
                  </a:lnTo>
                  <a:cubicBezTo>
                    <a:pt x="21584" y="159"/>
                    <a:pt x="24269" y="2885"/>
                    <a:pt x="24269" y="6207"/>
                  </a:cubicBezTo>
                  <a:lnTo>
                    <a:pt x="24269" y="20828"/>
                  </a:lnTo>
                  <a:lnTo>
                    <a:pt x="24488" y="20828"/>
                  </a:lnTo>
                  <a:lnTo>
                    <a:pt x="24488" y="6087"/>
                  </a:lnTo>
                  <a:cubicBezTo>
                    <a:pt x="24508" y="2725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5"/>
            <p:cNvSpPr/>
            <p:nvPr/>
          </p:nvSpPr>
          <p:spPr>
            <a:xfrm>
              <a:off x="6147875" y="5031275"/>
              <a:ext cx="650000" cy="553025"/>
            </a:xfrm>
            <a:custGeom>
              <a:avLst/>
              <a:gdLst/>
              <a:ahLst/>
              <a:cxnLst/>
              <a:rect l="l" t="t" r="r" b="b"/>
              <a:pathLst>
                <a:path w="26000" h="22121" extrusionOk="0">
                  <a:moveTo>
                    <a:pt x="6465" y="0"/>
                  </a:moveTo>
                  <a:cubicBezTo>
                    <a:pt x="2904" y="0"/>
                    <a:pt x="0" y="2885"/>
                    <a:pt x="0" y="6465"/>
                  </a:cubicBezTo>
                  <a:lnTo>
                    <a:pt x="0" y="22121"/>
                  </a:lnTo>
                  <a:lnTo>
                    <a:pt x="26000" y="22121"/>
                  </a:lnTo>
                  <a:lnTo>
                    <a:pt x="26000" y="6465"/>
                  </a:lnTo>
                  <a:cubicBezTo>
                    <a:pt x="26000" y="2904"/>
                    <a:pt x="23115" y="0"/>
                    <a:pt x="19535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5"/>
            <p:cNvSpPr/>
            <p:nvPr/>
          </p:nvSpPr>
          <p:spPr>
            <a:xfrm>
              <a:off x="6184175" y="5063600"/>
              <a:ext cx="613200" cy="520700"/>
            </a:xfrm>
            <a:custGeom>
              <a:avLst/>
              <a:gdLst/>
              <a:ahLst/>
              <a:cxnLst/>
              <a:rect l="l" t="t" r="r" b="b"/>
              <a:pathLst>
                <a:path w="24528" h="20828" extrusionOk="0">
                  <a:moveTo>
                    <a:pt x="6107" y="0"/>
                  </a:moveTo>
                  <a:cubicBezTo>
                    <a:pt x="2745" y="0"/>
                    <a:pt x="0" y="2725"/>
                    <a:pt x="0" y="6087"/>
                  </a:cubicBezTo>
                  <a:lnTo>
                    <a:pt x="0" y="20828"/>
                  </a:lnTo>
                  <a:lnTo>
                    <a:pt x="24528" y="20828"/>
                  </a:lnTo>
                  <a:lnTo>
                    <a:pt x="24528" y="6087"/>
                  </a:lnTo>
                  <a:cubicBezTo>
                    <a:pt x="24528" y="2725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5"/>
            <p:cNvSpPr/>
            <p:nvPr/>
          </p:nvSpPr>
          <p:spPr>
            <a:xfrm>
              <a:off x="6147875" y="5265000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0" y="1"/>
                  </a:moveTo>
                  <a:lnTo>
                    <a:pt x="0" y="12772"/>
                  </a:lnTo>
                  <a:lnTo>
                    <a:pt x="5371" y="12772"/>
                  </a:lnTo>
                  <a:lnTo>
                    <a:pt x="1492" y="1154"/>
                  </a:lnTo>
                  <a:cubicBezTo>
                    <a:pt x="1208" y="1303"/>
                    <a:pt x="996" y="1390"/>
                    <a:pt x="824" y="1390"/>
                  </a:cubicBezTo>
                  <a:cubicBezTo>
                    <a:pt x="465" y="1390"/>
                    <a:pt x="282" y="1009"/>
                    <a:pt x="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5"/>
            <p:cNvSpPr/>
            <p:nvPr/>
          </p:nvSpPr>
          <p:spPr>
            <a:xfrm>
              <a:off x="6185150" y="5138200"/>
              <a:ext cx="612225" cy="481425"/>
            </a:xfrm>
            <a:custGeom>
              <a:avLst/>
              <a:gdLst/>
              <a:ahLst/>
              <a:cxnLst/>
              <a:rect l="l" t="t" r="r" b="b"/>
              <a:pathLst>
                <a:path w="24489" h="19257" extrusionOk="0">
                  <a:moveTo>
                    <a:pt x="22480" y="0"/>
                  </a:moveTo>
                  <a:cubicBezTo>
                    <a:pt x="20013" y="1830"/>
                    <a:pt x="17248" y="3243"/>
                    <a:pt x="14324" y="4138"/>
                  </a:cubicBezTo>
                  <a:cubicBezTo>
                    <a:pt x="9609" y="5570"/>
                    <a:pt x="4437" y="5689"/>
                    <a:pt x="1" y="7659"/>
                  </a:cubicBezTo>
                  <a:lnTo>
                    <a:pt x="1" y="19256"/>
                  </a:lnTo>
                  <a:lnTo>
                    <a:pt x="24489" y="19256"/>
                  </a:lnTo>
                  <a:lnTo>
                    <a:pt x="24489" y="4516"/>
                  </a:lnTo>
                  <a:cubicBezTo>
                    <a:pt x="24489" y="2705"/>
                    <a:pt x="23713" y="1114"/>
                    <a:pt x="22480" y="0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5"/>
            <p:cNvSpPr/>
            <p:nvPr/>
          </p:nvSpPr>
          <p:spPr>
            <a:xfrm>
              <a:off x="6184675" y="5063600"/>
              <a:ext cx="612700" cy="520700"/>
            </a:xfrm>
            <a:custGeom>
              <a:avLst/>
              <a:gdLst/>
              <a:ahLst/>
              <a:cxnLst/>
              <a:rect l="l" t="t" r="r" b="b"/>
              <a:pathLst>
                <a:path w="24508" h="20828" extrusionOk="0">
                  <a:moveTo>
                    <a:pt x="6107" y="0"/>
                  </a:moveTo>
                  <a:cubicBezTo>
                    <a:pt x="2745" y="0"/>
                    <a:pt x="20" y="2725"/>
                    <a:pt x="0" y="6087"/>
                  </a:cubicBezTo>
                  <a:lnTo>
                    <a:pt x="0" y="20828"/>
                  </a:lnTo>
                  <a:lnTo>
                    <a:pt x="239" y="20828"/>
                  </a:lnTo>
                  <a:lnTo>
                    <a:pt x="239" y="6207"/>
                  </a:lnTo>
                  <a:cubicBezTo>
                    <a:pt x="239" y="2885"/>
                    <a:pt x="2924" y="159"/>
                    <a:pt x="6246" y="159"/>
                  </a:cubicBezTo>
                  <a:lnTo>
                    <a:pt x="18480" y="159"/>
                  </a:lnTo>
                  <a:cubicBezTo>
                    <a:pt x="21802" y="159"/>
                    <a:pt x="24508" y="2885"/>
                    <a:pt x="24508" y="6207"/>
                  </a:cubicBezTo>
                  <a:lnTo>
                    <a:pt x="24508" y="6087"/>
                  </a:lnTo>
                  <a:cubicBezTo>
                    <a:pt x="24508" y="2725"/>
                    <a:pt x="21802" y="0"/>
                    <a:pt x="18441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5"/>
            <p:cNvSpPr/>
            <p:nvPr/>
          </p:nvSpPr>
          <p:spPr>
            <a:xfrm>
              <a:off x="5385475" y="5031275"/>
              <a:ext cx="650525" cy="553025"/>
            </a:xfrm>
            <a:custGeom>
              <a:avLst/>
              <a:gdLst/>
              <a:ahLst/>
              <a:cxnLst/>
              <a:rect l="l" t="t" r="r" b="b"/>
              <a:pathLst>
                <a:path w="26021" h="22121" extrusionOk="0">
                  <a:moveTo>
                    <a:pt x="6466" y="0"/>
                  </a:moveTo>
                  <a:cubicBezTo>
                    <a:pt x="2905" y="0"/>
                    <a:pt x="1" y="2885"/>
                    <a:pt x="1" y="6465"/>
                  </a:cubicBezTo>
                  <a:lnTo>
                    <a:pt x="1" y="22121"/>
                  </a:lnTo>
                  <a:lnTo>
                    <a:pt x="26020" y="22121"/>
                  </a:lnTo>
                  <a:lnTo>
                    <a:pt x="26020" y="6465"/>
                  </a:lnTo>
                  <a:cubicBezTo>
                    <a:pt x="26020" y="2904"/>
                    <a:pt x="23136" y="0"/>
                    <a:pt x="1955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5"/>
            <p:cNvSpPr/>
            <p:nvPr/>
          </p:nvSpPr>
          <p:spPr>
            <a:xfrm>
              <a:off x="5422275" y="5063600"/>
              <a:ext cx="612725" cy="520700"/>
            </a:xfrm>
            <a:custGeom>
              <a:avLst/>
              <a:gdLst/>
              <a:ahLst/>
              <a:cxnLst/>
              <a:rect l="l" t="t" r="r" b="b"/>
              <a:pathLst>
                <a:path w="24509" h="20828" extrusionOk="0">
                  <a:moveTo>
                    <a:pt x="608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20828"/>
                  </a:lnTo>
                  <a:lnTo>
                    <a:pt x="24508" y="20828"/>
                  </a:lnTo>
                  <a:lnTo>
                    <a:pt x="24508" y="6087"/>
                  </a:lnTo>
                  <a:cubicBezTo>
                    <a:pt x="2450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5"/>
            <p:cNvSpPr/>
            <p:nvPr/>
          </p:nvSpPr>
          <p:spPr>
            <a:xfrm>
              <a:off x="5385475" y="5265000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1" y="1"/>
                  </a:moveTo>
                  <a:lnTo>
                    <a:pt x="1" y="12772"/>
                  </a:lnTo>
                  <a:lnTo>
                    <a:pt x="5372" y="12772"/>
                  </a:lnTo>
                  <a:lnTo>
                    <a:pt x="1492" y="1154"/>
                  </a:lnTo>
                  <a:cubicBezTo>
                    <a:pt x="1209" y="1303"/>
                    <a:pt x="996" y="1390"/>
                    <a:pt x="824" y="1390"/>
                  </a:cubicBezTo>
                  <a:cubicBezTo>
                    <a:pt x="465" y="1390"/>
                    <a:pt x="283" y="1009"/>
                    <a:pt x="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5"/>
            <p:cNvSpPr/>
            <p:nvPr/>
          </p:nvSpPr>
          <p:spPr>
            <a:xfrm>
              <a:off x="5422775" y="5102375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79" y="1"/>
                  </a:moveTo>
                  <a:cubicBezTo>
                    <a:pt x="20013" y="1851"/>
                    <a:pt x="17267" y="3263"/>
                    <a:pt x="14323" y="4158"/>
                  </a:cubicBezTo>
                  <a:cubicBezTo>
                    <a:pt x="9629" y="5571"/>
                    <a:pt x="4456" y="5710"/>
                    <a:pt x="0" y="7659"/>
                  </a:cubicBezTo>
                  <a:lnTo>
                    <a:pt x="0" y="19277"/>
                  </a:lnTo>
                  <a:lnTo>
                    <a:pt x="24488" y="19277"/>
                  </a:lnTo>
                  <a:lnTo>
                    <a:pt x="24488" y="4536"/>
                  </a:lnTo>
                  <a:cubicBezTo>
                    <a:pt x="24488" y="2706"/>
                    <a:pt x="23732" y="1115"/>
                    <a:pt x="2247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5"/>
            <p:cNvSpPr/>
            <p:nvPr/>
          </p:nvSpPr>
          <p:spPr>
            <a:xfrm>
              <a:off x="5422775" y="5063600"/>
              <a:ext cx="611725" cy="520700"/>
            </a:xfrm>
            <a:custGeom>
              <a:avLst/>
              <a:gdLst/>
              <a:ahLst/>
              <a:cxnLst/>
              <a:rect l="l" t="t" r="r" b="b"/>
              <a:pathLst>
                <a:path w="24469" h="20828" extrusionOk="0">
                  <a:moveTo>
                    <a:pt x="6068" y="0"/>
                  </a:moveTo>
                  <a:cubicBezTo>
                    <a:pt x="2706" y="0"/>
                    <a:pt x="0" y="2725"/>
                    <a:pt x="0" y="6087"/>
                  </a:cubicBezTo>
                  <a:lnTo>
                    <a:pt x="0" y="20828"/>
                  </a:lnTo>
                  <a:lnTo>
                    <a:pt x="199" y="20828"/>
                  </a:lnTo>
                  <a:lnTo>
                    <a:pt x="199" y="6207"/>
                  </a:lnTo>
                  <a:cubicBezTo>
                    <a:pt x="199" y="2885"/>
                    <a:pt x="2885" y="159"/>
                    <a:pt x="6207" y="159"/>
                  </a:cubicBezTo>
                  <a:lnTo>
                    <a:pt x="18441" y="159"/>
                  </a:lnTo>
                  <a:cubicBezTo>
                    <a:pt x="21763" y="159"/>
                    <a:pt x="24468" y="2885"/>
                    <a:pt x="24468" y="6207"/>
                  </a:cubicBezTo>
                  <a:lnTo>
                    <a:pt x="24468" y="6087"/>
                  </a:lnTo>
                  <a:cubicBezTo>
                    <a:pt x="24468" y="2725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5"/>
            <p:cNvSpPr/>
            <p:nvPr/>
          </p:nvSpPr>
          <p:spPr>
            <a:xfrm>
              <a:off x="4622600" y="5031275"/>
              <a:ext cx="650500" cy="553025"/>
            </a:xfrm>
            <a:custGeom>
              <a:avLst/>
              <a:gdLst/>
              <a:ahLst/>
              <a:cxnLst/>
              <a:rect l="l" t="t" r="r" b="b"/>
              <a:pathLst>
                <a:path w="26020" h="22121" extrusionOk="0">
                  <a:moveTo>
                    <a:pt x="6465" y="0"/>
                  </a:moveTo>
                  <a:cubicBezTo>
                    <a:pt x="2904" y="0"/>
                    <a:pt x="0" y="2885"/>
                    <a:pt x="0" y="6465"/>
                  </a:cubicBezTo>
                  <a:lnTo>
                    <a:pt x="0" y="22121"/>
                  </a:lnTo>
                  <a:lnTo>
                    <a:pt x="26020" y="22121"/>
                  </a:lnTo>
                  <a:lnTo>
                    <a:pt x="26020" y="6465"/>
                  </a:lnTo>
                  <a:cubicBezTo>
                    <a:pt x="26020" y="2904"/>
                    <a:pt x="23135" y="0"/>
                    <a:pt x="1955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5"/>
            <p:cNvSpPr/>
            <p:nvPr/>
          </p:nvSpPr>
          <p:spPr>
            <a:xfrm>
              <a:off x="4659900" y="5063600"/>
              <a:ext cx="613200" cy="520700"/>
            </a:xfrm>
            <a:custGeom>
              <a:avLst/>
              <a:gdLst/>
              <a:ahLst/>
              <a:cxnLst/>
              <a:rect l="l" t="t" r="r" b="b"/>
              <a:pathLst>
                <a:path w="24528" h="20828" extrusionOk="0">
                  <a:moveTo>
                    <a:pt x="6087" y="0"/>
                  </a:moveTo>
                  <a:cubicBezTo>
                    <a:pt x="2745" y="0"/>
                    <a:pt x="0" y="2725"/>
                    <a:pt x="0" y="6087"/>
                  </a:cubicBezTo>
                  <a:lnTo>
                    <a:pt x="0" y="20828"/>
                  </a:lnTo>
                  <a:lnTo>
                    <a:pt x="24528" y="20828"/>
                  </a:lnTo>
                  <a:lnTo>
                    <a:pt x="24528" y="6087"/>
                  </a:lnTo>
                  <a:cubicBezTo>
                    <a:pt x="24528" y="2725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5"/>
            <p:cNvSpPr/>
            <p:nvPr/>
          </p:nvSpPr>
          <p:spPr>
            <a:xfrm>
              <a:off x="4622600" y="5265000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0" y="1"/>
                  </a:moveTo>
                  <a:lnTo>
                    <a:pt x="0" y="12772"/>
                  </a:lnTo>
                  <a:lnTo>
                    <a:pt x="5371" y="12772"/>
                  </a:lnTo>
                  <a:lnTo>
                    <a:pt x="1492" y="1154"/>
                  </a:lnTo>
                  <a:cubicBezTo>
                    <a:pt x="1215" y="1303"/>
                    <a:pt x="1007" y="1390"/>
                    <a:pt x="837" y="1390"/>
                  </a:cubicBezTo>
                  <a:cubicBezTo>
                    <a:pt x="483" y="1390"/>
                    <a:pt x="296" y="1009"/>
                    <a:pt x="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5"/>
            <p:cNvSpPr/>
            <p:nvPr/>
          </p:nvSpPr>
          <p:spPr>
            <a:xfrm>
              <a:off x="4660875" y="5102375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60" y="1"/>
                  </a:moveTo>
                  <a:cubicBezTo>
                    <a:pt x="20013" y="1851"/>
                    <a:pt x="17248" y="3263"/>
                    <a:pt x="14324" y="4158"/>
                  </a:cubicBezTo>
                  <a:cubicBezTo>
                    <a:pt x="9609" y="5571"/>
                    <a:pt x="4437" y="5710"/>
                    <a:pt x="1" y="7659"/>
                  </a:cubicBezTo>
                  <a:lnTo>
                    <a:pt x="1" y="19277"/>
                  </a:lnTo>
                  <a:lnTo>
                    <a:pt x="24489" y="19277"/>
                  </a:lnTo>
                  <a:lnTo>
                    <a:pt x="24489" y="4536"/>
                  </a:lnTo>
                  <a:cubicBezTo>
                    <a:pt x="24489" y="2706"/>
                    <a:pt x="23713" y="1115"/>
                    <a:pt x="2246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5"/>
            <p:cNvSpPr/>
            <p:nvPr/>
          </p:nvSpPr>
          <p:spPr>
            <a:xfrm>
              <a:off x="4659900" y="5063600"/>
              <a:ext cx="612700" cy="520700"/>
            </a:xfrm>
            <a:custGeom>
              <a:avLst/>
              <a:gdLst/>
              <a:ahLst/>
              <a:cxnLst/>
              <a:rect l="l" t="t" r="r" b="b"/>
              <a:pathLst>
                <a:path w="24508" h="20828" extrusionOk="0">
                  <a:moveTo>
                    <a:pt x="6107" y="0"/>
                  </a:moveTo>
                  <a:cubicBezTo>
                    <a:pt x="2745" y="0"/>
                    <a:pt x="40" y="2725"/>
                    <a:pt x="0" y="6087"/>
                  </a:cubicBezTo>
                  <a:lnTo>
                    <a:pt x="0" y="20828"/>
                  </a:lnTo>
                  <a:lnTo>
                    <a:pt x="239" y="20828"/>
                  </a:lnTo>
                  <a:lnTo>
                    <a:pt x="239" y="6207"/>
                  </a:lnTo>
                  <a:cubicBezTo>
                    <a:pt x="239" y="2885"/>
                    <a:pt x="2924" y="159"/>
                    <a:pt x="6246" y="159"/>
                  </a:cubicBezTo>
                  <a:lnTo>
                    <a:pt x="18480" y="159"/>
                  </a:lnTo>
                  <a:cubicBezTo>
                    <a:pt x="21783" y="159"/>
                    <a:pt x="24508" y="2885"/>
                    <a:pt x="24508" y="6207"/>
                  </a:cubicBezTo>
                  <a:lnTo>
                    <a:pt x="24508" y="6087"/>
                  </a:lnTo>
                  <a:cubicBezTo>
                    <a:pt x="24508" y="2725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5"/>
            <p:cNvSpPr/>
            <p:nvPr/>
          </p:nvSpPr>
          <p:spPr>
            <a:xfrm>
              <a:off x="3860700" y="5031275"/>
              <a:ext cx="650025" cy="553025"/>
            </a:xfrm>
            <a:custGeom>
              <a:avLst/>
              <a:gdLst/>
              <a:ahLst/>
              <a:cxnLst/>
              <a:rect l="l" t="t" r="r" b="b"/>
              <a:pathLst>
                <a:path w="26001" h="22121" extrusionOk="0">
                  <a:moveTo>
                    <a:pt x="6466" y="0"/>
                  </a:moveTo>
                  <a:cubicBezTo>
                    <a:pt x="2905" y="0"/>
                    <a:pt x="1" y="2885"/>
                    <a:pt x="1" y="6465"/>
                  </a:cubicBezTo>
                  <a:lnTo>
                    <a:pt x="1" y="22121"/>
                  </a:lnTo>
                  <a:lnTo>
                    <a:pt x="26000" y="22121"/>
                  </a:lnTo>
                  <a:lnTo>
                    <a:pt x="26000" y="6465"/>
                  </a:lnTo>
                  <a:cubicBezTo>
                    <a:pt x="26000" y="2904"/>
                    <a:pt x="23116" y="0"/>
                    <a:pt x="1953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5"/>
            <p:cNvSpPr/>
            <p:nvPr/>
          </p:nvSpPr>
          <p:spPr>
            <a:xfrm>
              <a:off x="3897000" y="5063600"/>
              <a:ext cx="613225" cy="520700"/>
            </a:xfrm>
            <a:custGeom>
              <a:avLst/>
              <a:gdLst/>
              <a:ahLst/>
              <a:cxnLst/>
              <a:rect l="l" t="t" r="r" b="b"/>
              <a:pathLst>
                <a:path w="24529" h="20828" extrusionOk="0">
                  <a:moveTo>
                    <a:pt x="6108" y="0"/>
                  </a:moveTo>
                  <a:cubicBezTo>
                    <a:pt x="2746" y="0"/>
                    <a:pt x="1" y="2725"/>
                    <a:pt x="1" y="6087"/>
                  </a:cubicBezTo>
                  <a:lnTo>
                    <a:pt x="1" y="20828"/>
                  </a:lnTo>
                  <a:lnTo>
                    <a:pt x="24528" y="20828"/>
                  </a:lnTo>
                  <a:lnTo>
                    <a:pt x="24528" y="6087"/>
                  </a:lnTo>
                  <a:cubicBezTo>
                    <a:pt x="24528" y="2725"/>
                    <a:pt x="2180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5"/>
            <p:cNvSpPr/>
            <p:nvPr/>
          </p:nvSpPr>
          <p:spPr>
            <a:xfrm>
              <a:off x="3860700" y="5265000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1" y="1"/>
                  </a:moveTo>
                  <a:lnTo>
                    <a:pt x="1" y="12772"/>
                  </a:lnTo>
                  <a:lnTo>
                    <a:pt x="5372" y="12772"/>
                  </a:lnTo>
                  <a:lnTo>
                    <a:pt x="1493" y="1154"/>
                  </a:lnTo>
                  <a:cubicBezTo>
                    <a:pt x="1209" y="1303"/>
                    <a:pt x="996" y="1390"/>
                    <a:pt x="824" y="1390"/>
                  </a:cubicBezTo>
                  <a:cubicBezTo>
                    <a:pt x="465" y="1390"/>
                    <a:pt x="283" y="1009"/>
                    <a:pt x="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5"/>
            <p:cNvSpPr/>
            <p:nvPr/>
          </p:nvSpPr>
          <p:spPr>
            <a:xfrm>
              <a:off x="3898000" y="5102375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79" y="1"/>
                  </a:moveTo>
                  <a:cubicBezTo>
                    <a:pt x="20013" y="1851"/>
                    <a:pt x="17247" y="3263"/>
                    <a:pt x="14323" y="4158"/>
                  </a:cubicBezTo>
                  <a:cubicBezTo>
                    <a:pt x="9629" y="5571"/>
                    <a:pt x="4456" y="5710"/>
                    <a:pt x="1" y="7659"/>
                  </a:cubicBezTo>
                  <a:lnTo>
                    <a:pt x="1" y="19277"/>
                  </a:lnTo>
                  <a:lnTo>
                    <a:pt x="24488" y="19277"/>
                  </a:lnTo>
                  <a:lnTo>
                    <a:pt x="24488" y="4536"/>
                  </a:lnTo>
                  <a:cubicBezTo>
                    <a:pt x="24488" y="2706"/>
                    <a:pt x="23713" y="1115"/>
                    <a:pt x="2247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5"/>
            <p:cNvSpPr/>
            <p:nvPr/>
          </p:nvSpPr>
          <p:spPr>
            <a:xfrm>
              <a:off x="3898000" y="5063600"/>
              <a:ext cx="612225" cy="520700"/>
            </a:xfrm>
            <a:custGeom>
              <a:avLst/>
              <a:gdLst/>
              <a:ahLst/>
              <a:cxnLst/>
              <a:rect l="l" t="t" r="r" b="b"/>
              <a:pathLst>
                <a:path w="24489" h="20828" extrusionOk="0">
                  <a:moveTo>
                    <a:pt x="608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20828"/>
                  </a:lnTo>
                  <a:lnTo>
                    <a:pt x="219" y="20828"/>
                  </a:lnTo>
                  <a:lnTo>
                    <a:pt x="219" y="6207"/>
                  </a:lnTo>
                  <a:cubicBezTo>
                    <a:pt x="219" y="2885"/>
                    <a:pt x="2905" y="159"/>
                    <a:pt x="6247" y="159"/>
                  </a:cubicBezTo>
                  <a:lnTo>
                    <a:pt x="18481" y="159"/>
                  </a:lnTo>
                  <a:cubicBezTo>
                    <a:pt x="21783" y="159"/>
                    <a:pt x="24488" y="2885"/>
                    <a:pt x="24488" y="6207"/>
                  </a:cubicBezTo>
                  <a:lnTo>
                    <a:pt x="24488" y="6087"/>
                  </a:lnTo>
                  <a:cubicBezTo>
                    <a:pt x="2448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8" name="Google Shape;788;p5"/>
          <p:cNvSpPr txBox="1">
            <a:spLocks noGrp="1"/>
          </p:cNvSpPr>
          <p:nvPr>
            <p:ph type="subTitle" idx="1"/>
          </p:nvPr>
        </p:nvSpPr>
        <p:spPr>
          <a:xfrm>
            <a:off x="1605549" y="3170106"/>
            <a:ext cx="2846700" cy="65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9" name="Google Shape;789;p5"/>
          <p:cNvSpPr txBox="1">
            <a:spLocks noGrp="1"/>
          </p:cNvSpPr>
          <p:nvPr>
            <p:ph type="subTitle" idx="2"/>
          </p:nvPr>
        </p:nvSpPr>
        <p:spPr>
          <a:xfrm>
            <a:off x="4687824" y="3170106"/>
            <a:ext cx="2846700" cy="65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0" name="Google Shape;790;p5"/>
          <p:cNvSpPr txBox="1">
            <a:spLocks noGrp="1"/>
          </p:cNvSpPr>
          <p:nvPr>
            <p:ph type="subTitle" idx="3"/>
          </p:nvPr>
        </p:nvSpPr>
        <p:spPr>
          <a:xfrm>
            <a:off x="1605550" y="2719343"/>
            <a:ext cx="28467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200">
                <a:latin typeface="Limelight"/>
                <a:ea typeface="Limelight"/>
                <a:cs typeface="Limelight"/>
                <a:sym typeface="Lime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791" name="Google Shape;791;p5"/>
          <p:cNvSpPr txBox="1">
            <a:spLocks noGrp="1"/>
          </p:cNvSpPr>
          <p:nvPr>
            <p:ph type="subTitle" idx="4"/>
          </p:nvPr>
        </p:nvSpPr>
        <p:spPr>
          <a:xfrm>
            <a:off x="4687825" y="2719343"/>
            <a:ext cx="28467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200">
                <a:latin typeface="Limelight"/>
                <a:ea typeface="Limelight"/>
                <a:cs typeface="Limelight"/>
                <a:sym typeface="Lime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792" name="Google Shape;792;p5"/>
          <p:cNvSpPr txBox="1">
            <a:spLocks noGrp="1"/>
          </p:cNvSpPr>
          <p:nvPr>
            <p:ph type="title"/>
          </p:nvPr>
        </p:nvSpPr>
        <p:spPr>
          <a:xfrm>
            <a:off x="720000" y="604879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p6"/>
          <p:cNvSpPr/>
          <p:nvPr/>
        </p:nvSpPr>
        <p:spPr>
          <a:xfrm>
            <a:off x="-7175" y="4400950"/>
            <a:ext cx="9158700" cy="896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95" name="Google Shape;795;p6"/>
          <p:cNvGrpSpPr/>
          <p:nvPr/>
        </p:nvGrpSpPr>
        <p:grpSpPr>
          <a:xfrm>
            <a:off x="-1700930" y="-1087059"/>
            <a:ext cx="12551594" cy="3254063"/>
            <a:chOff x="-1700930" y="-1087059"/>
            <a:chExt cx="12551594" cy="3254063"/>
          </a:xfrm>
        </p:grpSpPr>
        <p:grpSp>
          <p:nvGrpSpPr>
            <p:cNvPr id="796" name="Google Shape;796;p6"/>
            <p:cNvGrpSpPr/>
            <p:nvPr/>
          </p:nvGrpSpPr>
          <p:grpSpPr>
            <a:xfrm rot="-2336481">
              <a:off x="-1326197" y="-511440"/>
              <a:ext cx="2575089" cy="2102826"/>
              <a:chOff x="-580150" y="114125"/>
              <a:chExt cx="2183925" cy="1783400"/>
            </a:xfrm>
          </p:grpSpPr>
          <p:sp>
            <p:nvSpPr>
              <p:cNvPr id="797" name="Google Shape;797;p6"/>
              <p:cNvSpPr/>
              <p:nvPr/>
            </p:nvSpPr>
            <p:spPr>
              <a:xfrm>
                <a:off x="-580150" y="114125"/>
                <a:ext cx="2183925" cy="1783400"/>
              </a:xfrm>
              <a:custGeom>
                <a:avLst/>
                <a:gdLst/>
                <a:ahLst/>
                <a:cxnLst/>
                <a:rect l="l" t="t" r="r" b="b"/>
                <a:pathLst>
                  <a:path w="87357" h="71336" extrusionOk="0">
                    <a:moveTo>
                      <a:pt x="52853" y="1"/>
                    </a:moveTo>
                    <a:lnTo>
                      <a:pt x="1" y="65866"/>
                    </a:lnTo>
                    <a:cubicBezTo>
                      <a:pt x="60" y="65914"/>
                      <a:pt x="120" y="65973"/>
                      <a:pt x="179" y="66021"/>
                    </a:cubicBezTo>
                    <a:cubicBezTo>
                      <a:pt x="4680" y="69627"/>
                      <a:pt x="10371" y="71335"/>
                      <a:pt x="16844" y="71335"/>
                    </a:cubicBezTo>
                    <a:cubicBezTo>
                      <a:pt x="36916" y="71335"/>
                      <a:pt x="64499" y="54907"/>
                      <a:pt x="87357" y="27683"/>
                    </a:cubicBezTo>
                    <a:lnTo>
                      <a:pt x="52853" y="1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" name="Google Shape;798;p6"/>
              <p:cNvSpPr/>
              <p:nvPr/>
            </p:nvSpPr>
            <p:spPr>
              <a:xfrm>
                <a:off x="-580150" y="114125"/>
                <a:ext cx="2069325" cy="1751300"/>
              </a:xfrm>
              <a:custGeom>
                <a:avLst/>
                <a:gdLst/>
                <a:ahLst/>
                <a:cxnLst/>
                <a:rect l="l" t="t" r="r" b="b"/>
                <a:pathLst>
                  <a:path w="82773" h="70052" extrusionOk="0">
                    <a:moveTo>
                      <a:pt x="52853" y="1"/>
                    </a:moveTo>
                    <a:lnTo>
                      <a:pt x="1" y="65866"/>
                    </a:lnTo>
                    <a:cubicBezTo>
                      <a:pt x="48" y="65914"/>
                      <a:pt x="108" y="65961"/>
                      <a:pt x="156" y="66009"/>
                    </a:cubicBezTo>
                    <a:cubicBezTo>
                      <a:pt x="3571" y="68750"/>
                      <a:pt x="7922" y="70052"/>
                      <a:pt x="12947" y="70052"/>
                    </a:cubicBezTo>
                    <a:cubicBezTo>
                      <a:pt x="31451" y="70052"/>
                      <a:pt x="59093" y="52405"/>
                      <a:pt x="82773" y="24016"/>
                    </a:cubicBezTo>
                    <a:lnTo>
                      <a:pt x="52853" y="1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" name="Google Shape;799;p6"/>
              <p:cNvSpPr/>
              <p:nvPr/>
            </p:nvSpPr>
            <p:spPr>
              <a:xfrm>
                <a:off x="-580150" y="114125"/>
                <a:ext cx="1882700" cy="1706800"/>
              </a:xfrm>
              <a:custGeom>
                <a:avLst/>
                <a:gdLst/>
                <a:ahLst/>
                <a:cxnLst/>
                <a:rect l="l" t="t" r="r" b="b"/>
                <a:pathLst>
                  <a:path w="75308" h="68272" extrusionOk="0">
                    <a:moveTo>
                      <a:pt x="52853" y="1"/>
                    </a:moveTo>
                    <a:lnTo>
                      <a:pt x="1" y="65866"/>
                    </a:lnTo>
                    <a:cubicBezTo>
                      <a:pt x="48" y="65902"/>
                      <a:pt x="72" y="65926"/>
                      <a:pt x="120" y="65961"/>
                    </a:cubicBezTo>
                    <a:cubicBezTo>
                      <a:pt x="2070" y="67525"/>
                      <a:pt x="4578" y="68272"/>
                      <a:pt x="7541" y="68272"/>
                    </a:cubicBezTo>
                    <a:cubicBezTo>
                      <a:pt x="22833" y="68272"/>
                      <a:pt x="50223" y="48364"/>
                      <a:pt x="75308" y="18003"/>
                    </a:cubicBezTo>
                    <a:lnTo>
                      <a:pt x="52853" y="1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" name="Google Shape;800;p6"/>
              <p:cNvSpPr/>
              <p:nvPr/>
            </p:nvSpPr>
            <p:spPr>
              <a:xfrm>
                <a:off x="-414050" y="216825"/>
                <a:ext cx="1452275" cy="1601400"/>
              </a:xfrm>
              <a:custGeom>
                <a:avLst/>
                <a:gdLst/>
                <a:ahLst/>
                <a:cxnLst/>
                <a:rect l="l" t="t" r="r" b="b"/>
                <a:pathLst>
                  <a:path w="58091" h="64056" extrusionOk="0">
                    <a:moveTo>
                      <a:pt x="51328" y="0"/>
                    </a:moveTo>
                    <a:cubicBezTo>
                      <a:pt x="51328" y="0"/>
                      <a:pt x="31056" y="40912"/>
                      <a:pt x="8447" y="58662"/>
                    </a:cubicBezTo>
                    <a:lnTo>
                      <a:pt x="8447" y="58662"/>
                    </a:lnTo>
                    <a:cubicBezTo>
                      <a:pt x="36360" y="38972"/>
                      <a:pt x="58091" y="5596"/>
                      <a:pt x="58091" y="5596"/>
                    </a:cubicBezTo>
                    <a:lnTo>
                      <a:pt x="51328" y="0"/>
                    </a:lnTo>
                    <a:close/>
                    <a:moveTo>
                      <a:pt x="8447" y="58662"/>
                    </a:moveTo>
                    <a:cubicBezTo>
                      <a:pt x="5687" y="60609"/>
                      <a:pt x="2866" y="62422"/>
                      <a:pt x="0" y="64056"/>
                    </a:cubicBezTo>
                    <a:cubicBezTo>
                      <a:pt x="2829" y="62691"/>
                      <a:pt x="5656" y="60853"/>
                      <a:pt x="8447" y="58662"/>
                    </a:cubicBez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01" name="Google Shape;801;p6"/>
            <p:cNvGrpSpPr/>
            <p:nvPr/>
          </p:nvGrpSpPr>
          <p:grpSpPr>
            <a:xfrm rot="2336481" flipH="1">
              <a:off x="7900841" y="-511440"/>
              <a:ext cx="2575089" cy="2102826"/>
              <a:chOff x="-580150" y="114125"/>
              <a:chExt cx="2183925" cy="1783400"/>
            </a:xfrm>
          </p:grpSpPr>
          <p:sp>
            <p:nvSpPr>
              <p:cNvPr id="802" name="Google Shape;802;p6"/>
              <p:cNvSpPr/>
              <p:nvPr/>
            </p:nvSpPr>
            <p:spPr>
              <a:xfrm>
                <a:off x="-580150" y="114125"/>
                <a:ext cx="2183925" cy="1783400"/>
              </a:xfrm>
              <a:custGeom>
                <a:avLst/>
                <a:gdLst/>
                <a:ahLst/>
                <a:cxnLst/>
                <a:rect l="l" t="t" r="r" b="b"/>
                <a:pathLst>
                  <a:path w="87357" h="71336" extrusionOk="0">
                    <a:moveTo>
                      <a:pt x="52853" y="1"/>
                    </a:moveTo>
                    <a:lnTo>
                      <a:pt x="1" y="65866"/>
                    </a:lnTo>
                    <a:cubicBezTo>
                      <a:pt x="60" y="65914"/>
                      <a:pt x="120" y="65973"/>
                      <a:pt x="179" y="66021"/>
                    </a:cubicBezTo>
                    <a:cubicBezTo>
                      <a:pt x="4680" y="69627"/>
                      <a:pt x="10371" y="71335"/>
                      <a:pt x="16844" y="71335"/>
                    </a:cubicBezTo>
                    <a:cubicBezTo>
                      <a:pt x="36916" y="71335"/>
                      <a:pt x="64499" y="54907"/>
                      <a:pt x="87357" y="27683"/>
                    </a:cubicBezTo>
                    <a:lnTo>
                      <a:pt x="52853" y="1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3" name="Google Shape;803;p6"/>
              <p:cNvSpPr/>
              <p:nvPr/>
            </p:nvSpPr>
            <p:spPr>
              <a:xfrm>
                <a:off x="-580150" y="114125"/>
                <a:ext cx="2069325" cy="1751300"/>
              </a:xfrm>
              <a:custGeom>
                <a:avLst/>
                <a:gdLst/>
                <a:ahLst/>
                <a:cxnLst/>
                <a:rect l="l" t="t" r="r" b="b"/>
                <a:pathLst>
                  <a:path w="82773" h="70052" extrusionOk="0">
                    <a:moveTo>
                      <a:pt x="52853" y="1"/>
                    </a:moveTo>
                    <a:lnTo>
                      <a:pt x="1" y="65866"/>
                    </a:lnTo>
                    <a:cubicBezTo>
                      <a:pt x="48" y="65914"/>
                      <a:pt x="108" y="65961"/>
                      <a:pt x="156" y="66009"/>
                    </a:cubicBezTo>
                    <a:cubicBezTo>
                      <a:pt x="3571" y="68750"/>
                      <a:pt x="7922" y="70052"/>
                      <a:pt x="12947" y="70052"/>
                    </a:cubicBezTo>
                    <a:cubicBezTo>
                      <a:pt x="31451" y="70052"/>
                      <a:pt x="59093" y="52405"/>
                      <a:pt x="82773" y="24016"/>
                    </a:cubicBezTo>
                    <a:lnTo>
                      <a:pt x="52853" y="1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804;p6"/>
              <p:cNvSpPr/>
              <p:nvPr/>
            </p:nvSpPr>
            <p:spPr>
              <a:xfrm>
                <a:off x="-580150" y="114125"/>
                <a:ext cx="1882700" cy="1706800"/>
              </a:xfrm>
              <a:custGeom>
                <a:avLst/>
                <a:gdLst/>
                <a:ahLst/>
                <a:cxnLst/>
                <a:rect l="l" t="t" r="r" b="b"/>
                <a:pathLst>
                  <a:path w="75308" h="68272" extrusionOk="0">
                    <a:moveTo>
                      <a:pt x="52853" y="1"/>
                    </a:moveTo>
                    <a:lnTo>
                      <a:pt x="1" y="65866"/>
                    </a:lnTo>
                    <a:cubicBezTo>
                      <a:pt x="48" y="65902"/>
                      <a:pt x="72" y="65926"/>
                      <a:pt x="120" y="65961"/>
                    </a:cubicBezTo>
                    <a:cubicBezTo>
                      <a:pt x="2070" y="67525"/>
                      <a:pt x="4578" y="68272"/>
                      <a:pt x="7541" y="68272"/>
                    </a:cubicBezTo>
                    <a:cubicBezTo>
                      <a:pt x="22833" y="68272"/>
                      <a:pt x="50223" y="48364"/>
                      <a:pt x="75308" y="18003"/>
                    </a:cubicBezTo>
                    <a:lnTo>
                      <a:pt x="52853" y="1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" name="Google Shape;805;p6"/>
              <p:cNvSpPr/>
              <p:nvPr/>
            </p:nvSpPr>
            <p:spPr>
              <a:xfrm>
                <a:off x="-414050" y="216825"/>
                <a:ext cx="1452275" cy="1601400"/>
              </a:xfrm>
              <a:custGeom>
                <a:avLst/>
                <a:gdLst/>
                <a:ahLst/>
                <a:cxnLst/>
                <a:rect l="l" t="t" r="r" b="b"/>
                <a:pathLst>
                  <a:path w="58091" h="64056" extrusionOk="0">
                    <a:moveTo>
                      <a:pt x="51328" y="0"/>
                    </a:moveTo>
                    <a:cubicBezTo>
                      <a:pt x="51328" y="0"/>
                      <a:pt x="31056" y="40912"/>
                      <a:pt x="8447" y="58662"/>
                    </a:cubicBezTo>
                    <a:lnTo>
                      <a:pt x="8447" y="58662"/>
                    </a:lnTo>
                    <a:cubicBezTo>
                      <a:pt x="36360" y="38972"/>
                      <a:pt x="58091" y="5596"/>
                      <a:pt x="58091" y="5596"/>
                    </a:cubicBezTo>
                    <a:lnTo>
                      <a:pt x="51328" y="0"/>
                    </a:lnTo>
                    <a:close/>
                    <a:moveTo>
                      <a:pt x="8447" y="58662"/>
                    </a:moveTo>
                    <a:cubicBezTo>
                      <a:pt x="5687" y="60609"/>
                      <a:pt x="2866" y="62422"/>
                      <a:pt x="0" y="64056"/>
                    </a:cubicBezTo>
                    <a:cubicBezTo>
                      <a:pt x="2829" y="62691"/>
                      <a:pt x="5656" y="60853"/>
                      <a:pt x="8447" y="58662"/>
                    </a:cubicBez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06" name="Google Shape;806;p6"/>
          <p:cNvGrpSpPr/>
          <p:nvPr/>
        </p:nvGrpSpPr>
        <p:grpSpPr>
          <a:xfrm>
            <a:off x="-417858" y="-823150"/>
            <a:ext cx="9978772" cy="1382075"/>
            <a:chOff x="193475" y="-693375"/>
            <a:chExt cx="7221575" cy="1382075"/>
          </a:xfrm>
        </p:grpSpPr>
        <p:sp>
          <p:nvSpPr>
            <p:cNvPr id="807" name="Google Shape;807;p6"/>
            <p:cNvSpPr/>
            <p:nvPr/>
          </p:nvSpPr>
          <p:spPr>
            <a:xfrm>
              <a:off x="363575" y="384325"/>
              <a:ext cx="6883875" cy="304375"/>
            </a:xfrm>
            <a:custGeom>
              <a:avLst/>
              <a:gdLst/>
              <a:ahLst/>
              <a:cxnLst/>
              <a:rect l="l" t="t" r="r" b="b"/>
              <a:pathLst>
                <a:path w="275355" h="12175" extrusionOk="0">
                  <a:moveTo>
                    <a:pt x="0" y="0"/>
                  </a:moveTo>
                  <a:lnTo>
                    <a:pt x="0" y="9390"/>
                  </a:lnTo>
                  <a:lnTo>
                    <a:pt x="0" y="10782"/>
                  </a:lnTo>
                  <a:lnTo>
                    <a:pt x="14522" y="10782"/>
                  </a:lnTo>
                  <a:lnTo>
                    <a:pt x="14522" y="9370"/>
                  </a:lnTo>
                  <a:lnTo>
                    <a:pt x="16869" y="9370"/>
                  </a:lnTo>
                  <a:lnTo>
                    <a:pt x="16869" y="12175"/>
                  </a:lnTo>
                  <a:lnTo>
                    <a:pt x="30913" y="12175"/>
                  </a:lnTo>
                  <a:lnTo>
                    <a:pt x="30913" y="9370"/>
                  </a:lnTo>
                  <a:lnTo>
                    <a:pt x="33261" y="9370"/>
                  </a:lnTo>
                  <a:lnTo>
                    <a:pt x="33261" y="10782"/>
                  </a:lnTo>
                  <a:lnTo>
                    <a:pt x="47782" y="10782"/>
                  </a:lnTo>
                  <a:lnTo>
                    <a:pt x="47782" y="9370"/>
                  </a:lnTo>
                  <a:lnTo>
                    <a:pt x="50110" y="9370"/>
                  </a:lnTo>
                  <a:lnTo>
                    <a:pt x="50110" y="12175"/>
                  </a:lnTo>
                  <a:lnTo>
                    <a:pt x="64632" y="12175"/>
                  </a:lnTo>
                  <a:lnTo>
                    <a:pt x="64632" y="9370"/>
                  </a:lnTo>
                  <a:lnTo>
                    <a:pt x="66979" y="9370"/>
                  </a:lnTo>
                  <a:lnTo>
                    <a:pt x="66979" y="10782"/>
                  </a:lnTo>
                  <a:lnTo>
                    <a:pt x="81023" y="10782"/>
                  </a:lnTo>
                  <a:lnTo>
                    <a:pt x="81023" y="9370"/>
                  </a:lnTo>
                  <a:lnTo>
                    <a:pt x="83370" y="9370"/>
                  </a:lnTo>
                  <a:lnTo>
                    <a:pt x="83370" y="12175"/>
                  </a:lnTo>
                  <a:lnTo>
                    <a:pt x="97892" y="12175"/>
                  </a:lnTo>
                  <a:lnTo>
                    <a:pt x="97892" y="9370"/>
                  </a:lnTo>
                  <a:lnTo>
                    <a:pt x="101174" y="9370"/>
                  </a:lnTo>
                  <a:lnTo>
                    <a:pt x="101174" y="10782"/>
                  </a:lnTo>
                  <a:lnTo>
                    <a:pt x="115656" y="10782"/>
                  </a:lnTo>
                  <a:lnTo>
                    <a:pt x="115656" y="9370"/>
                  </a:lnTo>
                  <a:lnTo>
                    <a:pt x="118481" y="9370"/>
                  </a:lnTo>
                  <a:lnTo>
                    <a:pt x="118481" y="12175"/>
                  </a:lnTo>
                  <a:lnTo>
                    <a:pt x="133460" y="12175"/>
                  </a:lnTo>
                  <a:lnTo>
                    <a:pt x="133460" y="9370"/>
                  </a:lnTo>
                  <a:lnTo>
                    <a:pt x="136285" y="9370"/>
                  </a:lnTo>
                  <a:lnTo>
                    <a:pt x="136285" y="10782"/>
                  </a:lnTo>
                  <a:lnTo>
                    <a:pt x="151722" y="10782"/>
                  </a:lnTo>
                  <a:lnTo>
                    <a:pt x="151722" y="9370"/>
                  </a:lnTo>
                  <a:lnTo>
                    <a:pt x="154527" y="9370"/>
                  </a:lnTo>
                  <a:lnTo>
                    <a:pt x="154527" y="12175"/>
                  </a:lnTo>
                  <a:lnTo>
                    <a:pt x="169048" y="12175"/>
                  </a:lnTo>
                  <a:lnTo>
                    <a:pt x="169048" y="9370"/>
                  </a:lnTo>
                  <a:lnTo>
                    <a:pt x="172331" y="9370"/>
                  </a:lnTo>
                  <a:lnTo>
                    <a:pt x="172331" y="10782"/>
                  </a:lnTo>
                  <a:lnTo>
                    <a:pt x="186852" y="10782"/>
                  </a:lnTo>
                  <a:lnTo>
                    <a:pt x="186852" y="9370"/>
                  </a:lnTo>
                  <a:lnTo>
                    <a:pt x="190115" y="9370"/>
                  </a:lnTo>
                  <a:lnTo>
                    <a:pt x="190115" y="12175"/>
                  </a:lnTo>
                  <a:lnTo>
                    <a:pt x="204636" y="12175"/>
                  </a:lnTo>
                  <a:lnTo>
                    <a:pt x="204636" y="9370"/>
                  </a:lnTo>
                  <a:lnTo>
                    <a:pt x="207441" y="9370"/>
                  </a:lnTo>
                  <a:lnTo>
                    <a:pt x="207441" y="12175"/>
                  </a:lnTo>
                  <a:lnTo>
                    <a:pt x="222440" y="12175"/>
                  </a:lnTo>
                  <a:lnTo>
                    <a:pt x="222440" y="9370"/>
                  </a:lnTo>
                  <a:lnTo>
                    <a:pt x="225722" y="9370"/>
                  </a:lnTo>
                  <a:lnTo>
                    <a:pt x="225722" y="10782"/>
                  </a:lnTo>
                  <a:lnTo>
                    <a:pt x="240224" y="10782"/>
                  </a:lnTo>
                  <a:lnTo>
                    <a:pt x="240224" y="9370"/>
                  </a:lnTo>
                  <a:lnTo>
                    <a:pt x="243507" y="9370"/>
                  </a:lnTo>
                  <a:lnTo>
                    <a:pt x="243507" y="12175"/>
                  </a:lnTo>
                  <a:lnTo>
                    <a:pt x="257551" y="12175"/>
                  </a:lnTo>
                  <a:lnTo>
                    <a:pt x="257551" y="9370"/>
                  </a:lnTo>
                  <a:lnTo>
                    <a:pt x="260833" y="9370"/>
                  </a:lnTo>
                  <a:lnTo>
                    <a:pt x="260833" y="10782"/>
                  </a:lnTo>
                  <a:lnTo>
                    <a:pt x="275355" y="10782"/>
                  </a:lnTo>
                  <a:lnTo>
                    <a:pt x="2753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6"/>
            <p:cNvSpPr/>
            <p:nvPr/>
          </p:nvSpPr>
          <p:spPr>
            <a:xfrm>
              <a:off x="363575" y="-634175"/>
              <a:ext cx="6695900" cy="1158775"/>
            </a:xfrm>
            <a:custGeom>
              <a:avLst/>
              <a:gdLst/>
              <a:ahLst/>
              <a:cxnLst/>
              <a:rect l="l" t="t" r="r" b="b"/>
              <a:pathLst>
                <a:path w="267836" h="46351" extrusionOk="0">
                  <a:moveTo>
                    <a:pt x="0" y="0"/>
                  </a:moveTo>
                  <a:lnTo>
                    <a:pt x="0" y="46350"/>
                  </a:lnTo>
                  <a:lnTo>
                    <a:pt x="267835" y="46350"/>
                  </a:lnTo>
                  <a:lnTo>
                    <a:pt x="267835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6"/>
            <p:cNvSpPr/>
            <p:nvPr/>
          </p:nvSpPr>
          <p:spPr>
            <a:xfrm>
              <a:off x="363575" y="-634175"/>
              <a:ext cx="363050" cy="1194575"/>
            </a:xfrm>
            <a:custGeom>
              <a:avLst/>
              <a:gdLst/>
              <a:ahLst/>
              <a:cxnLst/>
              <a:rect l="l" t="t" r="r" b="b"/>
              <a:pathLst>
                <a:path w="14522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6"/>
            <p:cNvSpPr/>
            <p:nvPr/>
          </p:nvSpPr>
          <p:spPr>
            <a:xfrm>
              <a:off x="434175" y="-634175"/>
              <a:ext cx="210900" cy="1194575"/>
            </a:xfrm>
            <a:custGeom>
              <a:avLst/>
              <a:gdLst/>
              <a:ahLst/>
              <a:cxnLst/>
              <a:rect l="l" t="t" r="r" b="b"/>
              <a:pathLst>
                <a:path w="8436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8435" y="47782"/>
                  </a:lnTo>
                  <a:lnTo>
                    <a:pt x="843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6"/>
            <p:cNvSpPr/>
            <p:nvPr/>
          </p:nvSpPr>
          <p:spPr>
            <a:xfrm>
              <a:off x="785300" y="-634175"/>
              <a:ext cx="351125" cy="1228900"/>
            </a:xfrm>
            <a:custGeom>
              <a:avLst/>
              <a:gdLst/>
              <a:ahLst/>
              <a:cxnLst/>
              <a:rect l="l" t="t" r="r" b="b"/>
              <a:pathLst>
                <a:path w="14045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14044" y="49155"/>
                  </a:lnTo>
                  <a:lnTo>
                    <a:pt x="14044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6"/>
            <p:cNvSpPr/>
            <p:nvPr/>
          </p:nvSpPr>
          <p:spPr>
            <a:xfrm>
              <a:off x="867350" y="-634175"/>
              <a:ext cx="187025" cy="1228900"/>
            </a:xfrm>
            <a:custGeom>
              <a:avLst/>
              <a:gdLst/>
              <a:ahLst/>
              <a:cxnLst/>
              <a:rect l="l" t="t" r="r" b="b"/>
              <a:pathLst>
                <a:path w="7481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7480" y="49155"/>
                  </a:lnTo>
                  <a:lnTo>
                    <a:pt x="7480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6"/>
            <p:cNvSpPr/>
            <p:nvPr/>
          </p:nvSpPr>
          <p:spPr>
            <a:xfrm>
              <a:off x="1195075" y="-634175"/>
              <a:ext cx="363075" cy="1194575"/>
            </a:xfrm>
            <a:custGeom>
              <a:avLst/>
              <a:gdLst/>
              <a:ahLst/>
              <a:cxnLst/>
              <a:rect l="l" t="t" r="r" b="b"/>
              <a:pathLst>
                <a:path w="14523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6"/>
            <p:cNvSpPr/>
            <p:nvPr/>
          </p:nvSpPr>
          <p:spPr>
            <a:xfrm>
              <a:off x="1277150" y="-634175"/>
              <a:ext cx="198950" cy="1194575"/>
            </a:xfrm>
            <a:custGeom>
              <a:avLst/>
              <a:gdLst/>
              <a:ahLst/>
              <a:cxnLst/>
              <a:rect l="l" t="t" r="r" b="b"/>
              <a:pathLst>
                <a:path w="7958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7957" y="47782"/>
                  </a:lnTo>
                  <a:lnTo>
                    <a:pt x="7957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6"/>
            <p:cNvSpPr/>
            <p:nvPr/>
          </p:nvSpPr>
          <p:spPr>
            <a:xfrm>
              <a:off x="1616300" y="-634175"/>
              <a:ext cx="363075" cy="1228900"/>
            </a:xfrm>
            <a:custGeom>
              <a:avLst/>
              <a:gdLst/>
              <a:ahLst/>
              <a:cxnLst/>
              <a:rect l="l" t="t" r="r" b="b"/>
              <a:pathLst>
                <a:path w="14523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14523" y="49155"/>
                  </a:lnTo>
                  <a:lnTo>
                    <a:pt x="14523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6"/>
            <p:cNvSpPr/>
            <p:nvPr/>
          </p:nvSpPr>
          <p:spPr>
            <a:xfrm>
              <a:off x="1698375" y="-634175"/>
              <a:ext cx="210875" cy="1228900"/>
            </a:xfrm>
            <a:custGeom>
              <a:avLst/>
              <a:gdLst/>
              <a:ahLst/>
              <a:cxnLst/>
              <a:rect l="l" t="t" r="r" b="b"/>
              <a:pathLst>
                <a:path w="8435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8435" y="49155"/>
                  </a:lnTo>
                  <a:lnTo>
                    <a:pt x="843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6"/>
            <p:cNvSpPr/>
            <p:nvPr/>
          </p:nvSpPr>
          <p:spPr>
            <a:xfrm>
              <a:off x="2038025" y="-634175"/>
              <a:ext cx="351150" cy="1194575"/>
            </a:xfrm>
            <a:custGeom>
              <a:avLst/>
              <a:gdLst/>
              <a:ahLst/>
              <a:cxnLst/>
              <a:rect l="l" t="t" r="r" b="b"/>
              <a:pathLst>
                <a:path w="14046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14045" y="47782"/>
                  </a:lnTo>
                  <a:lnTo>
                    <a:pt x="14045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6"/>
            <p:cNvSpPr/>
            <p:nvPr/>
          </p:nvSpPr>
          <p:spPr>
            <a:xfrm>
              <a:off x="2108150" y="-634175"/>
              <a:ext cx="198950" cy="1194575"/>
            </a:xfrm>
            <a:custGeom>
              <a:avLst/>
              <a:gdLst/>
              <a:ahLst/>
              <a:cxnLst/>
              <a:rect l="l" t="t" r="r" b="b"/>
              <a:pathLst>
                <a:path w="7958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7958" y="47782"/>
                  </a:lnTo>
                  <a:lnTo>
                    <a:pt x="7958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6"/>
            <p:cNvSpPr/>
            <p:nvPr/>
          </p:nvSpPr>
          <p:spPr>
            <a:xfrm>
              <a:off x="2447825" y="-634175"/>
              <a:ext cx="363075" cy="1228900"/>
            </a:xfrm>
            <a:custGeom>
              <a:avLst/>
              <a:gdLst/>
              <a:ahLst/>
              <a:cxnLst/>
              <a:rect l="l" t="t" r="r" b="b"/>
              <a:pathLst>
                <a:path w="14523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14522" y="49155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6"/>
            <p:cNvSpPr/>
            <p:nvPr/>
          </p:nvSpPr>
          <p:spPr>
            <a:xfrm>
              <a:off x="2529375" y="-634175"/>
              <a:ext cx="198950" cy="1228900"/>
            </a:xfrm>
            <a:custGeom>
              <a:avLst/>
              <a:gdLst/>
              <a:ahLst/>
              <a:cxnLst/>
              <a:rect l="l" t="t" r="r" b="b"/>
              <a:pathLst>
                <a:path w="7958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7958" y="49155"/>
                  </a:lnTo>
                  <a:lnTo>
                    <a:pt x="7958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6"/>
            <p:cNvSpPr/>
            <p:nvPr/>
          </p:nvSpPr>
          <p:spPr>
            <a:xfrm>
              <a:off x="2892925" y="-634175"/>
              <a:ext cx="363075" cy="1194575"/>
            </a:xfrm>
            <a:custGeom>
              <a:avLst/>
              <a:gdLst/>
              <a:ahLst/>
              <a:cxnLst/>
              <a:rect l="l" t="t" r="r" b="b"/>
              <a:pathLst>
                <a:path w="14523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6"/>
            <p:cNvSpPr/>
            <p:nvPr/>
          </p:nvSpPr>
          <p:spPr>
            <a:xfrm>
              <a:off x="2973975" y="-634175"/>
              <a:ext cx="210900" cy="1194575"/>
            </a:xfrm>
            <a:custGeom>
              <a:avLst/>
              <a:gdLst/>
              <a:ahLst/>
              <a:cxnLst/>
              <a:rect l="l" t="t" r="r" b="b"/>
              <a:pathLst>
                <a:path w="8436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8435" y="47782"/>
                  </a:lnTo>
                  <a:lnTo>
                    <a:pt x="843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6"/>
            <p:cNvSpPr/>
            <p:nvPr/>
          </p:nvSpPr>
          <p:spPr>
            <a:xfrm>
              <a:off x="3325600" y="-634175"/>
              <a:ext cx="374500" cy="1228900"/>
            </a:xfrm>
            <a:custGeom>
              <a:avLst/>
              <a:gdLst/>
              <a:ahLst/>
              <a:cxnLst/>
              <a:rect l="l" t="t" r="r" b="b"/>
              <a:pathLst>
                <a:path w="14980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14979" y="49155"/>
                  </a:lnTo>
                  <a:lnTo>
                    <a:pt x="14979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6"/>
            <p:cNvSpPr/>
            <p:nvPr/>
          </p:nvSpPr>
          <p:spPr>
            <a:xfrm>
              <a:off x="3407650" y="-634175"/>
              <a:ext cx="210375" cy="1228900"/>
            </a:xfrm>
            <a:custGeom>
              <a:avLst/>
              <a:gdLst/>
              <a:ahLst/>
              <a:cxnLst/>
              <a:rect l="l" t="t" r="r" b="b"/>
              <a:pathLst>
                <a:path w="8415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8415" y="49155"/>
                  </a:lnTo>
                  <a:lnTo>
                    <a:pt x="841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6"/>
            <p:cNvSpPr/>
            <p:nvPr/>
          </p:nvSpPr>
          <p:spPr>
            <a:xfrm>
              <a:off x="3770675" y="-634175"/>
              <a:ext cx="385950" cy="1194575"/>
            </a:xfrm>
            <a:custGeom>
              <a:avLst/>
              <a:gdLst/>
              <a:ahLst/>
              <a:cxnLst/>
              <a:rect l="l" t="t" r="r" b="b"/>
              <a:pathLst>
                <a:path w="15438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15438" y="47782"/>
                  </a:lnTo>
                  <a:lnTo>
                    <a:pt x="15438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6"/>
            <p:cNvSpPr/>
            <p:nvPr/>
          </p:nvSpPr>
          <p:spPr>
            <a:xfrm>
              <a:off x="3864175" y="-634175"/>
              <a:ext cx="198950" cy="1194575"/>
            </a:xfrm>
            <a:custGeom>
              <a:avLst/>
              <a:gdLst/>
              <a:ahLst/>
              <a:cxnLst/>
              <a:rect l="l" t="t" r="r" b="b"/>
              <a:pathLst>
                <a:path w="7958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7958" y="47782"/>
                  </a:lnTo>
                  <a:lnTo>
                    <a:pt x="7958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6"/>
            <p:cNvSpPr/>
            <p:nvPr/>
          </p:nvSpPr>
          <p:spPr>
            <a:xfrm>
              <a:off x="4226725" y="-634175"/>
              <a:ext cx="363075" cy="1228900"/>
            </a:xfrm>
            <a:custGeom>
              <a:avLst/>
              <a:gdLst/>
              <a:ahLst/>
              <a:cxnLst/>
              <a:rect l="l" t="t" r="r" b="b"/>
              <a:pathLst>
                <a:path w="14523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14522" y="49155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6"/>
            <p:cNvSpPr/>
            <p:nvPr/>
          </p:nvSpPr>
          <p:spPr>
            <a:xfrm>
              <a:off x="4308775" y="-634175"/>
              <a:ext cx="187025" cy="1228900"/>
            </a:xfrm>
            <a:custGeom>
              <a:avLst/>
              <a:gdLst/>
              <a:ahLst/>
              <a:cxnLst/>
              <a:rect l="l" t="t" r="r" b="b"/>
              <a:pathLst>
                <a:path w="7481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7481" y="49155"/>
                  </a:lnTo>
                  <a:lnTo>
                    <a:pt x="7481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6"/>
            <p:cNvSpPr/>
            <p:nvPr/>
          </p:nvSpPr>
          <p:spPr>
            <a:xfrm>
              <a:off x="4671825" y="-634175"/>
              <a:ext cx="363075" cy="1194575"/>
            </a:xfrm>
            <a:custGeom>
              <a:avLst/>
              <a:gdLst/>
              <a:ahLst/>
              <a:cxnLst/>
              <a:rect l="l" t="t" r="r" b="b"/>
              <a:pathLst>
                <a:path w="14523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6"/>
            <p:cNvSpPr/>
            <p:nvPr/>
          </p:nvSpPr>
          <p:spPr>
            <a:xfrm>
              <a:off x="4741950" y="-634175"/>
              <a:ext cx="210875" cy="1194575"/>
            </a:xfrm>
            <a:custGeom>
              <a:avLst/>
              <a:gdLst/>
              <a:ahLst/>
              <a:cxnLst/>
              <a:rect l="l" t="t" r="r" b="b"/>
              <a:pathLst>
                <a:path w="8435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8435" y="47782"/>
                  </a:lnTo>
                  <a:lnTo>
                    <a:pt x="843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6"/>
            <p:cNvSpPr/>
            <p:nvPr/>
          </p:nvSpPr>
          <p:spPr>
            <a:xfrm>
              <a:off x="5116425" y="-634175"/>
              <a:ext cx="363075" cy="1228900"/>
            </a:xfrm>
            <a:custGeom>
              <a:avLst/>
              <a:gdLst/>
              <a:ahLst/>
              <a:cxnLst/>
              <a:rect l="l" t="t" r="r" b="b"/>
              <a:pathLst>
                <a:path w="14523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14522" y="49155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6"/>
            <p:cNvSpPr/>
            <p:nvPr/>
          </p:nvSpPr>
          <p:spPr>
            <a:xfrm>
              <a:off x="5198475" y="-634175"/>
              <a:ext cx="198950" cy="1228900"/>
            </a:xfrm>
            <a:custGeom>
              <a:avLst/>
              <a:gdLst/>
              <a:ahLst/>
              <a:cxnLst/>
              <a:rect l="l" t="t" r="r" b="b"/>
              <a:pathLst>
                <a:path w="7958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7958" y="49155"/>
                  </a:lnTo>
                  <a:lnTo>
                    <a:pt x="7958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6"/>
            <p:cNvSpPr/>
            <p:nvPr/>
          </p:nvSpPr>
          <p:spPr>
            <a:xfrm>
              <a:off x="5549600" y="-634175"/>
              <a:ext cx="375000" cy="1228900"/>
            </a:xfrm>
            <a:custGeom>
              <a:avLst/>
              <a:gdLst/>
              <a:ahLst/>
              <a:cxnLst/>
              <a:rect l="l" t="t" r="r" b="b"/>
              <a:pathLst>
                <a:path w="15000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14999" y="49155"/>
                  </a:lnTo>
                  <a:lnTo>
                    <a:pt x="14999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6"/>
            <p:cNvSpPr/>
            <p:nvPr/>
          </p:nvSpPr>
          <p:spPr>
            <a:xfrm>
              <a:off x="5631650" y="-634175"/>
              <a:ext cx="198950" cy="1228900"/>
            </a:xfrm>
            <a:custGeom>
              <a:avLst/>
              <a:gdLst/>
              <a:ahLst/>
              <a:cxnLst/>
              <a:rect l="l" t="t" r="r" b="b"/>
              <a:pathLst>
                <a:path w="7958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7957" y="49155"/>
                  </a:lnTo>
                  <a:lnTo>
                    <a:pt x="7957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6"/>
            <p:cNvSpPr/>
            <p:nvPr/>
          </p:nvSpPr>
          <p:spPr>
            <a:xfrm>
              <a:off x="6006625" y="-634175"/>
              <a:ext cx="363075" cy="1194575"/>
            </a:xfrm>
            <a:custGeom>
              <a:avLst/>
              <a:gdLst/>
              <a:ahLst/>
              <a:cxnLst/>
              <a:rect l="l" t="t" r="r" b="b"/>
              <a:pathLst>
                <a:path w="14523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6"/>
            <p:cNvSpPr/>
            <p:nvPr/>
          </p:nvSpPr>
          <p:spPr>
            <a:xfrm>
              <a:off x="6076750" y="-634175"/>
              <a:ext cx="210875" cy="1194575"/>
            </a:xfrm>
            <a:custGeom>
              <a:avLst/>
              <a:gdLst/>
              <a:ahLst/>
              <a:cxnLst/>
              <a:rect l="l" t="t" r="r" b="b"/>
              <a:pathLst>
                <a:path w="8435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8435" y="47782"/>
                  </a:lnTo>
                  <a:lnTo>
                    <a:pt x="843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6"/>
            <p:cNvSpPr/>
            <p:nvPr/>
          </p:nvSpPr>
          <p:spPr>
            <a:xfrm>
              <a:off x="6451225" y="-634175"/>
              <a:ext cx="351125" cy="1228900"/>
            </a:xfrm>
            <a:custGeom>
              <a:avLst/>
              <a:gdLst/>
              <a:ahLst/>
              <a:cxnLst/>
              <a:rect l="l" t="t" r="r" b="b"/>
              <a:pathLst>
                <a:path w="14045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14045" y="49155"/>
                  </a:lnTo>
                  <a:lnTo>
                    <a:pt x="14045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6"/>
            <p:cNvSpPr/>
            <p:nvPr/>
          </p:nvSpPr>
          <p:spPr>
            <a:xfrm>
              <a:off x="6532775" y="-634175"/>
              <a:ext cx="187525" cy="1228900"/>
            </a:xfrm>
            <a:custGeom>
              <a:avLst/>
              <a:gdLst/>
              <a:ahLst/>
              <a:cxnLst/>
              <a:rect l="l" t="t" r="r" b="b"/>
              <a:pathLst>
                <a:path w="7501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7501" y="49155"/>
                  </a:lnTo>
                  <a:lnTo>
                    <a:pt x="7501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6"/>
            <p:cNvSpPr/>
            <p:nvPr/>
          </p:nvSpPr>
          <p:spPr>
            <a:xfrm>
              <a:off x="6884400" y="-634175"/>
              <a:ext cx="363050" cy="1194575"/>
            </a:xfrm>
            <a:custGeom>
              <a:avLst/>
              <a:gdLst/>
              <a:ahLst/>
              <a:cxnLst/>
              <a:rect l="l" t="t" r="r" b="b"/>
              <a:pathLst>
                <a:path w="14522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6"/>
            <p:cNvSpPr/>
            <p:nvPr/>
          </p:nvSpPr>
          <p:spPr>
            <a:xfrm>
              <a:off x="6978375" y="-634175"/>
              <a:ext cx="198950" cy="1194575"/>
            </a:xfrm>
            <a:custGeom>
              <a:avLst/>
              <a:gdLst/>
              <a:ahLst/>
              <a:cxnLst/>
              <a:rect l="l" t="t" r="r" b="b"/>
              <a:pathLst>
                <a:path w="7958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7958" y="47782"/>
                  </a:lnTo>
                  <a:lnTo>
                    <a:pt x="7958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6"/>
            <p:cNvSpPr/>
            <p:nvPr/>
          </p:nvSpPr>
          <p:spPr>
            <a:xfrm>
              <a:off x="211400" y="-634175"/>
              <a:ext cx="7094250" cy="25"/>
            </a:xfrm>
            <a:custGeom>
              <a:avLst/>
              <a:gdLst/>
              <a:ahLst/>
              <a:cxnLst/>
              <a:rect l="l" t="t" r="r" b="b"/>
              <a:pathLst>
                <a:path w="283770" h="1" fill="none" extrusionOk="0">
                  <a:moveTo>
                    <a:pt x="0" y="0"/>
                  </a:moveTo>
                  <a:lnTo>
                    <a:pt x="283769" y="0"/>
                  </a:lnTo>
                </a:path>
              </a:pathLst>
            </a:custGeom>
            <a:noFill/>
            <a:ln w="46750" cap="flat" cmpd="sng">
              <a:solidFill>
                <a:srgbClr val="FFB726"/>
              </a:solidFill>
              <a:prstDash val="solid"/>
              <a:miter lim="198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6"/>
            <p:cNvSpPr/>
            <p:nvPr/>
          </p:nvSpPr>
          <p:spPr>
            <a:xfrm>
              <a:off x="7287225" y="-693375"/>
              <a:ext cx="127825" cy="128350"/>
            </a:xfrm>
            <a:custGeom>
              <a:avLst/>
              <a:gdLst/>
              <a:ahLst/>
              <a:cxnLst/>
              <a:rect l="l" t="t" r="r" b="b"/>
              <a:pathLst>
                <a:path w="5113" h="5134" extrusionOk="0">
                  <a:moveTo>
                    <a:pt x="2566" y="1"/>
                  </a:moveTo>
                  <a:cubicBezTo>
                    <a:pt x="1134" y="1"/>
                    <a:pt x="0" y="1155"/>
                    <a:pt x="0" y="2567"/>
                  </a:cubicBezTo>
                  <a:cubicBezTo>
                    <a:pt x="0" y="3979"/>
                    <a:pt x="1134" y="5133"/>
                    <a:pt x="2566" y="5133"/>
                  </a:cubicBezTo>
                  <a:cubicBezTo>
                    <a:pt x="3979" y="5133"/>
                    <a:pt x="5113" y="3979"/>
                    <a:pt x="5113" y="2567"/>
                  </a:cubicBezTo>
                  <a:cubicBezTo>
                    <a:pt x="5113" y="1155"/>
                    <a:pt x="3979" y="1"/>
                    <a:pt x="2566" y="1"/>
                  </a:cubicBezTo>
                  <a:close/>
                </a:path>
              </a:pathLst>
            </a:custGeom>
            <a:solidFill>
              <a:srgbClr val="FFB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6"/>
            <p:cNvSpPr/>
            <p:nvPr/>
          </p:nvSpPr>
          <p:spPr>
            <a:xfrm>
              <a:off x="193475" y="-693375"/>
              <a:ext cx="128350" cy="128350"/>
            </a:xfrm>
            <a:custGeom>
              <a:avLst/>
              <a:gdLst/>
              <a:ahLst/>
              <a:cxnLst/>
              <a:rect l="l" t="t" r="r" b="b"/>
              <a:pathLst>
                <a:path w="5134" h="5134" extrusionOk="0">
                  <a:moveTo>
                    <a:pt x="2567" y="1"/>
                  </a:moveTo>
                  <a:cubicBezTo>
                    <a:pt x="1155" y="1"/>
                    <a:pt x="1" y="1155"/>
                    <a:pt x="1" y="2567"/>
                  </a:cubicBezTo>
                  <a:cubicBezTo>
                    <a:pt x="1" y="3979"/>
                    <a:pt x="1155" y="5133"/>
                    <a:pt x="2567" y="5133"/>
                  </a:cubicBezTo>
                  <a:cubicBezTo>
                    <a:pt x="3979" y="5133"/>
                    <a:pt x="5133" y="3979"/>
                    <a:pt x="5133" y="2567"/>
                  </a:cubicBezTo>
                  <a:cubicBezTo>
                    <a:pt x="5133" y="1155"/>
                    <a:pt x="3979" y="1"/>
                    <a:pt x="2567" y="1"/>
                  </a:cubicBezTo>
                  <a:close/>
                </a:path>
              </a:pathLst>
            </a:custGeom>
            <a:solidFill>
              <a:srgbClr val="FFB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4" name="Google Shape;844;p6"/>
          <p:cNvGrpSpPr/>
          <p:nvPr/>
        </p:nvGrpSpPr>
        <p:grpSpPr>
          <a:xfrm>
            <a:off x="-20" y="4613271"/>
            <a:ext cx="9143683" cy="1629094"/>
            <a:chOff x="429225" y="4417075"/>
            <a:chExt cx="6749600" cy="1202550"/>
          </a:xfrm>
        </p:grpSpPr>
        <p:sp>
          <p:nvSpPr>
            <p:cNvPr id="845" name="Google Shape;845;p6"/>
            <p:cNvSpPr/>
            <p:nvPr/>
          </p:nvSpPr>
          <p:spPr>
            <a:xfrm>
              <a:off x="1901275" y="5022325"/>
              <a:ext cx="3806000" cy="502300"/>
            </a:xfrm>
            <a:custGeom>
              <a:avLst/>
              <a:gdLst/>
              <a:ahLst/>
              <a:cxnLst/>
              <a:rect l="l" t="t" r="r" b="b"/>
              <a:pathLst>
                <a:path w="152240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152239" y="20092"/>
                  </a:lnTo>
                  <a:lnTo>
                    <a:pt x="152239" y="0"/>
                  </a:lnTo>
                  <a:close/>
                </a:path>
              </a:pathLst>
            </a:custGeom>
            <a:solidFill>
              <a:srgbClr val="C3CA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6"/>
            <p:cNvSpPr/>
            <p:nvPr/>
          </p:nvSpPr>
          <p:spPr>
            <a:xfrm>
              <a:off x="429225" y="4417075"/>
              <a:ext cx="650000" cy="553050"/>
            </a:xfrm>
            <a:custGeom>
              <a:avLst/>
              <a:gdLst/>
              <a:ahLst/>
              <a:cxnLst/>
              <a:rect l="l" t="t" r="r" b="b"/>
              <a:pathLst>
                <a:path w="26000" h="22122" extrusionOk="0">
                  <a:moveTo>
                    <a:pt x="6465" y="1"/>
                  </a:moveTo>
                  <a:cubicBezTo>
                    <a:pt x="2884" y="1"/>
                    <a:pt x="0" y="2905"/>
                    <a:pt x="0" y="6466"/>
                  </a:cubicBezTo>
                  <a:lnTo>
                    <a:pt x="0" y="22121"/>
                  </a:lnTo>
                  <a:lnTo>
                    <a:pt x="26000" y="22121"/>
                  </a:lnTo>
                  <a:lnTo>
                    <a:pt x="26000" y="6466"/>
                  </a:lnTo>
                  <a:cubicBezTo>
                    <a:pt x="26000" y="2885"/>
                    <a:pt x="23095" y="1"/>
                    <a:pt x="19535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6"/>
            <p:cNvSpPr/>
            <p:nvPr/>
          </p:nvSpPr>
          <p:spPr>
            <a:xfrm>
              <a:off x="429700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88" y="1"/>
                  </a:moveTo>
                  <a:cubicBezTo>
                    <a:pt x="2726" y="1"/>
                    <a:pt x="1" y="2726"/>
                    <a:pt x="1" y="6088"/>
                  </a:cubicBezTo>
                  <a:lnTo>
                    <a:pt x="1" y="20828"/>
                  </a:lnTo>
                  <a:lnTo>
                    <a:pt x="24509" y="20828"/>
                  </a:lnTo>
                  <a:lnTo>
                    <a:pt x="24509" y="6088"/>
                  </a:lnTo>
                  <a:cubicBezTo>
                    <a:pt x="24509" y="2726"/>
                    <a:pt x="21783" y="1"/>
                    <a:pt x="18422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6"/>
            <p:cNvSpPr/>
            <p:nvPr/>
          </p:nvSpPr>
          <p:spPr>
            <a:xfrm>
              <a:off x="944925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5372" y="0"/>
                  </a:moveTo>
                  <a:cubicBezTo>
                    <a:pt x="5089" y="1009"/>
                    <a:pt x="4907" y="1390"/>
                    <a:pt x="4548" y="1390"/>
                  </a:cubicBezTo>
                  <a:cubicBezTo>
                    <a:pt x="4376" y="1390"/>
                    <a:pt x="4164" y="1302"/>
                    <a:pt x="3880" y="1154"/>
                  </a:cubicBezTo>
                  <a:lnTo>
                    <a:pt x="1" y="12771"/>
                  </a:lnTo>
                  <a:lnTo>
                    <a:pt x="5372" y="12771"/>
                  </a:lnTo>
                  <a:lnTo>
                    <a:pt x="5372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6"/>
            <p:cNvSpPr/>
            <p:nvPr/>
          </p:nvSpPr>
          <p:spPr>
            <a:xfrm>
              <a:off x="429700" y="4488200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010" y="0"/>
                  </a:moveTo>
                  <a:cubicBezTo>
                    <a:pt x="777" y="1134"/>
                    <a:pt x="1" y="2706"/>
                    <a:pt x="1" y="4536"/>
                  </a:cubicBezTo>
                  <a:lnTo>
                    <a:pt x="1" y="19276"/>
                  </a:lnTo>
                  <a:lnTo>
                    <a:pt x="24489" y="19276"/>
                  </a:lnTo>
                  <a:lnTo>
                    <a:pt x="24489" y="7659"/>
                  </a:lnTo>
                  <a:cubicBezTo>
                    <a:pt x="20033" y="5709"/>
                    <a:pt x="14881" y="5570"/>
                    <a:pt x="10166" y="4158"/>
                  </a:cubicBezTo>
                  <a:cubicBezTo>
                    <a:pt x="7242" y="3263"/>
                    <a:pt x="4477" y="1850"/>
                    <a:pt x="2010" y="0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6"/>
            <p:cNvSpPr/>
            <p:nvPr/>
          </p:nvSpPr>
          <p:spPr>
            <a:xfrm>
              <a:off x="430200" y="4449400"/>
              <a:ext cx="612225" cy="520725"/>
            </a:xfrm>
            <a:custGeom>
              <a:avLst/>
              <a:gdLst/>
              <a:ahLst/>
              <a:cxnLst/>
              <a:rect l="l" t="t" r="r" b="b"/>
              <a:pathLst>
                <a:path w="24489" h="20829" extrusionOk="0">
                  <a:moveTo>
                    <a:pt x="6068" y="1"/>
                  </a:moveTo>
                  <a:cubicBezTo>
                    <a:pt x="2706" y="1"/>
                    <a:pt x="1" y="2726"/>
                    <a:pt x="1" y="6088"/>
                  </a:cubicBezTo>
                  <a:lnTo>
                    <a:pt x="1" y="6207"/>
                  </a:lnTo>
                  <a:cubicBezTo>
                    <a:pt x="1" y="2885"/>
                    <a:pt x="2706" y="160"/>
                    <a:pt x="6028" y="160"/>
                  </a:cubicBezTo>
                  <a:lnTo>
                    <a:pt x="18262" y="160"/>
                  </a:lnTo>
                  <a:cubicBezTo>
                    <a:pt x="21584" y="160"/>
                    <a:pt x="24270" y="2885"/>
                    <a:pt x="24270" y="6207"/>
                  </a:cubicBezTo>
                  <a:lnTo>
                    <a:pt x="24270" y="20828"/>
                  </a:lnTo>
                  <a:lnTo>
                    <a:pt x="24489" y="20828"/>
                  </a:lnTo>
                  <a:lnTo>
                    <a:pt x="24489" y="6088"/>
                  </a:lnTo>
                  <a:cubicBezTo>
                    <a:pt x="24469" y="2726"/>
                    <a:pt x="21763" y="1"/>
                    <a:pt x="18402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6"/>
            <p:cNvSpPr/>
            <p:nvPr/>
          </p:nvSpPr>
          <p:spPr>
            <a:xfrm>
              <a:off x="1191600" y="4417075"/>
              <a:ext cx="650525" cy="553050"/>
            </a:xfrm>
            <a:custGeom>
              <a:avLst/>
              <a:gdLst/>
              <a:ahLst/>
              <a:cxnLst/>
              <a:rect l="l" t="t" r="r" b="b"/>
              <a:pathLst>
                <a:path w="26021" h="22122" extrusionOk="0">
                  <a:moveTo>
                    <a:pt x="6466" y="1"/>
                  </a:moveTo>
                  <a:cubicBezTo>
                    <a:pt x="2885" y="1"/>
                    <a:pt x="1" y="2905"/>
                    <a:pt x="1" y="6466"/>
                  </a:cubicBezTo>
                  <a:lnTo>
                    <a:pt x="1" y="22121"/>
                  </a:lnTo>
                  <a:lnTo>
                    <a:pt x="26020" y="22121"/>
                  </a:lnTo>
                  <a:lnTo>
                    <a:pt x="26020" y="6466"/>
                  </a:lnTo>
                  <a:cubicBezTo>
                    <a:pt x="26020" y="2885"/>
                    <a:pt x="2311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6"/>
            <p:cNvSpPr/>
            <p:nvPr/>
          </p:nvSpPr>
          <p:spPr>
            <a:xfrm>
              <a:off x="1192600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87" y="1"/>
                  </a:moveTo>
                  <a:cubicBezTo>
                    <a:pt x="2726" y="1"/>
                    <a:pt x="0" y="2726"/>
                    <a:pt x="0" y="6088"/>
                  </a:cubicBezTo>
                  <a:lnTo>
                    <a:pt x="0" y="20828"/>
                  </a:lnTo>
                  <a:lnTo>
                    <a:pt x="24508" y="20828"/>
                  </a:lnTo>
                  <a:lnTo>
                    <a:pt x="24508" y="6088"/>
                  </a:lnTo>
                  <a:cubicBezTo>
                    <a:pt x="24508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6"/>
            <p:cNvSpPr/>
            <p:nvPr/>
          </p:nvSpPr>
          <p:spPr>
            <a:xfrm>
              <a:off x="1707825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5371" y="0"/>
                  </a:moveTo>
                  <a:cubicBezTo>
                    <a:pt x="5089" y="1009"/>
                    <a:pt x="4906" y="1390"/>
                    <a:pt x="4548" y="1390"/>
                  </a:cubicBezTo>
                  <a:cubicBezTo>
                    <a:pt x="4376" y="1390"/>
                    <a:pt x="4163" y="1302"/>
                    <a:pt x="3879" y="1154"/>
                  </a:cubicBezTo>
                  <a:lnTo>
                    <a:pt x="0" y="12771"/>
                  </a:lnTo>
                  <a:lnTo>
                    <a:pt x="5371" y="12771"/>
                  </a:lnTo>
                  <a:lnTo>
                    <a:pt x="5371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6"/>
            <p:cNvSpPr/>
            <p:nvPr/>
          </p:nvSpPr>
          <p:spPr>
            <a:xfrm>
              <a:off x="1192600" y="4488200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009" y="0"/>
                  </a:moveTo>
                  <a:cubicBezTo>
                    <a:pt x="756" y="1134"/>
                    <a:pt x="0" y="2706"/>
                    <a:pt x="0" y="4536"/>
                  </a:cubicBezTo>
                  <a:lnTo>
                    <a:pt x="0" y="19276"/>
                  </a:lnTo>
                  <a:lnTo>
                    <a:pt x="24488" y="19276"/>
                  </a:lnTo>
                  <a:lnTo>
                    <a:pt x="24488" y="7659"/>
                  </a:lnTo>
                  <a:cubicBezTo>
                    <a:pt x="20032" y="5709"/>
                    <a:pt x="14860" y="5570"/>
                    <a:pt x="10165" y="4158"/>
                  </a:cubicBezTo>
                  <a:cubicBezTo>
                    <a:pt x="7221" y="3263"/>
                    <a:pt x="4476" y="1850"/>
                    <a:pt x="2009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6"/>
            <p:cNvSpPr/>
            <p:nvPr/>
          </p:nvSpPr>
          <p:spPr>
            <a:xfrm>
              <a:off x="1192600" y="4449400"/>
              <a:ext cx="612225" cy="520725"/>
            </a:xfrm>
            <a:custGeom>
              <a:avLst/>
              <a:gdLst/>
              <a:ahLst/>
              <a:cxnLst/>
              <a:rect l="l" t="t" r="r" b="b"/>
              <a:pathLst>
                <a:path w="24489" h="20829" extrusionOk="0">
                  <a:moveTo>
                    <a:pt x="6068" y="1"/>
                  </a:moveTo>
                  <a:cubicBezTo>
                    <a:pt x="2706" y="1"/>
                    <a:pt x="0" y="2726"/>
                    <a:pt x="0" y="6088"/>
                  </a:cubicBezTo>
                  <a:lnTo>
                    <a:pt x="0" y="6207"/>
                  </a:lnTo>
                  <a:cubicBezTo>
                    <a:pt x="0" y="2885"/>
                    <a:pt x="2706" y="160"/>
                    <a:pt x="6008" y="160"/>
                  </a:cubicBezTo>
                  <a:lnTo>
                    <a:pt x="18242" y="160"/>
                  </a:lnTo>
                  <a:cubicBezTo>
                    <a:pt x="21584" y="160"/>
                    <a:pt x="24269" y="2885"/>
                    <a:pt x="24269" y="6207"/>
                  </a:cubicBezTo>
                  <a:lnTo>
                    <a:pt x="24269" y="20828"/>
                  </a:lnTo>
                  <a:lnTo>
                    <a:pt x="24488" y="20828"/>
                  </a:lnTo>
                  <a:lnTo>
                    <a:pt x="24488" y="6088"/>
                  </a:lnTo>
                  <a:cubicBezTo>
                    <a:pt x="24488" y="2726"/>
                    <a:pt x="21743" y="1"/>
                    <a:pt x="18401" y="1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6"/>
            <p:cNvSpPr/>
            <p:nvPr/>
          </p:nvSpPr>
          <p:spPr>
            <a:xfrm>
              <a:off x="1954475" y="4417075"/>
              <a:ext cx="650525" cy="553050"/>
            </a:xfrm>
            <a:custGeom>
              <a:avLst/>
              <a:gdLst/>
              <a:ahLst/>
              <a:cxnLst/>
              <a:rect l="l" t="t" r="r" b="b"/>
              <a:pathLst>
                <a:path w="26021" h="22122" extrusionOk="0">
                  <a:moveTo>
                    <a:pt x="6466" y="1"/>
                  </a:moveTo>
                  <a:cubicBezTo>
                    <a:pt x="2885" y="1"/>
                    <a:pt x="1" y="2905"/>
                    <a:pt x="1" y="6466"/>
                  </a:cubicBezTo>
                  <a:lnTo>
                    <a:pt x="1" y="22121"/>
                  </a:lnTo>
                  <a:lnTo>
                    <a:pt x="26021" y="22121"/>
                  </a:lnTo>
                  <a:lnTo>
                    <a:pt x="26021" y="6466"/>
                  </a:lnTo>
                  <a:cubicBezTo>
                    <a:pt x="26021" y="2885"/>
                    <a:pt x="2311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6"/>
            <p:cNvSpPr/>
            <p:nvPr/>
          </p:nvSpPr>
          <p:spPr>
            <a:xfrm>
              <a:off x="1954475" y="4449400"/>
              <a:ext cx="613225" cy="520725"/>
            </a:xfrm>
            <a:custGeom>
              <a:avLst/>
              <a:gdLst/>
              <a:ahLst/>
              <a:cxnLst/>
              <a:rect l="l" t="t" r="r" b="b"/>
              <a:pathLst>
                <a:path w="24529" h="20829" extrusionOk="0">
                  <a:moveTo>
                    <a:pt x="6108" y="1"/>
                  </a:moveTo>
                  <a:cubicBezTo>
                    <a:pt x="2746" y="1"/>
                    <a:pt x="1" y="2726"/>
                    <a:pt x="1" y="6088"/>
                  </a:cubicBezTo>
                  <a:lnTo>
                    <a:pt x="1" y="20828"/>
                  </a:lnTo>
                  <a:lnTo>
                    <a:pt x="24529" y="20828"/>
                  </a:lnTo>
                  <a:lnTo>
                    <a:pt x="24529" y="6088"/>
                  </a:lnTo>
                  <a:cubicBezTo>
                    <a:pt x="24529" y="2726"/>
                    <a:pt x="21783" y="1"/>
                    <a:pt x="1844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6"/>
            <p:cNvSpPr/>
            <p:nvPr/>
          </p:nvSpPr>
          <p:spPr>
            <a:xfrm>
              <a:off x="2470200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5372" y="0"/>
                  </a:moveTo>
                  <a:cubicBezTo>
                    <a:pt x="5076" y="1009"/>
                    <a:pt x="4889" y="1390"/>
                    <a:pt x="4535" y="1390"/>
                  </a:cubicBezTo>
                  <a:cubicBezTo>
                    <a:pt x="4365" y="1390"/>
                    <a:pt x="4157" y="1302"/>
                    <a:pt x="3880" y="1154"/>
                  </a:cubicBezTo>
                  <a:lnTo>
                    <a:pt x="1" y="12771"/>
                  </a:lnTo>
                  <a:lnTo>
                    <a:pt x="5372" y="12771"/>
                  </a:lnTo>
                  <a:lnTo>
                    <a:pt x="5372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6"/>
            <p:cNvSpPr/>
            <p:nvPr/>
          </p:nvSpPr>
          <p:spPr>
            <a:xfrm>
              <a:off x="1954475" y="4488200"/>
              <a:ext cx="612725" cy="481925"/>
            </a:xfrm>
            <a:custGeom>
              <a:avLst/>
              <a:gdLst/>
              <a:ahLst/>
              <a:cxnLst/>
              <a:rect l="l" t="t" r="r" b="b"/>
              <a:pathLst>
                <a:path w="24509" h="19277" extrusionOk="0">
                  <a:moveTo>
                    <a:pt x="2010" y="0"/>
                  </a:moveTo>
                  <a:cubicBezTo>
                    <a:pt x="777" y="1134"/>
                    <a:pt x="1" y="2706"/>
                    <a:pt x="1" y="4536"/>
                  </a:cubicBezTo>
                  <a:lnTo>
                    <a:pt x="1" y="19276"/>
                  </a:lnTo>
                  <a:lnTo>
                    <a:pt x="24509" y="19276"/>
                  </a:lnTo>
                  <a:lnTo>
                    <a:pt x="24509" y="7659"/>
                  </a:lnTo>
                  <a:cubicBezTo>
                    <a:pt x="20053" y="5709"/>
                    <a:pt x="14881" y="5570"/>
                    <a:pt x="10166" y="4158"/>
                  </a:cubicBezTo>
                  <a:cubicBezTo>
                    <a:pt x="7242" y="3263"/>
                    <a:pt x="4477" y="1850"/>
                    <a:pt x="2010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6"/>
            <p:cNvSpPr/>
            <p:nvPr/>
          </p:nvSpPr>
          <p:spPr>
            <a:xfrm>
              <a:off x="1954475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68" y="1"/>
                  </a:moveTo>
                  <a:cubicBezTo>
                    <a:pt x="2726" y="1"/>
                    <a:pt x="1" y="2726"/>
                    <a:pt x="1" y="6088"/>
                  </a:cubicBezTo>
                  <a:lnTo>
                    <a:pt x="1" y="6207"/>
                  </a:lnTo>
                  <a:cubicBezTo>
                    <a:pt x="1" y="2885"/>
                    <a:pt x="2726" y="160"/>
                    <a:pt x="6028" y="160"/>
                  </a:cubicBezTo>
                  <a:lnTo>
                    <a:pt x="18262" y="160"/>
                  </a:lnTo>
                  <a:cubicBezTo>
                    <a:pt x="21584" y="160"/>
                    <a:pt x="24270" y="2885"/>
                    <a:pt x="24270" y="6207"/>
                  </a:cubicBezTo>
                  <a:lnTo>
                    <a:pt x="24270" y="20828"/>
                  </a:lnTo>
                  <a:lnTo>
                    <a:pt x="24509" y="20828"/>
                  </a:lnTo>
                  <a:lnTo>
                    <a:pt x="24509" y="6088"/>
                  </a:lnTo>
                  <a:cubicBezTo>
                    <a:pt x="24509" y="2726"/>
                    <a:pt x="21783" y="1"/>
                    <a:pt x="18441" y="1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6"/>
            <p:cNvSpPr/>
            <p:nvPr/>
          </p:nvSpPr>
          <p:spPr>
            <a:xfrm>
              <a:off x="2716875" y="4417075"/>
              <a:ext cx="650025" cy="553050"/>
            </a:xfrm>
            <a:custGeom>
              <a:avLst/>
              <a:gdLst/>
              <a:ahLst/>
              <a:cxnLst/>
              <a:rect l="l" t="t" r="r" b="b"/>
              <a:pathLst>
                <a:path w="26001" h="22122" extrusionOk="0">
                  <a:moveTo>
                    <a:pt x="6466" y="1"/>
                  </a:moveTo>
                  <a:cubicBezTo>
                    <a:pt x="2885" y="1"/>
                    <a:pt x="0" y="2905"/>
                    <a:pt x="0" y="6466"/>
                  </a:cubicBezTo>
                  <a:lnTo>
                    <a:pt x="0" y="22121"/>
                  </a:lnTo>
                  <a:lnTo>
                    <a:pt x="26000" y="22121"/>
                  </a:lnTo>
                  <a:lnTo>
                    <a:pt x="26000" y="6466"/>
                  </a:lnTo>
                  <a:cubicBezTo>
                    <a:pt x="26000" y="2885"/>
                    <a:pt x="23096" y="1"/>
                    <a:pt x="1953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6"/>
            <p:cNvSpPr/>
            <p:nvPr/>
          </p:nvSpPr>
          <p:spPr>
            <a:xfrm>
              <a:off x="2716875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88" y="1"/>
                  </a:moveTo>
                  <a:cubicBezTo>
                    <a:pt x="2726" y="1"/>
                    <a:pt x="0" y="2726"/>
                    <a:pt x="0" y="6088"/>
                  </a:cubicBezTo>
                  <a:lnTo>
                    <a:pt x="0" y="20828"/>
                  </a:lnTo>
                  <a:lnTo>
                    <a:pt x="24508" y="20828"/>
                  </a:lnTo>
                  <a:lnTo>
                    <a:pt x="24508" y="6088"/>
                  </a:lnTo>
                  <a:cubicBezTo>
                    <a:pt x="24508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6"/>
            <p:cNvSpPr/>
            <p:nvPr/>
          </p:nvSpPr>
          <p:spPr>
            <a:xfrm>
              <a:off x="3232600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5371" y="0"/>
                  </a:moveTo>
                  <a:cubicBezTo>
                    <a:pt x="5089" y="1009"/>
                    <a:pt x="4906" y="1390"/>
                    <a:pt x="4548" y="1390"/>
                  </a:cubicBezTo>
                  <a:cubicBezTo>
                    <a:pt x="4375" y="1390"/>
                    <a:pt x="4163" y="1302"/>
                    <a:pt x="3879" y="1154"/>
                  </a:cubicBezTo>
                  <a:lnTo>
                    <a:pt x="0" y="12771"/>
                  </a:lnTo>
                  <a:lnTo>
                    <a:pt x="5371" y="12771"/>
                  </a:lnTo>
                  <a:lnTo>
                    <a:pt x="5371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6"/>
            <p:cNvSpPr/>
            <p:nvPr/>
          </p:nvSpPr>
          <p:spPr>
            <a:xfrm>
              <a:off x="2716875" y="4488200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010" y="0"/>
                  </a:moveTo>
                  <a:cubicBezTo>
                    <a:pt x="776" y="1134"/>
                    <a:pt x="0" y="2706"/>
                    <a:pt x="0" y="4536"/>
                  </a:cubicBezTo>
                  <a:lnTo>
                    <a:pt x="0" y="19276"/>
                  </a:lnTo>
                  <a:lnTo>
                    <a:pt x="24488" y="19276"/>
                  </a:lnTo>
                  <a:lnTo>
                    <a:pt x="24488" y="7659"/>
                  </a:lnTo>
                  <a:cubicBezTo>
                    <a:pt x="20032" y="5709"/>
                    <a:pt x="14860" y="5570"/>
                    <a:pt x="10166" y="4158"/>
                  </a:cubicBezTo>
                  <a:cubicBezTo>
                    <a:pt x="7221" y="3263"/>
                    <a:pt x="4476" y="1850"/>
                    <a:pt x="2010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6"/>
            <p:cNvSpPr/>
            <p:nvPr/>
          </p:nvSpPr>
          <p:spPr>
            <a:xfrm>
              <a:off x="2717375" y="4449400"/>
              <a:ext cx="612225" cy="520725"/>
            </a:xfrm>
            <a:custGeom>
              <a:avLst/>
              <a:gdLst/>
              <a:ahLst/>
              <a:cxnLst/>
              <a:rect l="l" t="t" r="r" b="b"/>
              <a:pathLst>
                <a:path w="24489" h="20829" extrusionOk="0">
                  <a:moveTo>
                    <a:pt x="6068" y="1"/>
                  </a:moveTo>
                  <a:cubicBezTo>
                    <a:pt x="2706" y="1"/>
                    <a:pt x="0" y="2726"/>
                    <a:pt x="0" y="6088"/>
                  </a:cubicBezTo>
                  <a:lnTo>
                    <a:pt x="0" y="6207"/>
                  </a:lnTo>
                  <a:cubicBezTo>
                    <a:pt x="0" y="2885"/>
                    <a:pt x="2706" y="160"/>
                    <a:pt x="6028" y="160"/>
                  </a:cubicBezTo>
                  <a:lnTo>
                    <a:pt x="18262" y="160"/>
                  </a:lnTo>
                  <a:cubicBezTo>
                    <a:pt x="21584" y="160"/>
                    <a:pt x="24269" y="2885"/>
                    <a:pt x="24269" y="6207"/>
                  </a:cubicBezTo>
                  <a:lnTo>
                    <a:pt x="24269" y="20828"/>
                  </a:lnTo>
                  <a:lnTo>
                    <a:pt x="24488" y="20828"/>
                  </a:lnTo>
                  <a:lnTo>
                    <a:pt x="24488" y="6088"/>
                  </a:lnTo>
                  <a:cubicBezTo>
                    <a:pt x="24468" y="2726"/>
                    <a:pt x="21763" y="1"/>
                    <a:pt x="18401" y="1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6"/>
            <p:cNvSpPr/>
            <p:nvPr/>
          </p:nvSpPr>
          <p:spPr>
            <a:xfrm>
              <a:off x="3479750" y="4417075"/>
              <a:ext cx="650025" cy="553050"/>
            </a:xfrm>
            <a:custGeom>
              <a:avLst/>
              <a:gdLst/>
              <a:ahLst/>
              <a:cxnLst/>
              <a:rect l="l" t="t" r="r" b="b"/>
              <a:pathLst>
                <a:path w="26001" h="22122" extrusionOk="0">
                  <a:moveTo>
                    <a:pt x="6446" y="1"/>
                  </a:moveTo>
                  <a:cubicBezTo>
                    <a:pt x="2885" y="1"/>
                    <a:pt x="1" y="2905"/>
                    <a:pt x="1" y="6466"/>
                  </a:cubicBezTo>
                  <a:lnTo>
                    <a:pt x="1" y="22121"/>
                  </a:lnTo>
                  <a:lnTo>
                    <a:pt x="26001" y="22121"/>
                  </a:lnTo>
                  <a:lnTo>
                    <a:pt x="26001" y="6466"/>
                  </a:lnTo>
                  <a:cubicBezTo>
                    <a:pt x="26001" y="2885"/>
                    <a:pt x="23096" y="1"/>
                    <a:pt x="1953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6"/>
            <p:cNvSpPr/>
            <p:nvPr/>
          </p:nvSpPr>
          <p:spPr>
            <a:xfrm>
              <a:off x="3479250" y="4449400"/>
              <a:ext cx="613225" cy="520725"/>
            </a:xfrm>
            <a:custGeom>
              <a:avLst/>
              <a:gdLst/>
              <a:ahLst/>
              <a:cxnLst/>
              <a:rect l="l" t="t" r="r" b="b"/>
              <a:pathLst>
                <a:path w="24529" h="20829" extrusionOk="0">
                  <a:moveTo>
                    <a:pt x="6108" y="1"/>
                  </a:moveTo>
                  <a:cubicBezTo>
                    <a:pt x="2746" y="1"/>
                    <a:pt x="1" y="2726"/>
                    <a:pt x="1" y="6088"/>
                  </a:cubicBezTo>
                  <a:lnTo>
                    <a:pt x="1" y="20828"/>
                  </a:lnTo>
                  <a:lnTo>
                    <a:pt x="24529" y="20828"/>
                  </a:lnTo>
                  <a:lnTo>
                    <a:pt x="24529" y="6088"/>
                  </a:lnTo>
                  <a:cubicBezTo>
                    <a:pt x="24529" y="2726"/>
                    <a:pt x="21803" y="1"/>
                    <a:pt x="1844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6"/>
            <p:cNvSpPr/>
            <p:nvPr/>
          </p:nvSpPr>
          <p:spPr>
            <a:xfrm>
              <a:off x="3994975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5372" y="0"/>
                  </a:moveTo>
                  <a:cubicBezTo>
                    <a:pt x="5089" y="1009"/>
                    <a:pt x="4907" y="1390"/>
                    <a:pt x="4548" y="1390"/>
                  </a:cubicBezTo>
                  <a:cubicBezTo>
                    <a:pt x="4376" y="1390"/>
                    <a:pt x="4163" y="1302"/>
                    <a:pt x="3880" y="1154"/>
                  </a:cubicBezTo>
                  <a:lnTo>
                    <a:pt x="1" y="12771"/>
                  </a:lnTo>
                  <a:lnTo>
                    <a:pt x="5372" y="12771"/>
                  </a:lnTo>
                  <a:lnTo>
                    <a:pt x="5372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6"/>
            <p:cNvSpPr/>
            <p:nvPr/>
          </p:nvSpPr>
          <p:spPr>
            <a:xfrm>
              <a:off x="3479250" y="4488200"/>
              <a:ext cx="612725" cy="481925"/>
            </a:xfrm>
            <a:custGeom>
              <a:avLst/>
              <a:gdLst/>
              <a:ahLst/>
              <a:cxnLst/>
              <a:rect l="l" t="t" r="r" b="b"/>
              <a:pathLst>
                <a:path w="24509" h="19277" extrusionOk="0">
                  <a:moveTo>
                    <a:pt x="2030" y="0"/>
                  </a:moveTo>
                  <a:cubicBezTo>
                    <a:pt x="777" y="1134"/>
                    <a:pt x="1" y="2706"/>
                    <a:pt x="1" y="4536"/>
                  </a:cubicBezTo>
                  <a:lnTo>
                    <a:pt x="1" y="19276"/>
                  </a:lnTo>
                  <a:lnTo>
                    <a:pt x="24509" y="19276"/>
                  </a:lnTo>
                  <a:lnTo>
                    <a:pt x="24509" y="7659"/>
                  </a:lnTo>
                  <a:cubicBezTo>
                    <a:pt x="20053" y="5709"/>
                    <a:pt x="14881" y="5570"/>
                    <a:pt x="10186" y="4158"/>
                  </a:cubicBezTo>
                  <a:cubicBezTo>
                    <a:pt x="7242" y="3263"/>
                    <a:pt x="4477" y="1850"/>
                    <a:pt x="2030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6"/>
            <p:cNvSpPr/>
            <p:nvPr/>
          </p:nvSpPr>
          <p:spPr>
            <a:xfrm>
              <a:off x="3479250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68" y="1"/>
                  </a:moveTo>
                  <a:cubicBezTo>
                    <a:pt x="2726" y="1"/>
                    <a:pt x="1" y="2726"/>
                    <a:pt x="1" y="6088"/>
                  </a:cubicBezTo>
                  <a:lnTo>
                    <a:pt x="1" y="6207"/>
                  </a:lnTo>
                  <a:cubicBezTo>
                    <a:pt x="1" y="2885"/>
                    <a:pt x="2726" y="160"/>
                    <a:pt x="6028" y="160"/>
                  </a:cubicBezTo>
                  <a:lnTo>
                    <a:pt x="18262" y="160"/>
                  </a:lnTo>
                  <a:cubicBezTo>
                    <a:pt x="21584" y="160"/>
                    <a:pt x="24270" y="2885"/>
                    <a:pt x="24270" y="6207"/>
                  </a:cubicBezTo>
                  <a:lnTo>
                    <a:pt x="24270" y="20828"/>
                  </a:lnTo>
                  <a:lnTo>
                    <a:pt x="24509" y="20828"/>
                  </a:lnTo>
                  <a:lnTo>
                    <a:pt x="24509" y="6088"/>
                  </a:lnTo>
                  <a:cubicBezTo>
                    <a:pt x="24509" y="2726"/>
                    <a:pt x="21763" y="1"/>
                    <a:pt x="18402" y="1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6"/>
            <p:cNvSpPr/>
            <p:nvPr/>
          </p:nvSpPr>
          <p:spPr>
            <a:xfrm>
              <a:off x="6528800" y="4417075"/>
              <a:ext cx="650025" cy="553050"/>
            </a:xfrm>
            <a:custGeom>
              <a:avLst/>
              <a:gdLst/>
              <a:ahLst/>
              <a:cxnLst/>
              <a:rect l="l" t="t" r="r" b="b"/>
              <a:pathLst>
                <a:path w="26001" h="22122" extrusionOk="0">
                  <a:moveTo>
                    <a:pt x="6466" y="1"/>
                  </a:moveTo>
                  <a:cubicBezTo>
                    <a:pt x="2905" y="1"/>
                    <a:pt x="1" y="2885"/>
                    <a:pt x="1" y="6466"/>
                  </a:cubicBezTo>
                  <a:lnTo>
                    <a:pt x="1" y="22121"/>
                  </a:lnTo>
                  <a:lnTo>
                    <a:pt x="26001" y="22121"/>
                  </a:lnTo>
                  <a:lnTo>
                    <a:pt x="26001" y="6466"/>
                  </a:lnTo>
                  <a:cubicBezTo>
                    <a:pt x="26001" y="2905"/>
                    <a:pt x="23116" y="1"/>
                    <a:pt x="19535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6"/>
            <p:cNvSpPr/>
            <p:nvPr/>
          </p:nvSpPr>
          <p:spPr>
            <a:xfrm>
              <a:off x="6566100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88" y="1"/>
                  </a:moveTo>
                  <a:cubicBezTo>
                    <a:pt x="2726" y="1"/>
                    <a:pt x="1" y="2726"/>
                    <a:pt x="1" y="6088"/>
                  </a:cubicBezTo>
                  <a:lnTo>
                    <a:pt x="1" y="20828"/>
                  </a:lnTo>
                  <a:lnTo>
                    <a:pt x="24509" y="20828"/>
                  </a:lnTo>
                  <a:lnTo>
                    <a:pt x="24509" y="6088"/>
                  </a:lnTo>
                  <a:cubicBezTo>
                    <a:pt x="24509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6"/>
            <p:cNvSpPr/>
            <p:nvPr/>
          </p:nvSpPr>
          <p:spPr>
            <a:xfrm>
              <a:off x="6528800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1" y="0"/>
                  </a:moveTo>
                  <a:lnTo>
                    <a:pt x="1" y="12771"/>
                  </a:lnTo>
                  <a:lnTo>
                    <a:pt x="5372" y="12771"/>
                  </a:lnTo>
                  <a:lnTo>
                    <a:pt x="1493" y="1154"/>
                  </a:lnTo>
                  <a:cubicBezTo>
                    <a:pt x="1209" y="1302"/>
                    <a:pt x="996" y="1390"/>
                    <a:pt x="824" y="1390"/>
                  </a:cubicBezTo>
                  <a:cubicBezTo>
                    <a:pt x="466" y="1390"/>
                    <a:pt x="283" y="1009"/>
                    <a:pt x="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6"/>
            <p:cNvSpPr/>
            <p:nvPr/>
          </p:nvSpPr>
          <p:spPr>
            <a:xfrm>
              <a:off x="6566600" y="4488200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79" y="0"/>
                  </a:moveTo>
                  <a:cubicBezTo>
                    <a:pt x="20013" y="1850"/>
                    <a:pt x="17268" y="3263"/>
                    <a:pt x="14323" y="4158"/>
                  </a:cubicBezTo>
                  <a:cubicBezTo>
                    <a:pt x="9629" y="5570"/>
                    <a:pt x="4457" y="5709"/>
                    <a:pt x="1" y="7659"/>
                  </a:cubicBezTo>
                  <a:lnTo>
                    <a:pt x="1" y="19276"/>
                  </a:lnTo>
                  <a:lnTo>
                    <a:pt x="24489" y="19276"/>
                  </a:lnTo>
                  <a:lnTo>
                    <a:pt x="24489" y="4536"/>
                  </a:lnTo>
                  <a:cubicBezTo>
                    <a:pt x="24489" y="2706"/>
                    <a:pt x="23733" y="1134"/>
                    <a:pt x="22479" y="0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6"/>
            <p:cNvSpPr/>
            <p:nvPr/>
          </p:nvSpPr>
          <p:spPr>
            <a:xfrm>
              <a:off x="6566600" y="4449400"/>
              <a:ext cx="611725" cy="520725"/>
            </a:xfrm>
            <a:custGeom>
              <a:avLst/>
              <a:gdLst/>
              <a:ahLst/>
              <a:cxnLst/>
              <a:rect l="l" t="t" r="r" b="b"/>
              <a:pathLst>
                <a:path w="24469" h="20829" extrusionOk="0">
                  <a:moveTo>
                    <a:pt x="6068" y="1"/>
                  </a:moveTo>
                  <a:cubicBezTo>
                    <a:pt x="2706" y="1"/>
                    <a:pt x="1" y="2726"/>
                    <a:pt x="1" y="6088"/>
                  </a:cubicBezTo>
                  <a:lnTo>
                    <a:pt x="1" y="20828"/>
                  </a:lnTo>
                  <a:lnTo>
                    <a:pt x="200" y="20828"/>
                  </a:lnTo>
                  <a:lnTo>
                    <a:pt x="200" y="6207"/>
                  </a:lnTo>
                  <a:cubicBezTo>
                    <a:pt x="200" y="2885"/>
                    <a:pt x="2885" y="160"/>
                    <a:pt x="6207" y="160"/>
                  </a:cubicBezTo>
                  <a:lnTo>
                    <a:pt x="18461" y="160"/>
                  </a:lnTo>
                  <a:cubicBezTo>
                    <a:pt x="21763" y="160"/>
                    <a:pt x="24469" y="2885"/>
                    <a:pt x="24469" y="6207"/>
                  </a:cubicBezTo>
                  <a:lnTo>
                    <a:pt x="24469" y="6088"/>
                  </a:lnTo>
                  <a:cubicBezTo>
                    <a:pt x="24469" y="2726"/>
                    <a:pt x="21763" y="1"/>
                    <a:pt x="18401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6"/>
            <p:cNvSpPr/>
            <p:nvPr/>
          </p:nvSpPr>
          <p:spPr>
            <a:xfrm>
              <a:off x="5766425" y="4417075"/>
              <a:ext cx="650500" cy="553050"/>
            </a:xfrm>
            <a:custGeom>
              <a:avLst/>
              <a:gdLst/>
              <a:ahLst/>
              <a:cxnLst/>
              <a:rect l="l" t="t" r="r" b="b"/>
              <a:pathLst>
                <a:path w="26020" h="22122" extrusionOk="0">
                  <a:moveTo>
                    <a:pt x="6465" y="1"/>
                  </a:moveTo>
                  <a:cubicBezTo>
                    <a:pt x="2925" y="1"/>
                    <a:pt x="0" y="2885"/>
                    <a:pt x="0" y="6466"/>
                  </a:cubicBezTo>
                  <a:lnTo>
                    <a:pt x="0" y="22121"/>
                  </a:lnTo>
                  <a:lnTo>
                    <a:pt x="26020" y="22121"/>
                  </a:lnTo>
                  <a:lnTo>
                    <a:pt x="26020" y="6466"/>
                  </a:lnTo>
                  <a:cubicBezTo>
                    <a:pt x="26020" y="2905"/>
                    <a:pt x="2313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6"/>
            <p:cNvSpPr/>
            <p:nvPr/>
          </p:nvSpPr>
          <p:spPr>
            <a:xfrm>
              <a:off x="5803225" y="4449400"/>
              <a:ext cx="613225" cy="520725"/>
            </a:xfrm>
            <a:custGeom>
              <a:avLst/>
              <a:gdLst/>
              <a:ahLst/>
              <a:cxnLst/>
              <a:rect l="l" t="t" r="r" b="b"/>
              <a:pathLst>
                <a:path w="24529" h="20829" extrusionOk="0">
                  <a:moveTo>
                    <a:pt x="6088" y="1"/>
                  </a:moveTo>
                  <a:cubicBezTo>
                    <a:pt x="2726" y="1"/>
                    <a:pt x="0" y="2726"/>
                    <a:pt x="0" y="6088"/>
                  </a:cubicBezTo>
                  <a:lnTo>
                    <a:pt x="0" y="20828"/>
                  </a:lnTo>
                  <a:lnTo>
                    <a:pt x="24528" y="20828"/>
                  </a:lnTo>
                  <a:lnTo>
                    <a:pt x="24528" y="6088"/>
                  </a:lnTo>
                  <a:cubicBezTo>
                    <a:pt x="24528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6"/>
            <p:cNvSpPr/>
            <p:nvPr/>
          </p:nvSpPr>
          <p:spPr>
            <a:xfrm>
              <a:off x="5766425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0" y="0"/>
                  </a:moveTo>
                  <a:lnTo>
                    <a:pt x="0" y="12771"/>
                  </a:lnTo>
                  <a:lnTo>
                    <a:pt x="5371" y="12771"/>
                  </a:lnTo>
                  <a:lnTo>
                    <a:pt x="1492" y="1154"/>
                  </a:lnTo>
                  <a:cubicBezTo>
                    <a:pt x="1209" y="1302"/>
                    <a:pt x="998" y="1390"/>
                    <a:pt x="828" y="1390"/>
                  </a:cubicBezTo>
                  <a:cubicBezTo>
                    <a:pt x="474" y="1390"/>
                    <a:pt x="296" y="1009"/>
                    <a:pt x="0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6"/>
            <p:cNvSpPr/>
            <p:nvPr/>
          </p:nvSpPr>
          <p:spPr>
            <a:xfrm>
              <a:off x="5803725" y="4488200"/>
              <a:ext cx="612725" cy="481925"/>
            </a:xfrm>
            <a:custGeom>
              <a:avLst/>
              <a:gdLst/>
              <a:ahLst/>
              <a:cxnLst/>
              <a:rect l="l" t="t" r="r" b="b"/>
              <a:pathLst>
                <a:path w="24509" h="19277" extrusionOk="0">
                  <a:moveTo>
                    <a:pt x="22479" y="0"/>
                  </a:moveTo>
                  <a:cubicBezTo>
                    <a:pt x="20032" y="1850"/>
                    <a:pt x="17267" y="3263"/>
                    <a:pt x="14323" y="4158"/>
                  </a:cubicBezTo>
                  <a:cubicBezTo>
                    <a:pt x="9628" y="5570"/>
                    <a:pt x="4456" y="5709"/>
                    <a:pt x="0" y="7659"/>
                  </a:cubicBezTo>
                  <a:lnTo>
                    <a:pt x="0" y="19276"/>
                  </a:lnTo>
                  <a:lnTo>
                    <a:pt x="24508" y="19276"/>
                  </a:lnTo>
                  <a:lnTo>
                    <a:pt x="24508" y="4536"/>
                  </a:lnTo>
                  <a:cubicBezTo>
                    <a:pt x="24508" y="2706"/>
                    <a:pt x="23732" y="1134"/>
                    <a:pt x="22479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6"/>
            <p:cNvSpPr/>
            <p:nvPr/>
          </p:nvSpPr>
          <p:spPr>
            <a:xfrm>
              <a:off x="5803725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87" y="1"/>
                  </a:moveTo>
                  <a:cubicBezTo>
                    <a:pt x="2745" y="1"/>
                    <a:pt x="0" y="2726"/>
                    <a:pt x="0" y="6088"/>
                  </a:cubicBezTo>
                  <a:lnTo>
                    <a:pt x="0" y="20828"/>
                  </a:lnTo>
                  <a:lnTo>
                    <a:pt x="219" y="20828"/>
                  </a:lnTo>
                  <a:lnTo>
                    <a:pt x="219" y="6207"/>
                  </a:lnTo>
                  <a:cubicBezTo>
                    <a:pt x="219" y="2885"/>
                    <a:pt x="2905" y="160"/>
                    <a:pt x="6247" y="160"/>
                  </a:cubicBezTo>
                  <a:lnTo>
                    <a:pt x="18481" y="160"/>
                  </a:lnTo>
                  <a:cubicBezTo>
                    <a:pt x="21783" y="160"/>
                    <a:pt x="24508" y="2885"/>
                    <a:pt x="24508" y="6207"/>
                  </a:cubicBezTo>
                  <a:lnTo>
                    <a:pt x="24508" y="6088"/>
                  </a:lnTo>
                  <a:cubicBezTo>
                    <a:pt x="24508" y="2726"/>
                    <a:pt x="21783" y="1"/>
                    <a:pt x="18441" y="1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6"/>
            <p:cNvSpPr/>
            <p:nvPr/>
          </p:nvSpPr>
          <p:spPr>
            <a:xfrm>
              <a:off x="5004025" y="4417075"/>
              <a:ext cx="650025" cy="553050"/>
            </a:xfrm>
            <a:custGeom>
              <a:avLst/>
              <a:gdLst/>
              <a:ahLst/>
              <a:cxnLst/>
              <a:rect l="l" t="t" r="r" b="b"/>
              <a:pathLst>
                <a:path w="26001" h="22122" extrusionOk="0">
                  <a:moveTo>
                    <a:pt x="6466" y="1"/>
                  </a:moveTo>
                  <a:cubicBezTo>
                    <a:pt x="2905" y="1"/>
                    <a:pt x="1" y="2885"/>
                    <a:pt x="1" y="6466"/>
                  </a:cubicBezTo>
                  <a:lnTo>
                    <a:pt x="1" y="22121"/>
                  </a:lnTo>
                  <a:lnTo>
                    <a:pt x="26001" y="22121"/>
                  </a:lnTo>
                  <a:lnTo>
                    <a:pt x="26001" y="6466"/>
                  </a:lnTo>
                  <a:cubicBezTo>
                    <a:pt x="26001" y="2905"/>
                    <a:pt x="23116" y="1"/>
                    <a:pt x="1953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6"/>
            <p:cNvSpPr/>
            <p:nvPr/>
          </p:nvSpPr>
          <p:spPr>
            <a:xfrm>
              <a:off x="5041325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88" y="1"/>
                  </a:moveTo>
                  <a:cubicBezTo>
                    <a:pt x="2726" y="1"/>
                    <a:pt x="1" y="2726"/>
                    <a:pt x="1" y="6088"/>
                  </a:cubicBezTo>
                  <a:lnTo>
                    <a:pt x="1" y="20828"/>
                  </a:lnTo>
                  <a:lnTo>
                    <a:pt x="24509" y="20828"/>
                  </a:lnTo>
                  <a:lnTo>
                    <a:pt x="24509" y="6088"/>
                  </a:lnTo>
                  <a:cubicBezTo>
                    <a:pt x="24509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6"/>
            <p:cNvSpPr/>
            <p:nvPr/>
          </p:nvSpPr>
          <p:spPr>
            <a:xfrm>
              <a:off x="5004025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1" y="0"/>
                  </a:moveTo>
                  <a:lnTo>
                    <a:pt x="1" y="12771"/>
                  </a:lnTo>
                  <a:lnTo>
                    <a:pt x="5372" y="12771"/>
                  </a:lnTo>
                  <a:lnTo>
                    <a:pt x="1493" y="1154"/>
                  </a:lnTo>
                  <a:cubicBezTo>
                    <a:pt x="1209" y="1302"/>
                    <a:pt x="996" y="1390"/>
                    <a:pt x="824" y="1390"/>
                  </a:cubicBezTo>
                  <a:cubicBezTo>
                    <a:pt x="466" y="1390"/>
                    <a:pt x="283" y="1009"/>
                    <a:pt x="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6"/>
            <p:cNvSpPr/>
            <p:nvPr/>
          </p:nvSpPr>
          <p:spPr>
            <a:xfrm>
              <a:off x="5041825" y="4488200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79" y="0"/>
                  </a:moveTo>
                  <a:cubicBezTo>
                    <a:pt x="20013" y="1850"/>
                    <a:pt x="17248" y="3263"/>
                    <a:pt x="14323" y="4158"/>
                  </a:cubicBezTo>
                  <a:cubicBezTo>
                    <a:pt x="9629" y="5570"/>
                    <a:pt x="4457" y="5709"/>
                    <a:pt x="1" y="7659"/>
                  </a:cubicBezTo>
                  <a:lnTo>
                    <a:pt x="1" y="19276"/>
                  </a:lnTo>
                  <a:lnTo>
                    <a:pt x="24489" y="19276"/>
                  </a:lnTo>
                  <a:lnTo>
                    <a:pt x="24489" y="4536"/>
                  </a:lnTo>
                  <a:cubicBezTo>
                    <a:pt x="24489" y="2706"/>
                    <a:pt x="23713" y="1134"/>
                    <a:pt x="22479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6"/>
            <p:cNvSpPr/>
            <p:nvPr/>
          </p:nvSpPr>
          <p:spPr>
            <a:xfrm>
              <a:off x="5041325" y="4449400"/>
              <a:ext cx="612225" cy="520725"/>
            </a:xfrm>
            <a:custGeom>
              <a:avLst/>
              <a:gdLst/>
              <a:ahLst/>
              <a:cxnLst/>
              <a:rect l="l" t="t" r="r" b="b"/>
              <a:pathLst>
                <a:path w="24489" h="20829" extrusionOk="0">
                  <a:moveTo>
                    <a:pt x="6088" y="1"/>
                  </a:moveTo>
                  <a:cubicBezTo>
                    <a:pt x="2726" y="1"/>
                    <a:pt x="21" y="2726"/>
                    <a:pt x="1" y="6088"/>
                  </a:cubicBezTo>
                  <a:lnTo>
                    <a:pt x="1" y="20828"/>
                  </a:lnTo>
                  <a:lnTo>
                    <a:pt x="220" y="20828"/>
                  </a:lnTo>
                  <a:lnTo>
                    <a:pt x="220" y="6207"/>
                  </a:lnTo>
                  <a:cubicBezTo>
                    <a:pt x="220" y="2885"/>
                    <a:pt x="2905" y="160"/>
                    <a:pt x="6227" y="160"/>
                  </a:cubicBezTo>
                  <a:lnTo>
                    <a:pt x="18461" y="160"/>
                  </a:lnTo>
                  <a:cubicBezTo>
                    <a:pt x="21783" y="160"/>
                    <a:pt x="24489" y="2885"/>
                    <a:pt x="24489" y="6207"/>
                  </a:cubicBezTo>
                  <a:lnTo>
                    <a:pt x="24489" y="6088"/>
                  </a:lnTo>
                  <a:cubicBezTo>
                    <a:pt x="24489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6"/>
            <p:cNvSpPr/>
            <p:nvPr/>
          </p:nvSpPr>
          <p:spPr>
            <a:xfrm>
              <a:off x="4241650" y="4417075"/>
              <a:ext cx="650500" cy="553050"/>
            </a:xfrm>
            <a:custGeom>
              <a:avLst/>
              <a:gdLst/>
              <a:ahLst/>
              <a:cxnLst/>
              <a:rect l="l" t="t" r="r" b="b"/>
              <a:pathLst>
                <a:path w="26020" h="22122" extrusionOk="0">
                  <a:moveTo>
                    <a:pt x="6465" y="1"/>
                  </a:moveTo>
                  <a:cubicBezTo>
                    <a:pt x="2905" y="1"/>
                    <a:pt x="0" y="2885"/>
                    <a:pt x="0" y="6466"/>
                  </a:cubicBezTo>
                  <a:lnTo>
                    <a:pt x="0" y="22121"/>
                  </a:lnTo>
                  <a:lnTo>
                    <a:pt x="26020" y="22121"/>
                  </a:lnTo>
                  <a:lnTo>
                    <a:pt x="26020" y="6466"/>
                  </a:lnTo>
                  <a:cubicBezTo>
                    <a:pt x="26020" y="2905"/>
                    <a:pt x="2313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6"/>
            <p:cNvSpPr/>
            <p:nvPr/>
          </p:nvSpPr>
          <p:spPr>
            <a:xfrm>
              <a:off x="4278450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88" y="1"/>
                  </a:moveTo>
                  <a:cubicBezTo>
                    <a:pt x="2726" y="1"/>
                    <a:pt x="0" y="2726"/>
                    <a:pt x="0" y="6088"/>
                  </a:cubicBezTo>
                  <a:lnTo>
                    <a:pt x="0" y="20828"/>
                  </a:lnTo>
                  <a:lnTo>
                    <a:pt x="24508" y="20828"/>
                  </a:lnTo>
                  <a:lnTo>
                    <a:pt x="24508" y="6088"/>
                  </a:lnTo>
                  <a:cubicBezTo>
                    <a:pt x="24508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6"/>
            <p:cNvSpPr/>
            <p:nvPr/>
          </p:nvSpPr>
          <p:spPr>
            <a:xfrm>
              <a:off x="4241650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0" y="0"/>
                  </a:moveTo>
                  <a:lnTo>
                    <a:pt x="0" y="12771"/>
                  </a:lnTo>
                  <a:lnTo>
                    <a:pt x="5371" y="12771"/>
                  </a:lnTo>
                  <a:lnTo>
                    <a:pt x="1492" y="1154"/>
                  </a:lnTo>
                  <a:cubicBezTo>
                    <a:pt x="1209" y="1302"/>
                    <a:pt x="996" y="1390"/>
                    <a:pt x="824" y="1390"/>
                  </a:cubicBezTo>
                  <a:cubicBezTo>
                    <a:pt x="465" y="1390"/>
                    <a:pt x="283" y="1009"/>
                    <a:pt x="0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6"/>
            <p:cNvSpPr/>
            <p:nvPr/>
          </p:nvSpPr>
          <p:spPr>
            <a:xfrm>
              <a:off x="4278950" y="4488200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79" y="0"/>
                  </a:moveTo>
                  <a:cubicBezTo>
                    <a:pt x="20012" y="1850"/>
                    <a:pt x="17267" y="3263"/>
                    <a:pt x="14323" y="4158"/>
                  </a:cubicBezTo>
                  <a:cubicBezTo>
                    <a:pt x="9628" y="5570"/>
                    <a:pt x="4456" y="5709"/>
                    <a:pt x="0" y="7659"/>
                  </a:cubicBezTo>
                  <a:lnTo>
                    <a:pt x="0" y="19276"/>
                  </a:lnTo>
                  <a:lnTo>
                    <a:pt x="24488" y="19276"/>
                  </a:lnTo>
                  <a:lnTo>
                    <a:pt x="24488" y="4536"/>
                  </a:lnTo>
                  <a:cubicBezTo>
                    <a:pt x="24488" y="2706"/>
                    <a:pt x="23732" y="1134"/>
                    <a:pt x="22479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6"/>
            <p:cNvSpPr/>
            <p:nvPr/>
          </p:nvSpPr>
          <p:spPr>
            <a:xfrm>
              <a:off x="4278950" y="4449400"/>
              <a:ext cx="612225" cy="520725"/>
            </a:xfrm>
            <a:custGeom>
              <a:avLst/>
              <a:gdLst/>
              <a:ahLst/>
              <a:cxnLst/>
              <a:rect l="l" t="t" r="r" b="b"/>
              <a:pathLst>
                <a:path w="24489" h="20829" extrusionOk="0">
                  <a:moveTo>
                    <a:pt x="6087" y="1"/>
                  </a:moveTo>
                  <a:cubicBezTo>
                    <a:pt x="2746" y="1"/>
                    <a:pt x="0" y="2726"/>
                    <a:pt x="0" y="6088"/>
                  </a:cubicBezTo>
                  <a:lnTo>
                    <a:pt x="0" y="20828"/>
                  </a:lnTo>
                  <a:lnTo>
                    <a:pt x="219" y="20828"/>
                  </a:lnTo>
                  <a:lnTo>
                    <a:pt x="219" y="6207"/>
                  </a:lnTo>
                  <a:cubicBezTo>
                    <a:pt x="219" y="2885"/>
                    <a:pt x="2905" y="160"/>
                    <a:pt x="6247" y="160"/>
                  </a:cubicBezTo>
                  <a:lnTo>
                    <a:pt x="18481" y="160"/>
                  </a:lnTo>
                  <a:cubicBezTo>
                    <a:pt x="21783" y="160"/>
                    <a:pt x="24488" y="2885"/>
                    <a:pt x="24488" y="6207"/>
                  </a:cubicBezTo>
                  <a:lnTo>
                    <a:pt x="24488" y="6088"/>
                  </a:lnTo>
                  <a:cubicBezTo>
                    <a:pt x="24488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6"/>
            <p:cNvSpPr/>
            <p:nvPr/>
          </p:nvSpPr>
          <p:spPr>
            <a:xfrm>
              <a:off x="810650" y="4622475"/>
              <a:ext cx="650525" cy="553525"/>
            </a:xfrm>
            <a:custGeom>
              <a:avLst/>
              <a:gdLst/>
              <a:ahLst/>
              <a:cxnLst/>
              <a:rect l="l" t="t" r="r" b="b"/>
              <a:pathLst>
                <a:path w="26021" h="22141" extrusionOk="0">
                  <a:moveTo>
                    <a:pt x="6466" y="0"/>
                  </a:moveTo>
                  <a:cubicBezTo>
                    <a:pt x="2885" y="0"/>
                    <a:pt x="1" y="2925"/>
                    <a:pt x="1" y="6465"/>
                  </a:cubicBezTo>
                  <a:lnTo>
                    <a:pt x="1" y="22141"/>
                  </a:lnTo>
                  <a:lnTo>
                    <a:pt x="26020" y="22141"/>
                  </a:lnTo>
                  <a:lnTo>
                    <a:pt x="26020" y="6465"/>
                  </a:lnTo>
                  <a:cubicBezTo>
                    <a:pt x="26020" y="2885"/>
                    <a:pt x="23116" y="0"/>
                    <a:pt x="19555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6"/>
            <p:cNvSpPr/>
            <p:nvPr/>
          </p:nvSpPr>
          <p:spPr>
            <a:xfrm>
              <a:off x="810650" y="4654800"/>
              <a:ext cx="613225" cy="521200"/>
            </a:xfrm>
            <a:custGeom>
              <a:avLst/>
              <a:gdLst/>
              <a:ahLst/>
              <a:cxnLst/>
              <a:rect l="l" t="t" r="r" b="b"/>
              <a:pathLst>
                <a:path w="24529" h="20848" extrusionOk="0">
                  <a:moveTo>
                    <a:pt x="6088" y="0"/>
                  </a:moveTo>
                  <a:cubicBezTo>
                    <a:pt x="2746" y="0"/>
                    <a:pt x="1" y="2746"/>
                    <a:pt x="1" y="6107"/>
                  </a:cubicBezTo>
                  <a:lnTo>
                    <a:pt x="1" y="20848"/>
                  </a:lnTo>
                  <a:lnTo>
                    <a:pt x="24528" y="20848"/>
                  </a:lnTo>
                  <a:lnTo>
                    <a:pt x="24528" y="6107"/>
                  </a:lnTo>
                  <a:cubicBezTo>
                    <a:pt x="24528" y="2746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6"/>
            <p:cNvSpPr/>
            <p:nvPr/>
          </p:nvSpPr>
          <p:spPr>
            <a:xfrm>
              <a:off x="1326875" y="4856200"/>
              <a:ext cx="134300" cy="319800"/>
            </a:xfrm>
            <a:custGeom>
              <a:avLst/>
              <a:gdLst/>
              <a:ahLst/>
              <a:cxnLst/>
              <a:rect l="l" t="t" r="r" b="b"/>
              <a:pathLst>
                <a:path w="5372" h="12792" extrusionOk="0">
                  <a:moveTo>
                    <a:pt x="5371" y="1"/>
                  </a:moveTo>
                  <a:cubicBezTo>
                    <a:pt x="5073" y="1017"/>
                    <a:pt x="4886" y="1406"/>
                    <a:pt x="4527" y="1406"/>
                  </a:cubicBezTo>
                  <a:cubicBezTo>
                    <a:pt x="4358" y="1406"/>
                    <a:pt x="4152" y="1320"/>
                    <a:pt x="3879" y="1175"/>
                  </a:cubicBezTo>
                  <a:lnTo>
                    <a:pt x="0" y="12792"/>
                  </a:lnTo>
                  <a:lnTo>
                    <a:pt x="5371" y="12792"/>
                  </a:lnTo>
                  <a:lnTo>
                    <a:pt x="5371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6"/>
            <p:cNvSpPr/>
            <p:nvPr/>
          </p:nvSpPr>
          <p:spPr>
            <a:xfrm>
              <a:off x="810650" y="4729400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010" y="0"/>
                  </a:moveTo>
                  <a:cubicBezTo>
                    <a:pt x="777" y="1114"/>
                    <a:pt x="1" y="2706"/>
                    <a:pt x="1" y="4536"/>
                  </a:cubicBezTo>
                  <a:lnTo>
                    <a:pt x="1" y="19276"/>
                  </a:lnTo>
                  <a:lnTo>
                    <a:pt x="24489" y="19276"/>
                  </a:lnTo>
                  <a:lnTo>
                    <a:pt x="24489" y="7659"/>
                  </a:lnTo>
                  <a:cubicBezTo>
                    <a:pt x="20053" y="5709"/>
                    <a:pt x="14880" y="5570"/>
                    <a:pt x="10166" y="4158"/>
                  </a:cubicBezTo>
                  <a:cubicBezTo>
                    <a:pt x="7242" y="3263"/>
                    <a:pt x="4477" y="1850"/>
                    <a:pt x="2010" y="0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6"/>
            <p:cNvSpPr/>
            <p:nvPr/>
          </p:nvSpPr>
          <p:spPr>
            <a:xfrm>
              <a:off x="811150" y="4654800"/>
              <a:ext cx="612725" cy="521200"/>
            </a:xfrm>
            <a:custGeom>
              <a:avLst/>
              <a:gdLst/>
              <a:ahLst/>
              <a:cxnLst/>
              <a:rect l="l" t="t" r="r" b="b"/>
              <a:pathLst>
                <a:path w="24509" h="20848" extrusionOk="0">
                  <a:moveTo>
                    <a:pt x="6068" y="0"/>
                  </a:moveTo>
                  <a:cubicBezTo>
                    <a:pt x="2726" y="0"/>
                    <a:pt x="1" y="2746"/>
                    <a:pt x="1" y="6107"/>
                  </a:cubicBezTo>
                  <a:lnTo>
                    <a:pt x="1" y="6227"/>
                  </a:lnTo>
                  <a:cubicBezTo>
                    <a:pt x="1" y="2885"/>
                    <a:pt x="2726" y="179"/>
                    <a:pt x="6028" y="179"/>
                  </a:cubicBezTo>
                  <a:lnTo>
                    <a:pt x="18262" y="179"/>
                  </a:lnTo>
                  <a:cubicBezTo>
                    <a:pt x="21584" y="179"/>
                    <a:pt x="24270" y="2885"/>
                    <a:pt x="24270" y="6227"/>
                  </a:cubicBezTo>
                  <a:lnTo>
                    <a:pt x="24270" y="20848"/>
                  </a:lnTo>
                  <a:lnTo>
                    <a:pt x="24508" y="20848"/>
                  </a:lnTo>
                  <a:lnTo>
                    <a:pt x="24508" y="6107"/>
                  </a:lnTo>
                  <a:cubicBezTo>
                    <a:pt x="24469" y="2726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6"/>
            <p:cNvSpPr/>
            <p:nvPr/>
          </p:nvSpPr>
          <p:spPr>
            <a:xfrm>
              <a:off x="1573050" y="4622475"/>
              <a:ext cx="650000" cy="553525"/>
            </a:xfrm>
            <a:custGeom>
              <a:avLst/>
              <a:gdLst/>
              <a:ahLst/>
              <a:cxnLst/>
              <a:rect l="l" t="t" r="r" b="b"/>
              <a:pathLst>
                <a:path w="26000" h="22141" extrusionOk="0">
                  <a:moveTo>
                    <a:pt x="6465" y="0"/>
                  </a:moveTo>
                  <a:cubicBezTo>
                    <a:pt x="2885" y="0"/>
                    <a:pt x="0" y="2925"/>
                    <a:pt x="0" y="6465"/>
                  </a:cubicBezTo>
                  <a:lnTo>
                    <a:pt x="0" y="22141"/>
                  </a:lnTo>
                  <a:lnTo>
                    <a:pt x="26000" y="22141"/>
                  </a:lnTo>
                  <a:lnTo>
                    <a:pt x="26000" y="6465"/>
                  </a:lnTo>
                  <a:cubicBezTo>
                    <a:pt x="26000" y="2885"/>
                    <a:pt x="23096" y="0"/>
                    <a:pt x="1953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6"/>
            <p:cNvSpPr/>
            <p:nvPr/>
          </p:nvSpPr>
          <p:spPr>
            <a:xfrm>
              <a:off x="1573550" y="4654800"/>
              <a:ext cx="613200" cy="521200"/>
            </a:xfrm>
            <a:custGeom>
              <a:avLst/>
              <a:gdLst/>
              <a:ahLst/>
              <a:cxnLst/>
              <a:rect l="l" t="t" r="r" b="b"/>
              <a:pathLst>
                <a:path w="24528" h="20848" extrusionOk="0">
                  <a:moveTo>
                    <a:pt x="6087" y="0"/>
                  </a:moveTo>
                  <a:cubicBezTo>
                    <a:pt x="2725" y="0"/>
                    <a:pt x="0" y="2746"/>
                    <a:pt x="0" y="6107"/>
                  </a:cubicBezTo>
                  <a:lnTo>
                    <a:pt x="0" y="20848"/>
                  </a:lnTo>
                  <a:lnTo>
                    <a:pt x="24528" y="20848"/>
                  </a:lnTo>
                  <a:lnTo>
                    <a:pt x="24528" y="6107"/>
                  </a:lnTo>
                  <a:cubicBezTo>
                    <a:pt x="24528" y="2746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6"/>
            <p:cNvSpPr/>
            <p:nvPr/>
          </p:nvSpPr>
          <p:spPr>
            <a:xfrm>
              <a:off x="2088750" y="4856200"/>
              <a:ext cx="134300" cy="319800"/>
            </a:xfrm>
            <a:custGeom>
              <a:avLst/>
              <a:gdLst/>
              <a:ahLst/>
              <a:cxnLst/>
              <a:rect l="l" t="t" r="r" b="b"/>
              <a:pathLst>
                <a:path w="5372" h="12792" extrusionOk="0">
                  <a:moveTo>
                    <a:pt x="5372" y="1"/>
                  </a:moveTo>
                  <a:cubicBezTo>
                    <a:pt x="5087" y="1017"/>
                    <a:pt x="4904" y="1406"/>
                    <a:pt x="4540" y="1406"/>
                  </a:cubicBezTo>
                  <a:cubicBezTo>
                    <a:pt x="4369" y="1406"/>
                    <a:pt x="4159" y="1320"/>
                    <a:pt x="3880" y="1175"/>
                  </a:cubicBezTo>
                  <a:lnTo>
                    <a:pt x="1" y="12792"/>
                  </a:lnTo>
                  <a:lnTo>
                    <a:pt x="5372" y="12792"/>
                  </a:lnTo>
                  <a:lnTo>
                    <a:pt x="5372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6"/>
            <p:cNvSpPr/>
            <p:nvPr/>
          </p:nvSpPr>
          <p:spPr>
            <a:xfrm>
              <a:off x="1573550" y="4693575"/>
              <a:ext cx="612200" cy="481925"/>
            </a:xfrm>
            <a:custGeom>
              <a:avLst/>
              <a:gdLst/>
              <a:ahLst/>
              <a:cxnLst/>
              <a:rect l="l" t="t" r="r" b="b"/>
              <a:pathLst>
                <a:path w="24488" h="19277" extrusionOk="0">
                  <a:moveTo>
                    <a:pt x="2009" y="1"/>
                  </a:moveTo>
                  <a:cubicBezTo>
                    <a:pt x="776" y="1115"/>
                    <a:pt x="0" y="2706"/>
                    <a:pt x="0" y="4517"/>
                  </a:cubicBezTo>
                  <a:lnTo>
                    <a:pt x="0" y="19277"/>
                  </a:lnTo>
                  <a:lnTo>
                    <a:pt x="24488" y="19277"/>
                  </a:lnTo>
                  <a:lnTo>
                    <a:pt x="24488" y="7660"/>
                  </a:lnTo>
                  <a:cubicBezTo>
                    <a:pt x="20032" y="5690"/>
                    <a:pt x="14860" y="5571"/>
                    <a:pt x="10165" y="4159"/>
                  </a:cubicBezTo>
                  <a:cubicBezTo>
                    <a:pt x="7241" y="3263"/>
                    <a:pt x="4476" y="1831"/>
                    <a:pt x="200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6"/>
            <p:cNvSpPr/>
            <p:nvPr/>
          </p:nvSpPr>
          <p:spPr>
            <a:xfrm>
              <a:off x="1573550" y="4654800"/>
              <a:ext cx="612200" cy="521200"/>
            </a:xfrm>
            <a:custGeom>
              <a:avLst/>
              <a:gdLst/>
              <a:ahLst/>
              <a:cxnLst/>
              <a:rect l="l" t="t" r="r" b="b"/>
              <a:pathLst>
                <a:path w="24488" h="20848" extrusionOk="0">
                  <a:moveTo>
                    <a:pt x="6067" y="0"/>
                  </a:moveTo>
                  <a:cubicBezTo>
                    <a:pt x="2706" y="0"/>
                    <a:pt x="0" y="2746"/>
                    <a:pt x="0" y="6107"/>
                  </a:cubicBezTo>
                  <a:lnTo>
                    <a:pt x="0" y="6227"/>
                  </a:lnTo>
                  <a:cubicBezTo>
                    <a:pt x="0" y="2885"/>
                    <a:pt x="2706" y="179"/>
                    <a:pt x="6008" y="179"/>
                  </a:cubicBezTo>
                  <a:lnTo>
                    <a:pt x="18262" y="179"/>
                  </a:lnTo>
                  <a:cubicBezTo>
                    <a:pt x="21584" y="179"/>
                    <a:pt x="24269" y="2885"/>
                    <a:pt x="24269" y="6227"/>
                  </a:cubicBezTo>
                  <a:lnTo>
                    <a:pt x="24269" y="20848"/>
                  </a:lnTo>
                  <a:lnTo>
                    <a:pt x="24488" y="20848"/>
                  </a:lnTo>
                  <a:lnTo>
                    <a:pt x="24488" y="6107"/>
                  </a:lnTo>
                  <a:cubicBezTo>
                    <a:pt x="24488" y="2726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6"/>
            <p:cNvSpPr/>
            <p:nvPr/>
          </p:nvSpPr>
          <p:spPr>
            <a:xfrm>
              <a:off x="2335925" y="4622475"/>
              <a:ext cx="650025" cy="553525"/>
            </a:xfrm>
            <a:custGeom>
              <a:avLst/>
              <a:gdLst/>
              <a:ahLst/>
              <a:cxnLst/>
              <a:rect l="l" t="t" r="r" b="b"/>
              <a:pathLst>
                <a:path w="26001" h="22141" extrusionOk="0">
                  <a:moveTo>
                    <a:pt x="6466" y="0"/>
                  </a:moveTo>
                  <a:cubicBezTo>
                    <a:pt x="2885" y="0"/>
                    <a:pt x="1" y="2925"/>
                    <a:pt x="1" y="6465"/>
                  </a:cubicBezTo>
                  <a:lnTo>
                    <a:pt x="1" y="22141"/>
                  </a:lnTo>
                  <a:lnTo>
                    <a:pt x="26000" y="22141"/>
                  </a:lnTo>
                  <a:lnTo>
                    <a:pt x="26000" y="6465"/>
                  </a:lnTo>
                  <a:cubicBezTo>
                    <a:pt x="26000" y="2885"/>
                    <a:pt x="23096" y="0"/>
                    <a:pt x="1953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6"/>
            <p:cNvSpPr/>
            <p:nvPr/>
          </p:nvSpPr>
          <p:spPr>
            <a:xfrm>
              <a:off x="2335925" y="4654800"/>
              <a:ext cx="612725" cy="521200"/>
            </a:xfrm>
            <a:custGeom>
              <a:avLst/>
              <a:gdLst/>
              <a:ahLst/>
              <a:cxnLst/>
              <a:rect l="l" t="t" r="r" b="b"/>
              <a:pathLst>
                <a:path w="24509" h="20848" extrusionOk="0">
                  <a:moveTo>
                    <a:pt x="6088" y="0"/>
                  </a:moveTo>
                  <a:cubicBezTo>
                    <a:pt x="2726" y="0"/>
                    <a:pt x="1" y="2746"/>
                    <a:pt x="1" y="6107"/>
                  </a:cubicBezTo>
                  <a:lnTo>
                    <a:pt x="1" y="20848"/>
                  </a:lnTo>
                  <a:lnTo>
                    <a:pt x="24508" y="20848"/>
                  </a:lnTo>
                  <a:lnTo>
                    <a:pt x="24508" y="6107"/>
                  </a:lnTo>
                  <a:cubicBezTo>
                    <a:pt x="24508" y="2746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6"/>
            <p:cNvSpPr/>
            <p:nvPr/>
          </p:nvSpPr>
          <p:spPr>
            <a:xfrm>
              <a:off x="2851650" y="4856200"/>
              <a:ext cx="134300" cy="319800"/>
            </a:xfrm>
            <a:custGeom>
              <a:avLst/>
              <a:gdLst/>
              <a:ahLst/>
              <a:cxnLst/>
              <a:rect l="l" t="t" r="r" b="b"/>
              <a:pathLst>
                <a:path w="5372" h="12792" extrusionOk="0">
                  <a:moveTo>
                    <a:pt x="5371" y="1"/>
                  </a:moveTo>
                  <a:cubicBezTo>
                    <a:pt x="5087" y="1017"/>
                    <a:pt x="4904" y="1406"/>
                    <a:pt x="4539" y="1406"/>
                  </a:cubicBezTo>
                  <a:cubicBezTo>
                    <a:pt x="4369" y="1406"/>
                    <a:pt x="4159" y="1320"/>
                    <a:pt x="3879" y="1175"/>
                  </a:cubicBezTo>
                  <a:lnTo>
                    <a:pt x="0" y="12792"/>
                  </a:lnTo>
                  <a:lnTo>
                    <a:pt x="5371" y="12792"/>
                  </a:lnTo>
                  <a:lnTo>
                    <a:pt x="5371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6"/>
            <p:cNvSpPr/>
            <p:nvPr/>
          </p:nvSpPr>
          <p:spPr>
            <a:xfrm>
              <a:off x="2335925" y="4693575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010" y="1"/>
                  </a:moveTo>
                  <a:cubicBezTo>
                    <a:pt x="757" y="1115"/>
                    <a:pt x="1" y="2706"/>
                    <a:pt x="1" y="4517"/>
                  </a:cubicBezTo>
                  <a:lnTo>
                    <a:pt x="1" y="19277"/>
                  </a:lnTo>
                  <a:lnTo>
                    <a:pt x="24488" y="19277"/>
                  </a:lnTo>
                  <a:lnTo>
                    <a:pt x="24488" y="7660"/>
                  </a:lnTo>
                  <a:cubicBezTo>
                    <a:pt x="20033" y="5690"/>
                    <a:pt x="14860" y="5571"/>
                    <a:pt x="10166" y="4159"/>
                  </a:cubicBezTo>
                  <a:cubicBezTo>
                    <a:pt x="7222" y="3263"/>
                    <a:pt x="4476" y="1831"/>
                    <a:pt x="201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6"/>
            <p:cNvSpPr/>
            <p:nvPr/>
          </p:nvSpPr>
          <p:spPr>
            <a:xfrm>
              <a:off x="2335925" y="4654800"/>
              <a:ext cx="612225" cy="521200"/>
            </a:xfrm>
            <a:custGeom>
              <a:avLst/>
              <a:gdLst/>
              <a:ahLst/>
              <a:cxnLst/>
              <a:rect l="l" t="t" r="r" b="b"/>
              <a:pathLst>
                <a:path w="24489" h="20848" extrusionOk="0">
                  <a:moveTo>
                    <a:pt x="6068" y="0"/>
                  </a:moveTo>
                  <a:cubicBezTo>
                    <a:pt x="2706" y="0"/>
                    <a:pt x="1" y="2746"/>
                    <a:pt x="1" y="6107"/>
                  </a:cubicBezTo>
                  <a:lnTo>
                    <a:pt x="1" y="6227"/>
                  </a:lnTo>
                  <a:cubicBezTo>
                    <a:pt x="1" y="2885"/>
                    <a:pt x="2706" y="179"/>
                    <a:pt x="6008" y="179"/>
                  </a:cubicBezTo>
                  <a:lnTo>
                    <a:pt x="18242" y="179"/>
                  </a:lnTo>
                  <a:cubicBezTo>
                    <a:pt x="21584" y="179"/>
                    <a:pt x="24270" y="2885"/>
                    <a:pt x="24270" y="6227"/>
                  </a:cubicBezTo>
                  <a:lnTo>
                    <a:pt x="24270" y="20848"/>
                  </a:lnTo>
                  <a:lnTo>
                    <a:pt x="24488" y="20848"/>
                  </a:lnTo>
                  <a:lnTo>
                    <a:pt x="24488" y="6107"/>
                  </a:lnTo>
                  <a:cubicBezTo>
                    <a:pt x="24488" y="2726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6"/>
            <p:cNvSpPr/>
            <p:nvPr/>
          </p:nvSpPr>
          <p:spPr>
            <a:xfrm>
              <a:off x="3097825" y="4622475"/>
              <a:ext cx="650500" cy="553525"/>
            </a:xfrm>
            <a:custGeom>
              <a:avLst/>
              <a:gdLst/>
              <a:ahLst/>
              <a:cxnLst/>
              <a:rect l="l" t="t" r="r" b="b"/>
              <a:pathLst>
                <a:path w="26020" h="22141" extrusionOk="0">
                  <a:moveTo>
                    <a:pt x="6465" y="0"/>
                  </a:moveTo>
                  <a:cubicBezTo>
                    <a:pt x="2885" y="0"/>
                    <a:pt x="0" y="2925"/>
                    <a:pt x="0" y="6465"/>
                  </a:cubicBezTo>
                  <a:lnTo>
                    <a:pt x="0" y="22141"/>
                  </a:lnTo>
                  <a:lnTo>
                    <a:pt x="26020" y="22141"/>
                  </a:lnTo>
                  <a:lnTo>
                    <a:pt x="26020" y="6465"/>
                  </a:lnTo>
                  <a:cubicBezTo>
                    <a:pt x="26020" y="2885"/>
                    <a:pt x="23096" y="0"/>
                    <a:pt x="1955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6"/>
            <p:cNvSpPr/>
            <p:nvPr/>
          </p:nvSpPr>
          <p:spPr>
            <a:xfrm>
              <a:off x="3097825" y="4654800"/>
              <a:ext cx="613200" cy="521200"/>
            </a:xfrm>
            <a:custGeom>
              <a:avLst/>
              <a:gdLst/>
              <a:ahLst/>
              <a:cxnLst/>
              <a:rect l="l" t="t" r="r" b="b"/>
              <a:pathLst>
                <a:path w="24528" h="20848" extrusionOk="0">
                  <a:moveTo>
                    <a:pt x="6087" y="0"/>
                  </a:moveTo>
                  <a:cubicBezTo>
                    <a:pt x="2745" y="0"/>
                    <a:pt x="0" y="2746"/>
                    <a:pt x="0" y="6107"/>
                  </a:cubicBezTo>
                  <a:lnTo>
                    <a:pt x="0" y="20848"/>
                  </a:lnTo>
                  <a:lnTo>
                    <a:pt x="24528" y="20848"/>
                  </a:lnTo>
                  <a:lnTo>
                    <a:pt x="24528" y="6107"/>
                  </a:lnTo>
                  <a:cubicBezTo>
                    <a:pt x="24528" y="2746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6"/>
            <p:cNvSpPr/>
            <p:nvPr/>
          </p:nvSpPr>
          <p:spPr>
            <a:xfrm>
              <a:off x="3614025" y="4856200"/>
              <a:ext cx="134300" cy="319800"/>
            </a:xfrm>
            <a:custGeom>
              <a:avLst/>
              <a:gdLst/>
              <a:ahLst/>
              <a:cxnLst/>
              <a:rect l="l" t="t" r="r" b="b"/>
              <a:pathLst>
                <a:path w="5372" h="12792" extrusionOk="0">
                  <a:moveTo>
                    <a:pt x="5372" y="1"/>
                  </a:moveTo>
                  <a:cubicBezTo>
                    <a:pt x="5074" y="1017"/>
                    <a:pt x="4886" y="1406"/>
                    <a:pt x="4527" y="1406"/>
                  </a:cubicBezTo>
                  <a:cubicBezTo>
                    <a:pt x="4359" y="1406"/>
                    <a:pt x="4153" y="1320"/>
                    <a:pt x="3880" y="1175"/>
                  </a:cubicBezTo>
                  <a:lnTo>
                    <a:pt x="1" y="12792"/>
                  </a:lnTo>
                  <a:lnTo>
                    <a:pt x="5372" y="12792"/>
                  </a:lnTo>
                  <a:lnTo>
                    <a:pt x="5372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6"/>
            <p:cNvSpPr/>
            <p:nvPr/>
          </p:nvSpPr>
          <p:spPr>
            <a:xfrm>
              <a:off x="3098325" y="4693575"/>
              <a:ext cx="612700" cy="481925"/>
            </a:xfrm>
            <a:custGeom>
              <a:avLst/>
              <a:gdLst/>
              <a:ahLst/>
              <a:cxnLst/>
              <a:rect l="l" t="t" r="r" b="b"/>
              <a:pathLst>
                <a:path w="24508" h="19277" extrusionOk="0">
                  <a:moveTo>
                    <a:pt x="2029" y="1"/>
                  </a:moveTo>
                  <a:cubicBezTo>
                    <a:pt x="776" y="1115"/>
                    <a:pt x="0" y="2706"/>
                    <a:pt x="0" y="4517"/>
                  </a:cubicBezTo>
                  <a:lnTo>
                    <a:pt x="0" y="19277"/>
                  </a:lnTo>
                  <a:lnTo>
                    <a:pt x="24508" y="19277"/>
                  </a:lnTo>
                  <a:lnTo>
                    <a:pt x="24508" y="7660"/>
                  </a:lnTo>
                  <a:cubicBezTo>
                    <a:pt x="20052" y="5690"/>
                    <a:pt x="14880" y="5571"/>
                    <a:pt x="10185" y="4159"/>
                  </a:cubicBezTo>
                  <a:cubicBezTo>
                    <a:pt x="7241" y="3263"/>
                    <a:pt x="4476" y="1831"/>
                    <a:pt x="202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6"/>
            <p:cNvSpPr/>
            <p:nvPr/>
          </p:nvSpPr>
          <p:spPr>
            <a:xfrm>
              <a:off x="3098325" y="4654800"/>
              <a:ext cx="612700" cy="521200"/>
            </a:xfrm>
            <a:custGeom>
              <a:avLst/>
              <a:gdLst/>
              <a:ahLst/>
              <a:cxnLst/>
              <a:rect l="l" t="t" r="r" b="b"/>
              <a:pathLst>
                <a:path w="24508" h="20848" extrusionOk="0">
                  <a:moveTo>
                    <a:pt x="6067" y="0"/>
                  </a:moveTo>
                  <a:cubicBezTo>
                    <a:pt x="2725" y="0"/>
                    <a:pt x="0" y="2746"/>
                    <a:pt x="0" y="6107"/>
                  </a:cubicBezTo>
                  <a:lnTo>
                    <a:pt x="0" y="6227"/>
                  </a:lnTo>
                  <a:cubicBezTo>
                    <a:pt x="0" y="2885"/>
                    <a:pt x="2725" y="179"/>
                    <a:pt x="6028" y="179"/>
                  </a:cubicBezTo>
                  <a:lnTo>
                    <a:pt x="18262" y="179"/>
                  </a:lnTo>
                  <a:cubicBezTo>
                    <a:pt x="21584" y="179"/>
                    <a:pt x="24269" y="2885"/>
                    <a:pt x="24269" y="6227"/>
                  </a:cubicBezTo>
                  <a:lnTo>
                    <a:pt x="24269" y="20848"/>
                  </a:lnTo>
                  <a:lnTo>
                    <a:pt x="24488" y="20848"/>
                  </a:lnTo>
                  <a:lnTo>
                    <a:pt x="24488" y="6107"/>
                  </a:lnTo>
                  <a:cubicBezTo>
                    <a:pt x="24508" y="2726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6"/>
            <p:cNvSpPr/>
            <p:nvPr/>
          </p:nvSpPr>
          <p:spPr>
            <a:xfrm>
              <a:off x="6147875" y="4622475"/>
              <a:ext cx="650000" cy="553525"/>
            </a:xfrm>
            <a:custGeom>
              <a:avLst/>
              <a:gdLst/>
              <a:ahLst/>
              <a:cxnLst/>
              <a:rect l="l" t="t" r="r" b="b"/>
              <a:pathLst>
                <a:path w="26000" h="22141" extrusionOk="0">
                  <a:moveTo>
                    <a:pt x="6465" y="0"/>
                  </a:moveTo>
                  <a:cubicBezTo>
                    <a:pt x="2904" y="0"/>
                    <a:pt x="0" y="2885"/>
                    <a:pt x="0" y="6465"/>
                  </a:cubicBezTo>
                  <a:lnTo>
                    <a:pt x="0" y="22141"/>
                  </a:lnTo>
                  <a:lnTo>
                    <a:pt x="26000" y="22141"/>
                  </a:lnTo>
                  <a:lnTo>
                    <a:pt x="26000" y="6465"/>
                  </a:lnTo>
                  <a:cubicBezTo>
                    <a:pt x="26000" y="2925"/>
                    <a:pt x="23115" y="0"/>
                    <a:pt x="19535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6"/>
            <p:cNvSpPr/>
            <p:nvPr/>
          </p:nvSpPr>
          <p:spPr>
            <a:xfrm>
              <a:off x="6184175" y="4654800"/>
              <a:ext cx="613200" cy="521200"/>
            </a:xfrm>
            <a:custGeom>
              <a:avLst/>
              <a:gdLst/>
              <a:ahLst/>
              <a:cxnLst/>
              <a:rect l="l" t="t" r="r" b="b"/>
              <a:pathLst>
                <a:path w="24528" h="20848" extrusionOk="0">
                  <a:moveTo>
                    <a:pt x="6107" y="0"/>
                  </a:moveTo>
                  <a:cubicBezTo>
                    <a:pt x="2745" y="0"/>
                    <a:pt x="0" y="2746"/>
                    <a:pt x="0" y="6107"/>
                  </a:cubicBezTo>
                  <a:lnTo>
                    <a:pt x="0" y="20848"/>
                  </a:lnTo>
                  <a:lnTo>
                    <a:pt x="24528" y="20848"/>
                  </a:lnTo>
                  <a:lnTo>
                    <a:pt x="24528" y="6107"/>
                  </a:lnTo>
                  <a:cubicBezTo>
                    <a:pt x="24528" y="2746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6"/>
            <p:cNvSpPr/>
            <p:nvPr/>
          </p:nvSpPr>
          <p:spPr>
            <a:xfrm>
              <a:off x="6147875" y="4856200"/>
              <a:ext cx="134300" cy="319800"/>
            </a:xfrm>
            <a:custGeom>
              <a:avLst/>
              <a:gdLst/>
              <a:ahLst/>
              <a:cxnLst/>
              <a:rect l="l" t="t" r="r" b="b"/>
              <a:pathLst>
                <a:path w="5372" h="12792" extrusionOk="0">
                  <a:moveTo>
                    <a:pt x="0" y="1"/>
                  </a:moveTo>
                  <a:lnTo>
                    <a:pt x="0" y="12792"/>
                  </a:lnTo>
                  <a:lnTo>
                    <a:pt x="5371" y="12792"/>
                  </a:lnTo>
                  <a:lnTo>
                    <a:pt x="1492" y="1175"/>
                  </a:lnTo>
                  <a:cubicBezTo>
                    <a:pt x="1213" y="1320"/>
                    <a:pt x="1002" y="1406"/>
                    <a:pt x="832" y="1406"/>
                  </a:cubicBezTo>
                  <a:cubicBezTo>
                    <a:pt x="468" y="1406"/>
                    <a:pt x="285" y="1017"/>
                    <a:pt x="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6"/>
            <p:cNvSpPr/>
            <p:nvPr/>
          </p:nvSpPr>
          <p:spPr>
            <a:xfrm>
              <a:off x="6185150" y="4729400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80" y="0"/>
                  </a:moveTo>
                  <a:cubicBezTo>
                    <a:pt x="20013" y="1850"/>
                    <a:pt x="17248" y="3263"/>
                    <a:pt x="14324" y="4158"/>
                  </a:cubicBezTo>
                  <a:cubicBezTo>
                    <a:pt x="9609" y="5570"/>
                    <a:pt x="4437" y="5709"/>
                    <a:pt x="1" y="7659"/>
                  </a:cubicBezTo>
                  <a:lnTo>
                    <a:pt x="1" y="19276"/>
                  </a:lnTo>
                  <a:lnTo>
                    <a:pt x="24489" y="19276"/>
                  </a:lnTo>
                  <a:lnTo>
                    <a:pt x="24489" y="4536"/>
                  </a:lnTo>
                  <a:cubicBezTo>
                    <a:pt x="24489" y="2706"/>
                    <a:pt x="23713" y="1114"/>
                    <a:pt x="22480" y="0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6"/>
            <p:cNvSpPr/>
            <p:nvPr/>
          </p:nvSpPr>
          <p:spPr>
            <a:xfrm>
              <a:off x="6184675" y="4654800"/>
              <a:ext cx="612700" cy="521200"/>
            </a:xfrm>
            <a:custGeom>
              <a:avLst/>
              <a:gdLst/>
              <a:ahLst/>
              <a:cxnLst/>
              <a:rect l="l" t="t" r="r" b="b"/>
              <a:pathLst>
                <a:path w="24508" h="20848" extrusionOk="0">
                  <a:moveTo>
                    <a:pt x="6107" y="0"/>
                  </a:moveTo>
                  <a:cubicBezTo>
                    <a:pt x="2745" y="0"/>
                    <a:pt x="20" y="2726"/>
                    <a:pt x="0" y="6107"/>
                  </a:cubicBezTo>
                  <a:lnTo>
                    <a:pt x="0" y="20848"/>
                  </a:lnTo>
                  <a:lnTo>
                    <a:pt x="239" y="20848"/>
                  </a:lnTo>
                  <a:lnTo>
                    <a:pt x="239" y="6227"/>
                  </a:lnTo>
                  <a:cubicBezTo>
                    <a:pt x="239" y="2885"/>
                    <a:pt x="2924" y="179"/>
                    <a:pt x="6246" y="179"/>
                  </a:cubicBezTo>
                  <a:lnTo>
                    <a:pt x="18480" y="179"/>
                  </a:lnTo>
                  <a:cubicBezTo>
                    <a:pt x="21802" y="179"/>
                    <a:pt x="24508" y="2885"/>
                    <a:pt x="24508" y="6227"/>
                  </a:cubicBezTo>
                  <a:lnTo>
                    <a:pt x="24508" y="6107"/>
                  </a:lnTo>
                  <a:cubicBezTo>
                    <a:pt x="24508" y="2746"/>
                    <a:pt x="21802" y="0"/>
                    <a:pt x="18441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6"/>
            <p:cNvSpPr/>
            <p:nvPr/>
          </p:nvSpPr>
          <p:spPr>
            <a:xfrm>
              <a:off x="5385475" y="4622475"/>
              <a:ext cx="650525" cy="553525"/>
            </a:xfrm>
            <a:custGeom>
              <a:avLst/>
              <a:gdLst/>
              <a:ahLst/>
              <a:cxnLst/>
              <a:rect l="l" t="t" r="r" b="b"/>
              <a:pathLst>
                <a:path w="26021" h="22141" extrusionOk="0">
                  <a:moveTo>
                    <a:pt x="6466" y="0"/>
                  </a:moveTo>
                  <a:cubicBezTo>
                    <a:pt x="2905" y="0"/>
                    <a:pt x="1" y="2885"/>
                    <a:pt x="1" y="6465"/>
                  </a:cubicBezTo>
                  <a:lnTo>
                    <a:pt x="1" y="22141"/>
                  </a:lnTo>
                  <a:lnTo>
                    <a:pt x="26020" y="22141"/>
                  </a:lnTo>
                  <a:lnTo>
                    <a:pt x="26020" y="6465"/>
                  </a:lnTo>
                  <a:cubicBezTo>
                    <a:pt x="26020" y="2925"/>
                    <a:pt x="23136" y="0"/>
                    <a:pt x="1955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6"/>
            <p:cNvSpPr/>
            <p:nvPr/>
          </p:nvSpPr>
          <p:spPr>
            <a:xfrm>
              <a:off x="5422275" y="4654800"/>
              <a:ext cx="612725" cy="521200"/>
            </a:xfrm>
            <a:custGeom>
              <a:avLst/>
              <a:gdLst/>
              <a:ahLst/>
              <a:cxnLst/>
              <a:rect l="l" t="t" r="r" b="b"/>
              <a:pathLst>
                <a:path w="24509" h="20848" extrusionOk="0">
                  <a:moveTo>
                    <a:pt x="6088" y="0"/>
                  </a:moveTo>
                  <a:cubicBezTo>
                    <a:pt x="2726" y="0"/>
                    <a:pt x="1" y="2746"/>
                    <a:pt x="1" y="6107"/>
                  </a:cubicBezTo>
                  <a:lnTo>
                    <a:pt x="1" y="20848"/>
                  </a:lnTo>
                  <a:lnTo>
                    <a:pt x="24508" y="20848"/>
                  </a:lnTo>
                  <a:lnTo>
                    <a:pt x="24508" y="6107"/>
                  </a:lnTo>
                  <a:cubicBezTo>
                    <a:pt x="24508" y="2746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6"/>
            <p:cNvSpPr/>
            <p:nvPr/>
          </p:nvSpPr>
          <p:spPr>
            <a:xfrm>
              <a:off x="5385475" y="4856200"/>
              <a:ext cx="134300" cy="319800"/>
            </a:xfrm>
            <a:custGeom>
              <a:avLst/>
              <a:gdLst/>
              <a:ahLst/>
              <a:cxnLst/>
              <a:rect l="l" t="t" r="r" b="b"/>
              <a:pathLst>
                <a:path w="5372" h="12792" extrusionOk="0">
                  <a:moveTo>
                    <a:pt x="1" y="1"/>
                  </a:moveTo>
                  <a:lnTo>
                    <a:pt x="1" y="12792"/>
                  </a:lnTo>
                  <a:lnTo>
                    <a:pt x="5372" y="12792"/>
                  </a:lnTo>
                  <a:lnTo>
                    <a:pt x="1492" y="1175"/>
                  </a:lnTo>
                  <a:cubicBezTo>
                    <a:pt x="1213" y="1320"/>
                    <a:pt x="1003" y="1406"/>
                    <a:pt x="832" y="1406"/>
                  </a:cubicBezTo>
                  <a:cubicBezTo>
                    <a:pt x="468" y="1406"/>
                    <a:pt x="285" y="1017"/>
                    <a:pt x="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6"/>
            <p:cNvSpPr/>
            <p:nvPr/>
          </p:nvSpPr>
          <p:spPr>
            <a:xfrm>
              <a:off x="5422775" y="4693575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79" y="1"/>
                  </a:moveTo>
                  <a:cubicBezTo>
                    <a:pt x="20013" y="1831"/>
                    <a:pt x="17267" y="3263"/>
                    <a:pt x="14323" y="4159"/>
                  </a:cubicBezTo>
                  <a:cubicBezTo>
                    <a:pt x="9629" y="5571"/>
                    <a:pt x="4456" y="5690"/>
                    <a:pt x="0" y="7660"/>
                  </a:cubicBezTo>
                  <a:lnTo>
                    <a:pt x="0" y="19277"/>
                  </a:lnTo>
                  <a:lnTo>
                    <a:pt x="24488" y="19277"/>
                  </a:lnTo>
                  <a:lnTo>
                    <a:pt x="24488" y="4517"/>
                  </a:lnTo>
                  <a:cubicBezTo>
                    <a:pt x="24488" y="2706"/>
                    <a:pt x="23732" y="1115"/>
                    <a:pt x="2247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6"/>
            <p:cNvSpPr/>
            <p:nvPr/>
          </p:nvSpPr>
          <p:spPr>
            <a:xfrm>
              <a:off x="5422775" y="4654800"/>
              <a:ext cx="611725" cy="521200"/>
            </a:xfrm>
            <a:custGeom>
              <a:avLst/>
              <a:gdLst/>
              <a:ahLst/>
              <a:cxnLst/>
              <a:rect l="l" t="t" r="r" b="b"/>
              <a:pathLst>
                <a:path w="24469" h="20848" extrusionOk="0">
                  <a:moveTo>
                    <a:pt x="6068" y="0"/>
                  </a:moveTo>
                  <a:cubicBezTo>
                    <a:pt x="2706" y="0"/>
                    <a:pt x="0" y="2726"/>
                    <a:pt x="0" y="6107"/>
                  </a:cubicBezTo>
                  <a:lnTo>
                    <a:pt x="0" y="20848"/>
                  </a:lnTo>
                  <a:lnTo>
                    <a:pt x="199" y="20848"/>
                  </a:lnTo>
                  <a:lnTo>
                    <a:pt x="199" y="6227"/>
                  </a:lnTo>
                  <a:cubicBezTo>
                    <a:pt x="199" y="2885"/>
                    <a:pt x="2885" y="179"/>
                    <a:pt x="6207" y="179"/>
                  </a:cubicBezTo>
                  <a:lnTo>
                    <a:pt x="18441" y="179"/>
                  </a:lnTo>
                  <a:cubicBezTo>
                    <a:pt x="21763" y="179"/>
                    <a:pt x="24468" y="2885"/>
                    <a:pt x="24468" y="6227"/>
                  </a:cubicBezTo>
                  <a:lnTo>
                    <a:pt x="24468" y="6107"/>
                  </a:lnTo>
                  <a:cubicBezTo>
                    <a:pt x="24468" y="2746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6"/>
            <p:cNvSpPr/>
            <p:nvPr/>
          </p:nvSpPr>
          <p:spPr>
            <a:xfrm>
              <a:off x="4622600" y="4622475"/>
              <a:ext cx="650500" cy="553525"/>
            </a:xfrm>
            <a:custGeom>
              <a:avLst/>
              <a:gdLst/>
              <a:ahLst/>
              <a:cxnLst/>
              <a:rect l="l" t="t" r="r" b="b"/>
              <a:pathLst>
                <a:path w="26020" h="22141" extrusionOk="0">
                  <a:moveTo>
                    <a:pt x="6465" y="0"/>
                  </a:moveTo>
                  <a:cubicBezTo>
                    <a:pt x="2904" y="0"/>
                    <a:pt x="0" y="2885"/>
                    <a:pt x="0" y="6465"/>
                  </a:cubicBezTo>
                  <a:lnTo>
                    <a:pt x="0" y="22141"/>
                  </a:lnTo>
                  <a:lnTo>
                    <a:pt x="26020" y="22141"/>
                  </a:lnTo>
                  <a:lnTo>
                    <a:pt x="26020" y="6465"/>
                  </a:lnTo>
                  <a:cubicBezTo>
                    <a:pt x="26020" y="2925"/>
                    <a:pt x="23135" y="0"/>
                    <a:pt x="1955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6"/>
            <p:cNvSpPr/>
            <p:nvPr/>
          </p:nvSpPr>
          <p:spPr>
            <a:xfrm>
              <a:off x="4659900" y="4654800"/>
              <a:ext cx="613200" cy="521200"/>
            </a:xfrm>
            <a:custGeom>
              <a:avLst/>
              <a:gdLst/>
              <a:ahLst/>
              <a:cxnLst/>
              <a:rect l="l" t="t" r="r" b="b"/>
              <a:pathLst>
                <a:path w="24528" h="20848" extrusionOk="0">
                  <a:moveTo>
                    <a:pt x="6087" y="0"/>
                  </a:moveTo>
                  <a:cubicBezTo>
                    <a:pt x="2745" y="0"/>
                    <a:pt x="0" y="2746"/>
                    <a:pt x="0" y="6107"/>
                  </a:cubicBezTo>
                  <a:lnTo>
                    <a:pt x="0" y="20848"/>
                  </a:lnTo>
                  <a:lnTo>
                    <a:pt x="24528" y="20848"/>
                  </a:lnTo>
                  <a:lnTo>
                    <a:pt x="24528" y="6107"/>
                  </a:lnTo>
                  <a:cubicBezTo>
                    <a:pt x="24528" y="2746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6"/>
            <p:cNvSpPr/>
            <p:nvPr/>
          </p:nvSpPr>
          <p:spPr>
            <a:xfrm>
              <a:off x="4622600" y="4856200"/>
              <a:ext cx="134300" cy="319800"/>
            </a:xfrm>
            <a:custGeom>
              <a:avLst/>
              <a:gdLst/>
              <a:ahLst/>
              <a:cxnLst/>
              <a:rect l="l" t="t" r="r" b="b"/>
              <a:pathLst>
                <a:path w="5372" h="12792" extrusionOk="0">
                  <a:moveTo>
                    <a:pt x="0" y="1"/>
                  </a:moveTo>
                  <a:lnTo>
                    <a:pt x="0" y="12792"/>
                  </a:lnTo>
                  <a:lnTo>
                    <a:pt x="5371" y="12792"/>
                  </a:lnTo>
                  <a:lnTo>
                    <a:pt x="1492" y="1175"/>
                  </a:lnTo>
                  <a:cubicBezTo>
                    <a:pt x="1219" y="1320"/>
                    <a:pt x="1013" y="1406"/>
                    <a:pt x="845" y="1406"/>
                  </a:cubicBezTo>
                  <a:cubicBezTo>
                    <a:pt x="486" y="1406"/>
                    <a:pt x="298" y="1017"/>
                    <a:pt x="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6"/>
            <p:cNvSpPr/>
            <p:nvPr/>
          </p:nvSpPr>
          <p:spPr>
            <a:xfrm>
              <a:off x="4660875" y="4693575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60" y="1"/>
                  </a:moveTo>
                  <a:cubicBezTo>
                    <a:pt x="20013" y="1831"/>
                    <a:pt x="17248" y="3263"/>
                    <a:pt x="14324" y="4159"/>
                  </a:cubicBezTo>
                  <a:cubicBezTo>
                    <a:pt x="9609" y="5571"/>
                    <a:pt x="4437" y="5690"/>
                    <a:pt x="1" y="7660"/>
                  </a:cubicBezTo>
                  <a:lnTo>
                    <a:pt x="1" y="19277"/>
                  </a:lnTo>
                  <a:lnTo>
                    <a:pt x="24489" y="19277"/>
                  </a:lnTo>
                  <a:lnTo>
                    <a:pt x="24489" y="4517"/>
                  </a:lnTo>
                  <a:cubicBezTo>
                    <a:pt x="24489" y="2706"/>
                    <a:pt x="23713" y="1115"/>
                    <a:pt x="2246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6"/>
            <p:cNvSpPr/>
            <p:nvPr/>
          </p:nvSpPr>
          <p:spPr>
            <a:xfrm>
              <a:off x="4659900" y="4654800"/>
              <a:ext cx="612700" cy="521200"/>
            </a:xfrm>
            <a:custGeom>
              <a:avLst/>
              <a:gdLst/>
              <a:ahLst/>
              <a:cxnLst/>
              <a:rect l="l" t="t" r="r" b="b"/>
              <a:pathLst>
                <a:path w="24508" h="20848" extrusionOk="0">
                  <a:moveTo>
                    <a:pt x="6107" y="0"/>
                  </a:moveTo>
                  <a:cubicBezTo>
                    <a:pt x="2745" y="0"/>
                    <a:pt x="40" y="2726"/>
                    <a:pt x="0" y="6107"/>
                  </a:cubicBezTo>
                  <a:lnTo>
                    <a:pt x="0" y="20848"/>
                  </a:lnTo>
                  <a:lnTo>
                    <a:pt x="239" y="20848"/>
                  </a:lnTo>
                  <a:lnTo>
                    <a:pt x="239" y="6227"/>
                  </a:lnTo>
                  <a:cubicBezTo>
                    <a:pt x="239" y="2885"/>
                    <a:pt x="2924" y="179"/>
                    <a:pt x="6246" y="179"/>
                  </a:cubicBezTo>
                  <a:lnTo>
                    <a:pt x="18480" y="179"/>
                  </a:lnTo>
                  <a:cubicBezTo>
                    <a:pt x="21783" y="179"/>
                    <a:pt x="24508" y="2885"/>
                    <a:pt x="24508" y="6227"/>
                  </a:cubicBezTo>
                  <a:lnTo>
                    <a:pt x="24508" y="6107"/>
                  </a:lnTo>
                  <a:cubicBezTo>
                    <a:pt x="24508" y="2746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6"/>
            <p:cNvSpPr/>
            <p:nvPr/>
          </p:nvSpPr>
          <p:spPr>
            <a:xfrm>
              <a:off x="3860700" y="4622475"/>
              <a:ext cx="650025" cy="553525"/>
            </a:xfrm>
            <a:custGeom>
              <a:avLst/>
              <a:gdLst/>
              <a:ahLst/>
              <a:cxnLst/>
              <a:rect l="l" t="t" r="r" b="b"/>
              <a:pathLst>
                <a:path w="26001" h="22141" extrusionOk="0">
                  <a:moveTo>
                    <a:pt x="6466" y="0"/>
                  </a:moveTo>
                  <a:cubicBezTo>
                    <a:pt x="2905" y="0"/>
                    <a:pt x="1" y="2885"/>
                    <a:pt x="1" y="6465"/>
                  </a:cubicBezTo>
                  <a:lnTo>
                    <a:pt x="1" y="22141"/>
                  </a:lnTo>
                  <a:lnTo>
                    <a:pt x="26000" y="22141"/>
                  </a:lnTo>
                  <a:lnTo>
                    <a:pt x="26000" y="6465"/>
                  </a:lnTo>
                  <a:cubicBezTo>
                    <a:pt x="26000" y="2925"/>
                    <a:pt x="23116" y="0"/>
                    <a:pt x="1953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6"/>
            <p:cNvSpPr/>
            <p:nvPr/>
          </p:nvSpPr>
          <p:spPr>
            <a:xfrm>
              <a:off x="3897000" y="4654800"/>
              <a:ext cx="613225" cy="521200"/>
            </a:xfrm>
            <a:custGeom>
              <a:avLst/>
              <a:gdLst/>
              <a:ahLst/>
              <a:cxnLst/>
              <a:rect l="l" t="t" r="r" b="b"/>
              <a:pathLst>
                <a:path w="24529" h="20848" extrusionOk="0">
                  <a:moveTo>
                    <a:pt x="6108" y="0"/>
                  </a:moveTo>
                  <a:cubicBezTo>
                    <a:pt x="2746" y="0"/>
                    <a:pt x="1" y="2746"/>
                    <a:pt x="1" y="6107"/>
                  </a:cubicBezTo>
                  <a:lnTo>
                    <a:pt x="1" y="20848"/>
                  </a:lnTo>
                  <a:lnTo>
                    <a:pt x="24528" y="20848"/>
                  </a:lnTo>
                  <a:lnTo>
                    <a:pt x="24528" y="6107"/>
                  </a:lnTo>
                  <a:cubicBezTo>
                    <a:pt x="24528" y="2746"/>
                    <a:pt x="2180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6"/>
            <p:cNvSpPr/>
            <p:nvPr/>
          </p:nvSpPr>
          <p:spPr>
            <a:xfrm>
              <a:off x="3860700" y="4856200"/>
              <a:ext cx="134300" cy="319800"/>
            </a:xfrm>
            <a:custGeom>
              <a:avLst/>
              <a:gdLst/>
              <a:ahLst/>
              <a:cxnLst/>
              <a:rect l="l" t="t" r="r" b="b"/>
              <a:pathLst>
                <a:path w="5372" h="12792" extrusionOk="0">
                  <a:moveTo>
                    <a:pt x="1" y="1"/>
                  </a:moveTo>
                  <a:lnTo>
                    <a:pt x="1" y="12792"/>
                  </a:lnTo>
                  <a:lnTo>
                    <a:pt x="5372" y="12792"/>
                  </a:lnTo>
                  <a:lnTo>
                    <a:pt x="1493" y="1175"/>
                  </a:lnTo>
                  <a:cubicBezTo>
                    <a:pt x="1213" y="1320"/>
                    <a:pt x="1003" y="1406"/>
                    <a:pt x="832" y="1406"/>
                  </a:cubicBezTo>
                  <a:cubicBezTo>
                    <a:pt x="468" y="1406"/>
                    <a:pt x="285" y="1017"/>
                    <a:pt x="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6"/>
            <p:cNvSpPr/>
            <p:nvPr/>
          </p:nvSpPr>
          <p:spPr>
            <a:xfrm>
              <a:off x="3898000" y="4693575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79" y="1"/>
                  </a:moveTo>
                  <a:cubicBezTo>
                    <a:pt x="20013" y="1831"/>
                    <a:pt x="17247" y="3263"/>
                    <a:pt x="14323" y="4159"/>
                  </a:cubicBezTo>
                  <a:cubicBezTo>
                    <a:pt x="9629" y="5571"/>
                    <a:pt x="4456" y="5690"/>
                    <a:pt x="1" y="7660"/>
                  </a:cubicBezTo>
                  <a:lnTo>
                    <a:pt x="1" y="19277"/>
                  </a:lnTo>
                  <a:lnTo>
                    <a:pt x="24488" y="19277"/>
                  </a:lnTo>
                  <a:lnTo>
                    <a:pt x="24488" y="4517"/>
                  </a:lnTo>
                  <a:cubicBezTo>
                    <a:pt x="24488" y="2706"/>
                    <a:pt x="23713" y="1115"/>
                    <a:pt x="2247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6"/>
            <p:cNvSpPr/>
            <p:nvPr/>
          </p:nvSpPr>
          <p:spPr>
            <a:xfrm>
              <a:off x="3898000" y="4654800"/>
              <a:ext cx="612225" cy="521200"/>
            </a:xfrm>
            <a:custGeom>
              <a:avLst/>
              <a:gdLst/>
              <a:ahLst/>
              <a:cxnLst/>
              <a:rect l="l" t="t" r="r" b="b"/>
              <a:pathLst>
                <a:path w="24489" h="20848" extrusionOk="0">
                  <a:moveTo>
                    <a:pt x="6088" y="0"/>
                  </a:moveTo>
                  <a:cubicBezTo>
                    <a:pt x="2726" y="0"/>
                    <a:pt x="1" y="2726"/>
                    <a:pt x="1" y="6107"/>
                  </a:cubicBezTo>
                  <a:lnTo>
                    <a:pt x="1" y="20848"/>
                  </a:lnTo>
                  <a:lnTo>
                    <a:pt x="219" y="20848"/>
                  </a:lnTo>
                  <a:lnTo>
                    <a:pt x="219" y="6227"/>
                  </a:lnTo>
                  <a:cubicBezTo>
                    <a:pt x="219" y="2885"/>
                    <a:pt x="2905" y="179"/>
                    <a:pt x="6247" y="179"/>
                  </a:cubicBezTo>
                  <a:lnTo>
                    <a:pt x="18481" y="179"/>
                  </a:lnTo>
                  <a:cubicBezTo>
                    <a:pt x="21783" y="179"/>
                    <a:pt x="24488" y="2885"/>
                    <a:pt x="24488" y="6227"/>
                  </a:cubicBezTo>
                  <a:lnTo>
                    <a:pt x="24488" y="6107"/>
                  </a:lnTo>
                  <a:cubicBezTo>
                    <a:pt x="24488" y="2746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6"/>
            <p:cNvSpPr/>
            <p:nvPr/>
          </p:nvSpPr>
          <p:spPr>
            <a:xfrm>
              <a:off x="429225" y="4827850"/>
              <a:ext cx="650000" cy="758450"/>
            </a:xfrm>
            <a:custGeom>
              <a:avLst/>
              <a:gdLst/>
              <a:ahLst/>
              <a:cxnLst/>
              <a:rect l="l" t="t" r="r" b="b"/>
              <a:pathLst>
                <a:path w="26000" h="30338" extrusionOk="0">
                  <a:moveTo>
                    <a:pt x="6465" y="1"/>
                  </a:moveTo>
                  <a:cubicBezTo>
                    <a:pt x="2884" y="1"/>
                    <a:pt x="0" y="2905"/>
                    <a:pt x="0" y="6466"/>
                  </a:cubicBezTo>
                  <a:lnTo>
                    <a:pt x="0" y="30337"/>
                  </a:lnTo>
                  <a:lnTo>
                    <a:pt x="26000" y="30337"/>
                  </a:lnTo>
                  <a:lnTo>
                    <a:pt x="26000" y="6466"/>
                  </a:lnTo>
                  <a:cubicBezTo>
                    <a:pt x="26000" y="2885"/>
                    <a:pt x="23095" y="1"/>
                    <a:pt x="19535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6"/>
            <p:cNvSpPr/>
            <p:nvPr/>
          </p:nvSpPr>
          <p:spPr>
            <a:xfrm>
              <a:off x="429700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8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29043"/>
                  </a:lnTo>
                  <a:lnTo>
                    <a:pt x="24509" y="29043"/>
                  </a:lnTo>
                  <a:lnTo>
                    <a:pt x="24509" y="6087"/>
                  </a:lnTo>
                  <a:cubicBezTo>
                    <a:pt x="24509" y="2725"/>
                    <a:pt x="21783" y="0"/>
                    <a:pt x="18422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6"/>
            <p:cNvSpPr/>
            <p:nvPr/>
          </p:nvSpPr>
          <p:spPr>
            <a:xfrm>
              <a:off x="944925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5372" y="1"/>
                  </a:moveTo>
                  <a:cubicBezTo>
                    <a:pt x="5089" y="1009"/>
                    <a:pt x="4907" y="1390"/>
                    <a:pt x="4548" y="1390"/>
                  </a:cubicBezTo>
                  <a:cubicBezTo>
                    <a:pt x="4376" y="1390"/>
                    <a:pt x="4164" y="1303"/>
                    <a:pt x="3880" y="1154"/>
                  </a:cubicBezTo>
                  <a:lnTo>
                    <a:pt x="1" y="21007"/>
                  </a:lnTo>
                  <a:lnTo>
                    <a:pt x="5372" y="21007"/>
                  </a:lnTo>
                  <a:lnTo>
                    <a:pt x="5372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6"/>
            <p:cNvSpPr/>
            <p:nvPr/>
          </p:nvSpPr>
          <p:spPr>
            <a:xfrm>
              <a:off x="429700" y="4899475"/>
              <a:ext cx="612225" cy="687325"/>
            </a:xfrm>
            <a:custGeom>
              <a:avLst/>
              <a:gdLst/>
              <a:ahLst/>
              <a:cxnLst/>
              <a:rect l="l" t="t" r="r" b="b"/>
              <a:pathLst>
                <a:path w="24489" h="27493" extrusionOk="0">
                  <a:moveTo>
                    <a:pt x="2010" y="1"/>
                  </a:moveTo>
                  <a:cubicBezTo>
                    <a:pt x="777" y="1115"/>
                    <a:pt x="1" y="2706"/>
                    <a:pt x="1" y="4516"/>
                  </a:cubicBezTo>
                  <a:lnTo>
                    <a:pt x="1" y="27492"/>
                  </a:lnTo>
                  <a:lnTo>
                    <a:pt x="24489" y="27492"/>
                  </a:lnTo>
                  <a:lnTo>
                    <a:pt x="24489" y="7659"/>
                  </a:lnTo>
                  <a:cubicBezTo>
                    <a:pt x="20033" y="5690"/>
                    <a:pt x="14881" y="5571"/>
                    <a:pt x="10166" y="4138"/>
                  </a:cubicBezTo>
                  <a:cubicBezTo>
                    <a:pt x="7242" y="3243"/>
                    <a:pt x="4477" y="1831"/>
                    <a:pt x="2010" y="1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6"/>
            <p:cNvSpPr/>
            <p:nvPr/>
          </p:nvSpPr>
          <p:spPr>
            <a:xfrm>
              <a:off x="430200" y="4860200"/>
              <a:ext cx="612225" cy="726100"/>
            </a:xfrm>
            <a:custGeom>
              <a:avLst/>
              <a:gdLst/>
              <a:ahLst/>
              <a:cxnLst/>
              <a:rect l="l" t="t" r="r" b="b"/>
              <a:pathLst>
                <a:path w="24489" h="29044" extrusionOk="0">
                  <a:moveTo>
                    <a:pt x="6068" y="0"/>
                  </a:moveTo>
                  <a:cubicBezTo>
                    <a:pt x="2706" y="0"/>
                    <a:pt x="1" y="2725"/>
                    <a:pt x="1" y="6087"/>
                  </a:cubicBezTo>
                  <a:lnTo>
                    <a:pt x="1" y="6207"/>
                  </a:lnTo>
                  <a:cubicBezTo>
                    <a:pt x="1" y="2884"/>
                    <a:pt x="2706" y="179"/>
                    <a:pt x="6028" y="179"/>
                  </a:cubicBezTo>
                  <a:lnTo>
                    <a:pt x="18262" y="179"/>
                  </a:lnTo>
                  <a:cubicBezTo>
                    <a:pt x="21584" y="179"/>
                    <a:pt x="24270" y="2884"/>
                    <a:pt x="24270" y="6207"/>
                  </a:cubicBezTo>
                  <a:lnTo>
                    <a:pt x="24270" y="29043"/>
                  </a:lnTo>
                  <a:lnTo>
                    <a:pt x="24489" y="29043"/>
                  </a:lnTo>
                  <a:lnTo>
                    <a:pt x="24489" y="6087"/>
                  </a:lnTo>
                  <a:cubicBezTo>
                    <a:pt x="24469" y="2725"/>
                    <a:pt x="21763" y="0"/>
                    <a:pt x="18402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6"/>
            <p:cNvSpPr/>
            <p:nvPr/>
          </p:nvSpPr>
          <p:spPr>
            <a:xfrm>
              <a:off x="1191600" y="4827850"/>
              <a:ext cx="650525" cy="758450"/>
            </a:xfrm>
            <a:custGeom>
              <a:avLst/>
              <a:gdLst/>
              <a:ahLst/>
              <a:cxnLst/>
              <a:rect l="l" t="t" r="r" b="b"/>
              <a:pathLst>
                <a:path w="26021" h="30338" extrusionOk="0">
                  <a:moveTo>
                    <a:pt x="6466" y="1"/>
                  </a:moveTo>
                  <a:cubicBezTo>
                    <a:pt x="2885" y="1"/>
                    <a:pt x="1" y="2905"/>
                    <a:pt x="1" y="6466"/>
                  </a:cubicBezTo>
                  <a:lnTo>
                    <a:pt x="1" y="30337"/>
                  </a:lnTo>
                  <a:lnTo>
                    <a:pt x="26020" y="30337"/>
                  </a:lnTo>
                  <a:lnTo>
                    <a:pt x="26020" y="6466"/>
                  </a:lnTo>
                  <a:cubicBezTo>
                    <a:pt x="26020" y="2885"/>
                    <a:pt x="2311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6"/>
            <p:cNvSpPr/>
            <p:nvPr/>
          </p:nvSpPr>
          <p:spPr>
            <a:xfrm>
              <a:off x="1192600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87" y="0"/>
                  </a:moveTo>
                  <a:cubicBezTo>
                    <a:pt x="2726" y="0"/>
                    <a:pt x="0" y="2725"/>
                    <a:pt x="0" y="6087"/>
                  </a:cubicBezTo>
                  <a:lnTo>
                    <a:pt x="0" y="29043"/>
                  </a:lnTo>
                  <a:lnTo>
                    <a:pt x="24508" y="29043"/>
                  </a:lnTo>
                  <a:lnTo>
                    <a:pt x="24508" y="6087"/>
                  </a:lnTo>
                  <a:cubicBezTo>
                    <a:pt x="2450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6"/>
            <p:cNvSpPr/>
            <p:nvPr/>
          </p:nvSpPr>
          <p:spPr>
            <a:xfrm>
              <a:off x="1707825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5371" y="1"/>
                  </a:moveTo>
                  <a:cubicBezTo>
                    <a:pt x="5089" y="1009"/>
                    <a:pt x="4906" y="1390"/>
                    <a:pt x="4548" y="1390"/>
                  </a:cubicBezTo>
                  <a:cubicBezTo>
                    <a:pt x="4376" y="1390"/>
                    <a:pt x="4163" y="1303"/>
                    <a:pt x="3879" y="1154"/>
                  </a:cubicBezTo>
                  <a:lnTo>
                    <a:pt x="0" y="21007"/>
                  </a:lnTo>
                  <a:lnTo>
                    <a:pt x="5371" y="21007"/>
                  </a:lnTo>
                  <a:lnTo>
                    <a:pt x="5371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6"/>
            <p:cNvSpPr/>
            <p:nvPr/>
          </p:nvSpPr>
          <p:spPr>
            <a:xfrm>
              <a:off x="1192600" y="4899475"/>
              <a:ext cx="612225" cy="687325"/>
            </a:xfrm>
            <a:custGeom>
              <a:avLst/>
              <a:gdLst/>
              <a:ahLst/>
              <a:cxnLst/>
              <a:rect l="l" t="t" r="r" b="b"/>
              <a:pathLst>
                <a:path w="24489" h="27493" extrusionOk="0">
                  <a:moveTo>
                    <a:pt x="2009" y="1"/>
                  </a:moveTo>
                  <a:cubicBezTo>
                    <a:pt x="756" y="1115"/>
                    <a:pt x="0" y="2706"/>
                    <a:pt x="0" y="4516"/>
                  </a:cubicBezTo>
                  <a:lnTo>
                    <a:pt x="0" y="27492"/>
                  </a:lnTo>
                  <a:lnTo>
                    <a:pt x="24488" y="27492"/>
                  </a:lnTo>
                  <a:lnTo>
                    <a:pt x="24488" y="7659"/>
                  </a:lnTo>
                  <a:cubicBezTo>
                    <a:pt x="20032" y="5690"/>
                    <a:pt x="14860" y="5571"/>
                    <a:pt x="10165" y="4138"/>
                  </a:cubicBezTo>
                  <a:cubicBezTo>
                    <a:pt x="7221" y="3243"/>
                    <a:pt x="4476" y="1831"/>
                    <a:pt x="200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6"/>
            <p:cNvSpPr/>
            <p:nvPr/>
          </p:nvSpPr>
          <p:spPr>
            <a:xfrm>
              <a:off x="1192600" y="4860200"/>
              <a:ext cx="612225" cy="726100"/>
            </a:xfrm>
            <a:custGeom>
              <a:avLst/>
              <a:gdLst/>
              <a:ahLst/>
              <a:cxnLst/>
              <a:rect l="l" t="t" r="r" b="b"/>
              <a:pathLst>
                <a:path w="24489" h="29044" extrusionOk="0">
                  <a:moveTo>
                    <a:pt x="6068" y="0"/>
                  </a:moveTo>
                  <a:cubicBezTo>
                    <a:pt x="2706" y="0"/>
                    <a:pt x="0" y="2725"/>
                    <a:pt x="0" y="6087"/>
                  </a:cubicBezTo>
                  <a:lnTo>
                    <a:pt x="0" y="6207"/>
                  </a:lnTo>
                  <a:cubicBezTo>
                    <a:pt x="0" y="2884"/>
                    <a:pt x="2706" y="179"/>
                    <a:pt x="6008" y="179"/>
                  </a:cubicBezTo>
                  <a:lnTo>
                    <a:pt x="18242" y="179"/>
                  </a:lnTo>
                  <a:cubicBezTo>
                    <a:pt x="21584" y="179"/>
                    <a:pt x="24269" y="2884"/>
                    <a:pt x="24269" y="6207"/>
                  </a:cubicBezTo>
                  <a:lnTo>
                    <a:pt x="24269" y="29043"/>
                  </a:lnTo>
                  <a:lnTo>
                    <a:pt x="24488" y="29043"/>
                  </a:lnTo>
                  <a:lnTo>
                    <a:pt x="24488" y="6087"/>
                  </a:lnTo>
                  <a:cubicBezTo>
                    <a:pt x="24488" y="2725"/>
                    <a:pt x="2174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6"/>
            <p:cNvSpPr/>
            <p:nvPr/>
          </p:nvSpPr>
          <p:spPr>
            <a:xfrm>
              <a:off x="1954475" y="4827850"/>
              <a:ext cx="650525" cy="758450"/>
            </a:xfrm>
            <a:custGeom>
              <a:avLst/>
              <a:gdLst/>
              <a:ahLst/>
              <a:cxnLst/>
              <a:rect l="l" t="t" r="r" b="b"/>
              <a:pathLst>
                <a:path w="26021" h="30338" extrusionOk="0">
                  <a:moveTo>
                    <a:pt x="6466" y="1"/>
                  </a:moveTo>
                  <a:cubicBezTo>
                    <a:pt x="2885" y="1"/>
                    <a:pt x="1" y="2905"/>
                    <a:pt x="1" y="6466"/>
                  </a:cubicBezTo>
                  <a:lnTo>
                    <a:pt x="1" y="30337"/>
                  </a:lnTo>
                  <a:lnTo>
                    <a:pt x="26021" y="30337"/>
                  </a:lnTo>
                  <a:lnTo>
                    <a:pt x="26021" y="6466"/>
                  </a:lnTo>
                  <a:cubicBezTo>
                    <a:pt x="26021" y="2885"/>
                    <a:pt x="2311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6"/>
            <p:cNvSpPr/>
            <p:nvPr/>
          </p:nvSpPr>
          <p:spPr>
            <a:xfrm>
              <a:off x="1954475" y="4860200"/>
              <a:ext cx="613225" cy="726100"/>
            </a:xfrm>
            <a:custGeom>
              <a:avLst/>
              <a:gdLst/>
              <a:ahLst/>
              <a:cxnLst/>
              <a:rect l="l" t="t" r="r" b="b"/>
              <a:pathLst>
                <a:path w="24529" h="29044" extrusionOk="0">
                  <a:moveTo>
                    <a:pt x="6108" y="0"/>
                  </a:moveTo>
                  <a:cubicBezTo>
                    <a:pt x="2746" y="0"/>
                    <a:pt x="1" y="2725"/>
                    <a:pt x="1" y="6087"/>
                  </a:cubicBezTo>
                  <a:lnTo>
                    <a:pt x="1" y="29043"/>
                  </a:lnTo>
                  <a:lnTo>
                    <a:pt x="24529" y="29043"/>
                  </a:lnTo>
                  <a:lnTo>
                    <a:pt x="24529" y="6087"/>
                  </a:lnTo>
                  <a:cubicBezTo>
                    <a:pt x="24529" y="2725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6"/>
            <p:cNvSpPr/>
            <p:nvPr/>
          </p:nvSpPr>
          <p:spPr>
            <a:xfrm>
              <a:off x="2470200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5372" y="1"/>
                  </a:moveTo>
                  <a:cubicBezTo>
                    <a:pt x="5076" y="1009"/>
                    <a:pt x="4889" y="1390"/>
                    <a:pt x="4535" y="1390"/>
                  </a:cubicBezTo>
                  <a:cubicBezTo>
                    <a:pt x="4365" y="1390"/>
                    <a:pt x="4157" y="1303"/>
                    <a:pt x="3880" y="1154"/>
                  </a:cubicBezTo>
                  <a:lnTo>
                    <a:pt x="1" y="21007"/>
                  </a:lnTo>
                  <a:lnTo>
                    <a:pt x="5372" y="21007"/>
                  </a:lnTo>
                  <a:lnTo>
                    <a:pt x="5372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6"/>
            <p:cNvSpPr/>
            <p:nvPr/>
          </p:nvSpPr>
          <p:spPr>
            <a:xfrm>
              <a:off x="1954475" y="4899475"/>
              <a:ext cx="612725" cy="687325"/>
            </a:xfrm>
            <a:custGeom>
              <a:avLst/>
              <a:gdLst/>
              <a:ahLst/>
              <a:cxnLst/>
              <a:rect l="l" t="t" r="r" b="b"/>
              <a:pathLst>
                <a:path w="24509" h="27493" extrusionOk="0">
                  <a:moveTo>
                    <a:pt x="2010" y="1"/>
                  </a:moveTo>
                  <a:cubicBezTo>
                    <a:pt x="777" y="1115"/>
                    <a:pt x="1" y="2706"/>
                    <a:pt x="1" y="4516"/>
                  </a:cubicBezTo>
                  <a:lnTo>
                    <a:pt x="1" y="27492"/>
                  </a:lnTo>
                  <a:lnTo>
                    <a:pt x="24509" y="27492"/>
                  </a:lnTo>
                  <a:lnTo>
                    <a:pt x="24509" y="7659"/>
                  </a:lnTo>
                  <a:cubicBezTo>
                    <a:pt x="20053" y="5690"/>
                    <a:pt x="14881" y="5571"/>
                    <a:pt x="10166" y="4138"/>
                  </a:cubicBezTo>
                  <a:cubicBezTo>
                    <a:pt x="7242" y="3243"/>
                    <a:pt x="4477" y="1831"/>
                    <a:pt x="201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6"/>
            <p:cNvSpPr/>
            <p:nvPr/>
          </p:nvSpPr>
          <p:spPr>
            <a:xfrm>
              <a:off x="1954475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6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6207"/>
                  </a:lnTo>
                  <a:cubicBezTo>
                    <a:pt x="1" y="2884"/>
                    <a:pt x="2726" y="179"/>
                    <a:pt x="6028" y="179"/>
                  </a:cubicBezTo>
                  <a:lnTo>
                    <a:pt x="18262" y="179"/>
                  </a:lnTo>
                  <a:cubicBezTo>
                    <a:pt x="21584" y="179"/>
                    <a:pt x="24270" y="2884"/>
                    <a:pt x="24270" y="6207"/>
                  </a:cubicBezTo>
                  <a:lnTo>
                    <a:pt x="24270" y="29043"/>
                  </a:lnTo>
                  <a:lnTo>
                    <a:pt x="24509" y="29043"/>
                  </a:lnTo>
                  <a:lnTo>
                    <a:pt x="24509" y="6087"/>
                  </a:lnTo>
                  <a:cubicBezTo>
                    <a:pt x="24509" y="2725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6"/>
            <p:cNvSpPr/>
            <p:nvPr/>
          </p:nvSpPr>
          <p:spPr>
            <a:xfrm>
              <a:off x="2716875" y="4827850"/>
              <a:ext cx="650025" cy="758450"/>
            </a:xfrm>
            <a:custGeom>
              <a:avLst/>
              <a:gdLst/>
              <a:ahLst/>
              <a:cxnLst/>
              <a:rect l="l" t="t" r="r" b="b"/>
              <a:pathLst>
                <a:path w="26001" h="30338" extrusionOk="0">
                  <a:moveTo>
                    <a:pt x="6466" y="1"/>
                  </a:moveTo>
                  <a:cubicBezTo>
                    <a:pt x="2885" y="1"/>
                    <a:pt x="0" y="2905"/>
                    <a:pt x="0" y="6466"/>
                  </a:cubicBezTo>
                  <a:lnTo>
                    <a:pt x="0" y="30337"/>
                  </a:lnTo>
                  <a:lnTo>
                    <a:pt x="26000" y="30337"/>
                  </a:lnTo>
                  <a:lnTo>
                    <a:pt x="26000" y="6466"/>
                  </a:lnTo>
                  <a:cubicBezTo>
                    <a:pt x="26000" y="2885"/>
                    <a:pt x="23096" y="1"/>
                    <a:pt x="1953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6"/>
            <p:cNvSpPr/>
            <p:nvPr/>
          </p:nvSpPr>
          <p:spPr>
            <a:xfrm>
              <a:off x="2716875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88" y="0"/>
                  </a:moveTo>
                  <a:cubicBezTo>
                    <a:pt x="2726" y="0"/>
                    <a:pt x="0" y="2725"/>
                    <a:pt x="0" y="6087"/>
                  </a:cubicBezTo>
                  <a:lnTo>
                    <a:pt x="0" y="29043"/>
                  </a:lnTo>
                  <a:lnTo>
                    <a:pt x="24508" y="29043"/>
                  </a:lnTo>
                  <a:lnTo>
                    <a:pt x="24508" y="6087"/>
                  </a:lnTo>
                  <a:cubicBezTo>
                    <a:pt x="2450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6"/>
            <p:cNvSpPr/>
            <p:nvPr/>
          </p:nvSpPr>
          <p:spPr>
            <a:xfrm>
              <a:off x="3232600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5371" y="1"/>
                  </a:moveTo>
                  <a:cubicBezTo>
                    <a:pt x="5089" y="1009"/>
                    <a:pt x="4906" y="1390"/>
                    <a:pt x="4548" y="1390"/>
                  </a:cubicBezTo>
                  <a:cubicBezTo>
                    <a:pt x="4375" y="1390"/>
                    <a:pt x="4163" y="1303"/>
                    <a:pt x="3879" y="1154"/>
                  </a:cubicBezTo>
                  <a:lnTo>
                    <a:pt x="0" y="21007"/>
                  </a:lnTo>
                  <a:lnTo>
                    <a:pt x="5371" y="21007"/>
                  </a:lnTo>
                  <a:lnTo>
                    <a:pt x="5371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6"/>
            <p:cNvSpPr/>
            <p:nvPr/>
          </p:nvSpPr>
          <p:spPr>
            <a:xfrm>
              <a:off x="2716875" y="4899475"/>
              <a:ext cx="612225" cy="687325"/>
            </a:xfrm>
            <a:custGeom>
              <a:avLst/>
              <a:gdLst/>
              <a:ahLst/>
              <a:cxnLst/>
              <a:rect l="l" t="t" r="r" b="b"/>
              <a:pathLst>
                <a:path w="24489" h="27493" extrusionOk="0">
                  <a:moveTo>
                    <a:pt x="2010" y="1"/>
                  </a:moveTo>
                  <a:cubicBezTo>
                    <a:pt x="776" y="1115"/>
                    <a:pt x="0" y="2706"/>
                    <a:pt x="0" y="4516"/>
                  </a:cubicBezTo>
                  <a:lnTo>
                    <a:pt x="0" y="27492"/>
                  </a:lnTo>
                  <a:lnTo>
                    <a:pt x="24488" y="27492"/>
                  </a:lnTo>
                  <a:lnTo>
                    <a:pt x="24488" y="7659"/>
                  </a:lnTo>
                  <a:cubicBezTo>
                    <a:pt x="20032" y="5690"/>
                    <a:pt x="14860" y="5571"/>
                    <a:pt x="10166" y="4138"/>
                  </a:cubicBezTo>
                  <a:cubicBezTo>
                    <a:pt x="7221" y="3243"/>
                    <a:pt x="4476" y="1831"/>
                    <a:pt x="201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6"/>
            <p:cNvSpPr/>
            <p:nvPr/>
          </p:nvSpPr>
          <p:spPr>
            <a:xfrm>
              <a:off x="2717375" y="4860200"/>
              <a:ext cx="612225" cy="726100"/>
            </a:xfrm>
            <a:custGeom>
              <a:avLst/>
              <a:gdLst/>
              <a:ahLst/>
              <a:cxnLst/>
              <a:rect l="l" t="t" r="r" b="b"/>
              <a:pathLst>
                <a:path w="24489" h="29044" extrusionOk="0">
                  <a:moveTo>
                    <a:pt x="6068" y="0"/>
                  </a:moveTo>
                  <a:cubicBezTo>
                    <a:pt x="2706" y="0"/>
                    <a:pt x="0" y="2725"/>
                    <a:pt x="0" y="6087"/>
                  </a:cubicBezTo>
                  <a:lnTo>
                    <a:pt x="0" y="6207"/>
                  </a:lnTo>
                  <a:cubicBezTo>
                    <a:pt x="0" y="2884"/>
                    <a:pt x="2706" y="179"/>
                    <a:pt x="6028" y="179"/>
                  </a:cubicBezTo>
                  <a:lnTo>
                    <a:pt x="18262" y="179"/>
                  </a:lnTo>
                  <a:cubicBezTo>
                    <a:pt x="21584" y="179"/>
                    <a:pt x="24269" y="2884"/>
                    <a:pt x="24269" y="6207"/>
                  </a:cubicBezTo>
                  <a:lnTo>
                    <a:pt x="24269" y="29043"/>
                  </a:lnTo>
                  <a:lnTo>
                    <a:pt x="24488" y="29043"/>
                  </a:lnTo>
                  <a:lnTo>
                    <a:pt x="24488" y="6087"/>
                  </a:lnTo>
                  <a:cubicBezTo>
                    <a:pt x="24468" y="2725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6"/>
            <p:cNvSpPr/>
            <p:nvPr/>
          </p:nvSpPr>
          <p:spPr>
            <a:xfrm>
              <a:off x="3479750" y="4827850"/>
              <a:ext cx="650025" cy="758450"/>
            </a:xfrm>
            <a:custGeom>
              <a:avLst/>
              <a:gdLst/>
              <a:ahLst/>
              <a:cxnLst/>
              <a:rect l="l" t="t" r="r" b="b"/>
              <a:pathLst>
                <a:path w="26001" h="30338" extrusionOk="0">
                  <a:moveTo>
                    <a:pt x="6446" y="1"/>
                  </a:moveTo>
                  <a:cubicBezTo>
                    <a:pt x="2885" y="1"/>
                    <a:pt x="1" y="2905"/>
                    <a:pt x="1" y="6466"/>
                  </a:cubicBezTo>
                  <a:lnTo>
                    <a:pt x="1" y="30337"/>
                  </a:lnTo>
                  <a:lnTo>
                    <a:pt x="26001" y="30337"/>
                  </a:lnTo>
                  <a:lnTo>
                    <a:pt x="26001" y="6466"/>
                  </a:lnTo>
                  <a:cubicBezTo>
                    <a:pt x="26001" y="2885"/>
                    <a:pt x="23096" y="1"/>
                    <a:pt x="1953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6"/>
            <p:cNvSpPr/>
            <p:nvPr/>
          </p:nvSpPr>
          <p:spPr>
            <a:xfrm>
              <a:off x="3479250" y="4860200"/>
              <a:ext cx="613225" cy="726100"/>
            </a:xfrm>
            <a:custGeom>
              <a:avLst/>
              <a:gdLst/>
              <a:ahLst/>
              <a:cxnLst/>
              <a:rect l="l" t="t" r="r" b="b"/>
              <a:pathLst>
                <a:path w="24529" h="29044" extrusionOk="0">
                  <a:moveTo>
                    <a:pt x="6108" y="0"/>
                  </a:moveTo>
                  <a:cubicBezTo>
                    <a:pt x="2746" y="0"/>
                    <a:pt x="1" y="2725"/>
                    <a:pt x="1" y="6087"/>
                  </a:cubicBezTo>
                  <a:lnTo>
                    <a:pt x="1" y="29043"/>
                  </a:lnTo>
                  <a:lnTo>
                    <a:pt x="24529" y="29043"/>
                  </a:lnTo>
                  <a:lnTo>
                    <a:pt x="24529" y="6087"/>
                  </a:lnTo>
                  <a:cubicBezTo>
                    <a:pt x="24529" y="2725"/>
                    <a:pt x="2180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6"/>
            <p:cNvSpPr/>
            <p:nvPr/>
          </p:nvSpPr>
          <p:spPr>
            <a:xfrm>
              <a:off x="3994975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5372" y="1"/>
                  </a:moveTo>
                  <a:cubicBezTo>
                    <a:pt x="5089" y="1009"/>
                    <a:pt x="4907" y="1390"/>
                    <a:pt x="4548" y="1390"/>
                  </a:cubicBezTo>
                  <a:cubicBezTo>
                    <a:pt x="4376" y="1390"/>
                    <a:pt x="4163" y="1303"/>
                    <a:pt x="3880" y="1154"/>
                  </a:cubicBezTo>
                  <a:lnTo>
                    <a:pt x="1" y="21007"/>
                  </a:lnTo>
                  <a:lnTo>
                    <a:pt x="5372" y="21007"/>
                  </a:lnTo>
                  <a:lnTo>
                    <a:pt x="5372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6"/>
            <p:cNvSpPr/>
            <p:nvPr/>
          </p:nvSpPr>
          <p:spPr>
            <a:xfrm>
              <a:off x="3479250" y="4899475"/>
              <a:ext cx="612725" cy="687325"/>
            </a:xfrm>
            <a:custGeom>
              <a:avLst/>
              <a:gdLst/>
              <a:ahLst/>
              <a:cxnLst/>
              <a:rect l="l" t="t" r="r" b="b"/>
              <a:pathLst>
                <a:path w="24509" h="27493" extrusionOk="0">
                  <a:moveTo>
                    <a:pt x="2030" y="1"/>
                  </a:moveTo>
                  <a:cubicBezTo>
                    <a:pt x="777" y="1115"/>
                    <a:pt x="1" y="2706"/>
                    <a:pt x="1" y="4516"/>
                  </a:cubicBezTo>
                  <a:lnTo>
                    <a:pt x="1" y="27492"/>
                  </a:lnTo>
                  <a:lnTo>
                    <a:pt x="24509" y="27492"/>
                  </a:lnTo>
                  <a:lnTo>
                    <a:pt x="24509" y="7659"/>
                  </a:lnTo>
                  <a:cubicBezTo>
                    <a:pt x="20053" y="5690"/>
                    <a:pt x="14881" y="5571"/>
                    <a:pt x="10186" y="4138"/>
                  </a:cubicBezTo>
                  <a:cubicBezTo>
                    <a:pt x="7242" y="3243"/>
                    <a:pt x="4477" y="1831"/>
                    <a:pt x="203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6"/>
            <p:cNvSpPr/>
            <p:nvPr/>
          </p:nvSpPr>
          <p:spPr>
            <a:xfrm>
              <a:off x="3479250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6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6207"/>
                  </a:lnTo>
                  <a:cubicBezTo>
                    <a:pt x="1" y="2884"/>
                    <a:pt x="2726" y="179"/>
                    <a:pt x="6028" y="179"/>
                  </a:cubicBezTo>
                  <a:lnTo>
                    <a:pt x="18262" y="179"/>
                  </a:lnTo>
                  <a:cubicBezTo>
                    <a:pt x="21584" y="179"/>
                    <a:pt x="24270" y="2884"/>
                    <a:pt x="24270" y="6207"/>
                  </a:cubicBezTo>
                  <a:lnTo>
                    <a:pt x="24270" y="29043"/>
                  </a:lnTo>
                  <a:lnTo>
                    <a:pt x="24509" y="29043"/>
                  </a:lnTo>
                  <a:lnTo>
                    <a:pt x="24509" y="6087"/>
                  </a:lnTo>
                  <a:cubicBezTo>
                    <a:pt x="24509" y="2725"/>
                    <a:pt x="21763" y="0"/>
                    <a:pt x="18402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6"/>
            <p:cNvSpPr/>
            <p:nvPr/>
          </p:nvSpPr>
          <p:spPr>
            <a:xfrm>
              <a:off x="6528800" y="4827850"/>
              <a:ext cx="650025" cy="758450"/>
            </a:xfrm>
            <a:custGeom>
              <a:avLst/>
              <a:gdLst/>
              <a:ahLst/>
              <a:cxnLst/>
              <a:rect l="l" t="t" r="r" b="b"/>
              <a:pathLst>
                <a:path w="26001" h="30338" extrusionOk="0">
                  <a:moveTo>
                    <a:pt x="6466" y="1"/>
                  </a:moveTo>
                  <a:cubicBezTo>
                    <a:pt x="2905" y="1"/>
                    <a:pt x="1" y="2885"/>
                    <a:pt x="1" y="6466"/>
                  </a:cubicBezTo>
                  <a:lnTo>
                    <a:pt x="1" y="30337"/>
                  </a:lnTo>
                  <a:lnTo>
                    <a:pt x="26001" y="30337"/>
                  </a:lnTo>
                  <a:lnTo>
                    <a:pt x="26001" y="6466"/>
                  </a:lnTo>
                  <a:cubicBezTo>
                    <a:pt x="26001" y="2905"/>
                    <a:pt x="23116" y="1"/>
                    <a:pt x="19535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6"/>
            <p:cNvSpPr/>
            <p:nvPr/>
          </p:nvSpPr>
          <p:spPr>
            <a:xfrm>
              <a:off x="6566100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8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29043"/>
                  </a:lnTo>
                  <a:lnTo>
                    <a:pt x="24509" y="29043"/>
                  </a:lnTo>
                  <a:lnTo>
                    <a:pt x="24509" y="6087"/>
                  </a:lnTo>
                  <a:cubicBezTo>
                    <a:pt x="24509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6"/>
            <p:cNvSpPr/>
            <p:nvPr/>
          </p:nvSpPr>
          <p:spPr>
            <a:xfrm>
              <a:off x="6528800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1" y="1"/>
                  </a:moveTo>
                  <a:lnTo>
                    <a:pt x="1" y="21007"/>
                  </a:lnTo>
                  <a:lnTo>
                    <a:pt x="5372" y="21007"/>
                  </a:lnTo>
                  <a:lnTo>
                    <a:pt x="1493" y="1154"/>
                  </a:lnTo>
                  <a:cubicBezTo>
                    <a:pt x="1209" y="1303"/>
                    <a:pt x="996" y="1390"/>
                    <a:pt x="824" y="1390"/>
                  </a:cubicBezTo>
                  <a:cubicBezTo>
                    <a:pt x="466" y="1390"/>
                    <a:pt x="283" y="1009"/>
                    <a:pt x="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6"/>
            <p:cNvSpPr/>
            <p:nvPr/>
          </p:nvSpPr>
          <p:spPr>
            <a:xfrm>
              <a:off x="6566600" y="4899475"/>
              <a:ext cx="612225" cy="687325"/>
            </a:xfrm>
            <a:custGeom>
              <a:avLst/>
              <a:gdLst/>
              <a:ahLst/>
              <a:cxnLst/>
              <a:rect l="l" t="t" r="r" b="b"/>
              <a:pathLst>
                <a:path w="24489" h="27493" extrusionOk="0">
                  <a:moveTo>
                    <a:pt x="22479" y="1"/>
                  </a:moveTo>
                  <a:cubicBezTo>
                    <a:pt x="20013" y="1831"/>
                    <a:pt x="17268" y="3243"/>
                    <a:pt x="14323" y="4138"/>
                  </a:cubicBezTo>
                  <a:cubicBezTo>
                    <a:pt x="9629" y="5571"/>
                    <a:pt x="4457" y="5690"/>
                    <a:pt x="1" y="7659"/>
                  </a:cubicBezTo>
                  <a:lnTo>
                    <a:pt x="1" y="27492"/>
                  </a:lnTo>
                  <a:lnTo>
                    <a:pt x="24489" y="27492"/>
                  </a:lnTo>
                  <a:lnTo>
                    <a:pt x="24489" y="4516"/>
                  </a:lnTo>
                  <a:cubicBezTo>
                    <a:pt x="24489" y="2706"/>
                    <a:pt x="23733" y="1115"/>
                    <a:pt x="22479" y="1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6"/>
            <p:cNvSpPr/>
            <p:nvPr/>
          </p:nvSpPr>
          <p:spPr>
            <a:xfrm>
              <a:off x="6566600" y="4860200"/>
              <a:ext cx="611725" cy="726100"/>
            </a:xfrm>
            <a:custGeom>
              <a:avLst/>
              <a:gdLst/>
              <a:ahLst/>
              <a:cxnLst/>
              <a:rect l="l" t="t" r="r" b="b"/>
              <a:pathLst>
                <a:path w="24469" h="29044" extrusionOk="0">
                  <a:moveTo>
                    <a:pt x="6068" y="0"/>
                  </a:moveTo>
                  <a:cubicBezTo>
                    <a:pt x="2706" y="0"/>
                    <a:pt x="1" y="2725"/>
                    <a:pt x="1" y="6087"/>
                  </a:cubicBezTo>
                  <a:lnTo>
                    <a:pt x="1" y="29043"/>
                  </a:lnTo>
                  <a:lnTo>
                    <a:pt x="200" y="29043"/>
                  </a:lnTo>
                  <a:lnTo>
                    <a:pt x="200" y="6207"/>
                  </a:lnTo>
                  <a:cubicBezTo>
                    <a:pt x="200" y="2884"/>
                    <a:pt x="2885" y="179"/>
                    <a:pt x="6207" y="179"/>
                  </a:cubicBezTo>
                  <a:lnTo>
                    <a:pt x="18461" y="179"/>
                  </a:lnTo>
                  <a:cubicBezTo>
                    <a:pt x="21763" y="179"/>
                    <a:pt x="24469" y="2884"/>
                    <a:pt x="24469" y="6207"/>
                  </a:cubicBezTo>
                  <a:lnTo>
                    <a:pt x="24469" y="6087"/>
                  </a:lnTo>
                  <a:cubicBezTo>
                    <a:pt x="24469" y="2725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6"/>
            <p:cNvSpPr/>
            <p:nvPr/>
          </p:nvSpPr>
          <p:spPr>
            <a:xfrm>
              <a:off x="5766425" y="4827850"/>
              <a:ext cx="650500" cy="758450"/>
            </a:xfrm>
            <a:custGeom>
              <a:avLst/>
              <a:gdLst/>
              <a:ahLst/>
              <a:cxnLst/>
              <a:rect l="l" t="t" r="r" b="b"/>
              <a:pathLst>
                <a:path w="26020" h="30338" extrusionOk="0">
                  <a:moveTo>
                    <a:pt x="6465" y="1"/>
                  </a:moveTo>
                  <a:cubicBezTo>
                    <a:pt x="2925" y="1"/>
                    <a:pt x="0" y="2885"/>
                    <a:pt x="0" y="6466"/>
                  </a:cubicBezTo>
                  <a:lnTo>
                    <a:pt x="0" y="30337"/>
                  </a:lnTo>
                  <a:lnTo>
                    <a:pt x="26020" y="30337"/>
                  </a:lnTo>
                  <a:lnTo>
                    <a:pt x="26020" y="6466"/>
                  </a:lnTo>
                  <a:cubicBezTo>
                    <a:pt x="26020" y="2905"/>
                    <a:pt x="2313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6"/>
            <p:cNvSpPr/>
            <p:nvPr/>
          </p:nvSpPr>
          <p:spPr>
            <a:xfrm>
              <a:off x="5803225" y="4860200"/>
              <a:ext cx="613225" cy="726100"/>
            </a:xfrm>
            <a:custGeom>
              <a:avLst/>
              <a:gdLst/>
              <a:ahLst/>
              <a:cxnLst/>
              <a:rect l="l" t="t" r="r" b="b"/>
              <a:pathLst>
                <a:path w="24529" h="29044" extrusionOk="0">
                  <a:moveTo>
                    <a:pt x="6088" y="0"/>
                  </a:moveTo>
                  <a:cubicBezTo>
                    <a:pt x="2726" y="0"/>
                    <a:pt x="0" y="2725"/>
                    <a:pt x="0" y="6087"/>
                  </a:cubicBezTo>
                  <a:lnTo>
                    <a:pt x="0" y="29043"/>
                  </a:lnTo>
                  <a:lnTo>
                    <a:pt x="24528" y="29043"/>
                  </a:lnTo>
                  <a:lnTo>
                    <a:pt x="24528" y="6087"/>
                  </a:lnTo>
                  <a:cubicBezTo>
                    <a:pt x="2452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6"/>
            <p:cNvSpPr/>
            <p:nvPr/>
          </p:nvSpPr>
          <p:spPr>
            <a:xfrm>
              <a:off x="5766425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0" y="1"/>
                  </a:moveTo>
                  <a:lnTo>
                    <a:pt x="0" y="21007"/>
                  </a:lnTo>
                  <a:lnTo>
                    <a:pt x="5371" y="21007"/>
                  </a:lnTo>
                  <a:lnTo>
                    <a:pt x="1492" y="1154"/>
                  </a:lnTo>
                  <a:cubicBezTo>
                    <a:pt x="1209" y="1303"/>
                    <a:pt x="998" y="1390"/>
                    <a:pt x="828" y="1390"/>
                  </a:cubicBezTo>
                  <a:cubicBezTo>
                    <a:pt x="474" y="1390"/>
                    <a:pt x="296" y="1009"/>
                    <a:pt x="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6"/>
            <p:cNvSpPr/>
            <p:nvPr/>
          </p:nvSpPr>
          <p:spPr>
            <a:xfrm>
              <a:off x="5803725" y="4899475"/>
              <a:ext cx="612725" cy="687325"/>
            </a:xfrm>
            <a:custGeom>
              <a:avLst/>
              <a:gdLst/>
              <a:ahLst/>
              <a:cxnLst/>
              <a:rect l="l" t="t" r="r" b="b"/>
              <a:pathLst>
                <a:path w="24509" h="27493" extrusionOk="0">
                  <a:moveTo>
                    <a:pt x="22479" y="1"/>
                  </a:moveTo>
                  <a:cubicBezTo>
                    <a:pt x="20032" y="1831"/>
                    <a:pt x="17267" y="3243"/>
                    <a:pt x="14323" y="4138"/>
                  </a:cubicBezTo>
                  <a:cubicBezTo>
                    <a:pt x="9628" y="5571"/>
                    <a:pt x="4456" y="5690"/>
                    <a:pt x="0" y="7659"/>
                  </a:cubicBezTo>
                  <a:lnTo>
                    <a:pt x="0" y="27492"/>
                  </a:lnTo>
                  <a:lnTo>
                    <a:pt x="24508" y="27492"/>
                  </a:lnTo>
                  <a:lnTo>
                    <a:pt x="24508" y="4516"/>
                  </a:lnTo>
                  <a:cubicBezTo>
                    <a:pt x="24508" y="2706"/>
                    <a:pt x="23732" y="1115"/>
                    <a:pt x="2247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6"/>
            <p:cNvSpPr/>
            <p:nvPr/>
          </p:nvSpPr>
          <p:spPr>
            <a:xfrm>
              <a:off x="5803725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87" y="0"/>
                  </a:moveTo>
                  <a:cubicBezTo>
                    <a:pt x="2745" y="0"/>
                    <a:pt x="0" y="2725"/>
                    <a:pt x="0" y="6087"/>
                  </a:cubicBezTo>
                  <a:lnTo>
                    <a:pt x="0" y="29043"/>
                  </a:lnTo>
                  <a:lnTo>
                    <a:pt x="219" y="29043"/>
                  </a:lnTo>
                  <a:lnTo>
                    <a:pt x="219" y="6207"/>
                  </a:lnTo>
                  <a:cubicBezTo>
                    <a:pt x="219" y="2884"/>
                    <a:pt x="2905" y="179"/>
                    <a:pt x="6247" y="179"/>
                  </a:cubicBezTo>
                  <a:lnTo>
                    <a:pt x="18481" y="179"/>
                  </a:lnTo>
                  <a:cubicBezTo>
                    <a:pt x="21783" y="179"/>
                    <a:pt x="24508" y="2884"/>
                    <a:pt x="24508" y="6207"/>
                  </a:cubicBezTo>
                  <a:lnTo>
                    <a:pt x="24508" y="6087"/>
                  </a:lnTo>
                  <a:cubicBezTo>
                    <a:pt x="24508" y="2725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6"/>
            <p:cNvSpPr/>
            <p:nvPr/>
          </p:nvSpPr>
          <p:spPr>
            <a:xfrm>
              <a:off x="5004025" y="4827850"/>
              <a:ext cx="650025" cy="758450"/>
            </a:xfrm>
            <a:custGeom>
              <a:avLst/>
              <a:gdLst/>
              <a:ahLst/>
              <a:cxnLst/>
              <a:rect l="l" t="t" r="r" b="b"/>
              <a:pathLst>
                <a:path w="26001" h="30338" extrusionOk="0">
                  <a:moveTo>
                    <a:pt x="6466" y="1"/>
                  </a:moveTo>
                  <a:cubicBezTo>
                    <a:pt x="2905" y="1"/>
                    <a:pt x="1" y="2885"/>
                    <a:pt x="1" y="6466"/>
                  </a:cubicBezTo>
                  <a:lnTo>
                    <a:pt x="1" y="30337"/>
                  </a:lnTo>
                  <a:lnTo>
                    <a:pt x="26001" y="30337"/>
                  </a:lnTo>
                  <a:lnTo>
                    <a:pt x="26001" y="6466"/>
                  </a:lnTo>
                  <a:cubicBezTo>
                    <a:pt x="26001" y="2905"/>
                    <a:pt x="23116" y="1"/>
                    <a:pt x="1953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6"/>
            <p:cNvSpPr/>
            <p:nvPr/>
          </p:nvSpPr>
          <p:spPr>
            <a:xfrm>
              <a:off x="5041325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8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29043"/>
                  </a:lnTo>
                  <a:lnTo>
                    <a:pt x="24509" y="29043"/>
                  </a:lnTo>
                  <a:lnTo>
                    <a:pt x="24509" y="6087"/>
                  </a:lnTo>
                  <a:cubicBezTo>
                    <a:pt x="24509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6"/>
            <p:cNvSpPr/>
            <p:nvPr/>
          </p:nvSpPr>
          <p:spPr>
            <a:xfrm>
              <a:off x="5004025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1" y="1"/>
                  </a:moveTo>
                  <a:lnTo>
                    <a:pt x="1" y="21007"/>
                  </a:lnTo>
                  <a:lnTo>
                    <a:pt x="5372" y="21007"/>
                  </a:lnTo>
                  <a:lnTo>
                    <a:pt x="1493" y="1154"/>
                  </a:lnTo>
                  <a:cubicBezTo>
                    <a:pt x="1209" y="1303"/>
                    <a:pt x="996" y="1390"/>
                    <a:pt x="824" y="1390"/>
                  </a:cubicBezTo>
                  <a:cubicBezTo>
                    <a:pt x="466" y="1390"/>
                    <a:pt x="283" y="1009"/>
                    <a:pt x="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6"/>
            <p:cNvSpPr/>
            <p:nvPr/>
          </p:nvSpPr>
          <p:spPr>
            <a:xfrm>
              <a:off x="5041825" y="4899475"/>
              <a:ext cx="612225" cy="687325"/>
            </a:xfrm>
            <a:custGeom>
              <a:avLst/>
              <a:gdLst/>
              <a:ahLst/>
              <a:cxnLst/>
              <a:rect l="l" t="t" r="r" b="b"/>
              <a:pathLst>
                <a:path w="24489" h="27493" extrusionOk="0">
                  <a:moveTo>
                    <a:pt x="22479" y="1"/>
                  </a:moveTo>
                  <a:cubicBezTo>
                    <a:pt x="20013" y="1831"/>
                    <a:pt x="17248" y="3243"/>
                    <a:pt x="14323" y="4138"/>
                  </a:cubicBezTo>
                  <a:cubicBezTo>
                    <a:pt x="9629" y="5571"/>
                    <a:pt x="4457" y="5690"/>
                    <a:pt x="1" y="7659"/>
                  </a:cubicBezTo>
                  <a:lnTo>
                    <a:pt x="1" y="27492"/>
                  </a:lnTo>
                  <a:lnTo>
                    <a:pt x="24489" y="27492"/>
                  </a:lnTo>
                  <a:lnTo>
                    <a:pt x="24489" y="4516"/>
                  </a:lnTo>
                  <a:cubicBezTo>
                    <a:pt x="24489" y="2706"/>
                    <a:pt x="23713" y="1115"/>
                    <a:pt x="2247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6"/>
            <p:cNvSpPr/>
            <p:nvPr/>
          </p:nvSpPr>
          <p:spPr>
            <a:xfrm>
              <a:off x="5041325" y="4860200"/>
              <a:ext cx="612225" cy="726100"/>
            </a:xfrm>
            <a:custGeom>
              <a:avLst/>
              <a:gdLst/>
              <a:ahLst/>
              <a:cxnLst/>
              <a:rect l="l" t="t" r="r" b="b"/>
              <a:pathLst>
                <a:path w="24489" h="29044" extrusionOk="0">
                  <a:moveTo>
                    <a:pt x="6088" y="0"/>
                  </a:moveTo>
                  <a:cubicBezTo>
                    <a:pt x="2726" y="0"/>
                    <a:pt x="21" y="2725"/>
                    <a:pt x="1" y="6087"/>
                  </a:cubicBezTo>
                  <a:lnTo>
                    <a:pt x="1" y="29043"/>
                  </a:lnTo>
                  <a:lnTo>
                    <a:pt x="220" y="29043"/>
                  </a:lnTo>
                  <a:lnTo>
                    <a:pt x="220" y="6207"/>
                  </a:lnTo>
                  <a:cubicBezTo>
                    <a:pt x="220" y="2884"/>
                    <a:pt x="2905" y="179"/>
                    <a:pt x="6227" y="179"/>
                  </a:cubicBezTo>
                  <a:lnTo>
                    <a:pt x="18461" y="179"/>
                  </a:lnTo>
                  <a:cubicBezTo>
                    <a:pt x="21783" y="179"/>
                    <a:pt x="24489" y="2884"/>
                    <a:pt x="24489" y="6207"/>
                  </a:cubicBezTo>
                  <a:lnTo>
                    <a:pt x="24489" y="6087"/>
                  </a:lnTo>
                  <a:cubicBezTo>
                    <a:pt x="24489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6"/>
            <p:cNvSpPr/>
            <p:nvPr/>
          </p:nvSpPr>
          <p:spPr>
            <a:xfrm>
              <a:off x="4241650" y="4827850"/>
              <a:ext cx="650500" cy="758450"/>
            </a:xfrm>
            <a:custGeom>
              <a:avLst/>
              <a:gdLst/>
              <a:ahLst/>
              <a:cxnLst/>
              <a:rect l="l" t="t" r="r" b="b"/>
              <a:pathLst>
                <a:path w="26020" h="30338" extrusionOk="0">
                  <a:moveTo>
                    <a:pt x="6465" y="1"/>
                  </a:moveTo>
                  <a:cubicBezTo>
                    <a:pt x="2905" y="1"/>
                    <a:pt x="0" y="2885"/>
                    <a:pt x="0" y="6466"/>
                  </a:cubicBezTo>
                  <a:lnTo>
                    <a:pt x="0" y="30337"/>
                  </a:lnTo>
                  <a:lnTo>
                    <a:pt x="26020" y="30337"/>
                  </a:lnTo>
                  <a:lnTo>
                    <a:pt x="26020" y="6466"/>
                  </a:lnTo>
                  <a:cubicBezTo>
                    <a:pt x="26020" y="2905"/>
                    <a:pt x="2313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6"/>
            <p:cNvSpPr/>
            <p:nvPr/>
          </p:nvSpPr>
          <p:spPr>
            <a:xfrm>
              <a:off x="4278450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88" y="0"/>
                  </a:moveTo>
                  <a:cubicBezTo>
                    <a:pt x="2726" y="0"/>
                    <a:pt x="0" y="2725"/>
                    <a:pt x="0" y="6087"/>
                  </a:cubicBezTo>
                  <a:lnTo>
                    <a:pt x="0" y="29043"/>
                  </a:lnTo>
                  <a:lnTo>
                    <a:pt x="24508" y="29043"/>
                  </a:lnTo>
                  <a:lnTo>
                    <a:pt x="24508" y="6087"/>
                  </a:lnTo>
                  <a:cubicBezTo>
                    <a:pt x="2450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6"/>
            <p:cNvSpPr/>
            <p:nvPr/>
          </p:nvSpPr>
          <p:spPr>
            <a:xfrm>
              <a:off x="4241650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0" y="1"/>
                  </a:moveTo>
                  <a:lnTo>
                    <a:pt x="0" y="21007"/>
                  </a:lnTo>
                  <a:lnTo>
                    <a:pt x="5371" y="21007"/>
                  </a:lnTo>
                  <a:lnTo>
                    <a:pt x="1492" y="1154"/>
                  </a:lnTo>
                  <a:cubicBezTo>
                    <a:pt x="1209" y="1303"/>
                    <a:pt x="996" y="1390"/>
                    <a:pt x="824" y="1390"/>
                  </a:cubicBezTo>
                  <a:cubicBezTo>
                    <a:pt x="465" y="1390"/>
                    <a:pt x="283" y="1009"/>
                    <a:pt x="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6"/>
            <p:cNvSpPr/>
            <p:nvPr/>
          </p:nvSpPr>
          <p:spPr>
            <a:xfrm>
              <a:off x="4278950" y="4899475"/>
              <a:ext cx="612225" cy="687325"/>
            </a:xfrm>
            <a:custGeom>
              <a:avLst/>
              <a:gdLst/>
              <a:ahLst/>
              <a:cxnLst/>
              <a:rect l="l" t="t" r="r" b="b"/>
              <a:pathLst>
                <a:path w="24489" h="27493" extrusionOk="0">
                  <a:moveTo>
                    <a:pt x="22479" y="1"/>
                  </a:moveTo>
                  <a:cubicBezTo>
                    <a:pt x="20012" y="1831"/>
                    <a:pt x="17267" y="3243"/>
                    <a:pt x="14323" y="4138"/>
                  </a:cubicBezTo>
                  <a:cubicBezTo>
                    <a:pt x="9628" y="5571"/>
                    <a:pt x="4456" y="5690"/>
                    <a:pt x="0" y="7659"/>
                  </a:cubicBezTo>
                  <a:lnTo>
                    <a:pt x="0" y="27492"/>
                  </a:lnTo>
                  <a:lnTo>
                    <a:pt x="24488" y="27492"/>
                  </a:lnTo>
                  <a:lnTo>
                    <a:pt x="24488" y="4516"/>
                  </a:lnTo>
                  <a:cubicBezTo>
                    <a:pt x="24488" y="2706"/>
                    <a:pt x="23732" y="1115"/>
                    <a:pt x="2247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6"/>
            <p:cNvSpPr/>
            <p:nvPr/>
          </p:nvSpPr>
          <p:spPr>
            <a:xfrm>
              <a:off x="4278950" y="4860200"/>
              <a:ext cx="612225" cy="726100"/>
            </a:xfrm>
            <a:custGeom>
              <a:avLst/>
              <a:gdLst/>
              <a:ahLst/>
              <a:cxnLst/>
              <a:rect l="l" t="t" r="r" b="b"/>
              <a:pathLst>
                <a:path w="24489" h="29044" extrusionOk="0">
                  <a:moveTo>
                    <a:pt x="6087" y="0"/>
                  </a:moveTo>
                  <a:cubicBezTo>
                    <a:pt x="2746" y="0"/>
                    <a:pt x="0" y="2725"/>
                    <a:pt x="0" y="6087"/>
                  </a:cubicBezTo>
                  <a:lnTo>
                    <a:pt x="0" y="29043"/>
                  </a:lnTo>
                  <a:lnTo>
                    <a:pt x="219" y="29043"/>
                  </a:lnTo>
                  <a:lnTo>
                    <a:pt x="219" y="6207"/>
                  </a:lnTo>
                  <a:cubicBezTo>
                    <a:pt x="219" y="2884"/>
                    <a:pt x="2905" y="179"/>
                    <a:pt x="6247" y="179"/>
                  </a:cubicBezTo>
                  <a:lnTo>
                    <a:pt x="18481" y="179"/>
                  </a:lnTo>
                  <a:cubicBezTo>
                    <a:pt x="21783" y="179"/>
                    <a:pt x="24488" y="2884"/>
                    <a:pt x="24488" y="6207"/>
                  </a:cubicBezTo>
                  <a:lnTo>
                    <a:pt x="24488" y="6087"/>
                  </a:lnTo>
                  <a:cubicBezTo>
                    <a:pt x="2448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6"/>
            <p:cNvSpPr/>
            <p:nvPr/>
          </p:nvSpPr>
          <p:spPr>
            <a:xfrm>
              <a:off x="810650" y="5031275"/>
              <a:ext cx="650525" cy="553025"/>
            </a:xfrm>
            <a:custGeom>
              <a:avLst/>
              <a:gdLst/>
              <a:ahLst/>
              <a:cxnLst/>
              <a:rect l="l" t="t" r="r" b="b"/>
              <a:pathLst>
                <a:path w="26021" h="22121" extrusionOk="0">
                  <a:moveTo>
                    <a:pt x="6466" y="0"/>
                  </a:moveTo>
                  <a:cubicBezTo>
                    <a:pt x="2885" y="0"/>
                    <a:pt x="1" y="2904"/>
                    <a:pt x="1" y="6465"/>
                  </a:cubicBezTo>
                  <a:lnTo>
                    <a:pt x="1" y="22121"/>
                  </a:lnTo>
                  <a:lnTo>
                    <a:pt x="26020" y="22121"/>
                  </a:lnTo>
                  <a:lnTo>
                    <a:pt x="26020" y="6465"/>
                  </a:lnTo>
                  <a:cubicBezTo>
                    <a:pt x="26020" y="2885"/>
                    <a:pt x="23116" y="0"/>
                    <a:pt x="19555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6"/>
            <p:cNvSpPr/>
            <p:nvPr/>
          </p:nvSpPr>
          <p:spPr>
            <a:xfrm>
              <a:off x="810650" y="5063600"/>
              <a:ext cx="613225" cy="520700"/>
            </a:xfrm>
            <a:custGeom>
              <a:avLst/>
              <a:gdLst/>
              <a:ahLst/>
              <a:cxnLst/>
              <a:rect l="l" t="t" r="r" b="b"/>
              <a:pathLst>
                <a:path w="24529" h="20828" extrusionOk="0">
                  <a:moveTo>
                    <a:pt x="6088" y="0"/>
                  </a:moveTo>
                  <a:cubicBezTo>
                    <a:pt x="2746" y="0"/>
                    <a:pt x="1" y="2725"/>
                    <a:pt x="1" y="6087"/>
                  </a:cubicBezTo>
                  <a:lnTo>
                    <a:pt x="1" y="20828"/>
                  </a:lnTo>
                  <a:lnTo>
                    <a:pt x="24528" y="20828"/>
                  </a:lnTo>
                  <a:lnTo>
                    <a:pt x="24528" y="6087"/>
                  </a:lnTo>
                  <a:cubicBezTo>
                    <a:pt x="2452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6"/>
            <p:cNvSpPr/>
            <p:nvPr/>
          </p:nvSpPr>
          <p:spPr>
            <a:xfrm>
              <a:off x="1325875" y="5265000"/>
              <a:ext cx="135300" cy="319300"/>
            </a:xfrm>
            <a:custGeom>
              <a:avLst/>
              <a:gdLst/>
              <a:ahLst/>
              <a:cxnLst/>
              <a:rect l="l" t="t" r="r" b="b"/>
              <a:pathLst>
                <a:path w="5412" h="12772" extrusionOk="0">
                  <a:moveTo>
                    <a:pt x="5411" y="1"/>
                  </a:moveTo>
                  <a:cubicBezTo>
                    <a:pt x="5116" y="1009"/>
                    <a:pt x="4929" y="1390"/>
                    <a:pt x="4575" y="1390"/>
                  </a:cubicBezTo>
                  <a:cubicBezTo>
                    <a:pt x="4405" y="1390"/>
                    <a:pt x="4197" y="1303"/>
                    <a:pt x="3919" y="1154"/>
                  </a:cubicBezTo>
                  <a:lnTo>
                    <a:pt x="1" y="12772"/>
                  </a:lnTo>
                  <a:lnTo>
                    <a:pt x="5411" y="12772"/>
                  </a:lnTo>
                  <a:lnTo>
                    <a:pt x="5411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6"/>
            <p:cNvSpPr/>
            <p:nvPr/>
          </p:nvSpPr>
          <p:spPr>
            <a:xfrm>
              <a:off x="810650" y="5138200"/>
              <a:ext cx="612225" cy="481425"/>
            </a:xfrm>
            <a:custGeom>
              <a:avLst/>
              <a:gdLst/>
              <a:ahLst/>
              <a:cxnLst/>
              <a:rect l="l" t="t" r="r" b="b"/>
              <a:pathLst>
                <a:path w="24489" h="19257" extrusionOk="0">
                  <a:moveTo>
                    <a:pt x="2010" y="0"/>
                  </a:moveTo>
                  <a:cubicBezTo>
                    <a:pt x="777" y="1114"/>
                    <a:pt x="1" y="2705"/>
                    <a:pt x="1" y="4516"/>
                  </a:cubicBezTo>
                  <a:lnTo>
                    <a:pt x="1" y="19256"/>
                  </a:lnTo>
                  <a:lnTo>
                    <a:pt x="24489" y="19256"/>
                  </a:lnTo>
                  <a:lnTo>
                    <a:pt x="24489" y="7659"/>
                  </a:lnTo>
                  <a:cubicBezTo>
                    <a:pt x="20053" y="5689"/>
                    <a:pt x="14880" y="5570"/>
                    <a:pt x="10166" y="4138"/>
                  </a:cubicBezTo>
                  <a:cubicBezTo>
                    <a:pt x="7242" y="3243"/>
                    <a:pt x="4477" y="1830"/>
                    <a:pt x="2010" y="0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6"/>
            <p:cNvSpPr/>
            <p:nvPr/>
          </p:nvSpPr>
          <p:spPr>
            <a:xfrm>
              <a:off x="811150" y="5063600"/>
              <a:ext cx="612725" cy="520700"/>
            </a:xfrm>
            <a:custGeom>
              <a:avLst/>
              <a:gdLst/>
              <a:ahLst/>
              <a:cxnLst/>
              <a:rect l="l" t="t" r="r" b="b"/>
              <a:pathLst>
                <a:path w="24509" h="20828" extrusionOk="0">
                  <a:moveTo>
                    <a:pt x="606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6207"/>
                  </a:lnTo>
                  <a:cubicBezTo>
                    <a:pt x="1" y="2885"/>
                    <a:pt x="2726" y="159"/>
                    <a:pt x="6028" y="159"/>
                  </a:cubicBezTo>
                  <a:lnTo>
                    <a:pt x="18262" y="159"/>
                  </a:lnTo>
                  <a:cubicBezTo>
                    <a:pt x="21584" y="159"/>
                    <a:pt x="24270" y="2885"/>
                    <a:pt x="24270" y="6207"/>
                  </a:cubicBezTo>
                  <a:lnTo>
                    <a:pt x="24270" y="20828"/>
                  </a:lnTo>
                  <a:lnTo>
                    <a:pt x="24508" y="20828"/>
                  </a:lnTo>
                  <a:lnTo>
                    <a:pt x="24508" y="6087"/>
                  </a:lnTo>
                  <a:cubicBezTo>
                    <a:pt x="24469" y="2725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6"/>
            <p:cNvSpPr/>
            <p:nvPr/>
          </p:nvSpPr>
          <p:spPr>
            <a:xfrm>
              <a:off x="1573050" y="5031275"/>
              <a:ext cx="650000" cy="553025"/>
            </a:xfrm>
            <a:custGeom>
              <a:avLst/>
              <a:gdLst/>
              <a:ahLst/>
              <a:cxnLst/>
              <a:rect l="l" t="t" r="r" b="b"/>
              <a:pathLst>
                <a:path w="26000" h="22121" extrusionOk="0">
                  <a:moveTo>
                    <a:pt x="6465" y="0"/>
                  </a:moveTo>
                  <a:cubicBezTo>
                    <a:pt x="2885" y="0"/>
                    <a:pt x="0" y="2904"/>
                    <a:pt x="0" y="6465"/>
                  </a:cubicBezTo>
                  <a:lnTo>
                    <a:pt x="0" y="22121"/>
                  </a:lnTo>
                  <a:lnTo>
                    <a:pt x="26000" y="22121"/>
                  </a:lnTo>
                  <a:lnTo>
                    <a:pt x="26000" y="6465"/>
                  </a:lnTo>
                  <a:cubicBezTo>
                    <a:pt x="26000" y="2885"/>
                    <a:pt x="23096" y="0"/>
                    <a:pt x="1953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6"/>
            <p:cNvSpPr/>
            <p:nvPr/>
          </p:nvSpPr>
          <p:spPr>
            <a:xfrm>
              <a:off x="1573550" y="5063600"/>
              <a:ext cx="613200" cy="520700"/>
            </a:xfrm>
            <a:custGeom>
              <a:avLst/>
              <a:gdLst/>
              <a:ahLst/>
              <a:cxnLst/>
              <a:rect l="l" t="t" r="r" b="b"/>
              <a:pathLst>
                <a:path w="24528" h="20828" extrusionOk="0">
                  <a:moveTo>
                    <a:pt x="6087" y="0"/>
                  </a:moveTo>
                  <a:cubicBezTo>
                    <a:pt x="2725" y="0"/>
                    <a:pt x="0" y="2725"/>
                    <a:pt x="0" y="6087"/>
                  </a:cubicBezTo>
                  <a:lnTo>
                    <a:pt x="0" y="20828"/>
                  </a:lnTo>
                  <a:lnTo>
                    <a:pt x="24528" y="20828"/>
                  </a:lnTo>
                  <a:lnTo>
                    <a:pt x="24528" y="6087"/>
                  </a:lnTo>
                  <a:cubicBezTo>
                    <a:pt x="2452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6"/>
            <p:cNvSpPr/>
            <p:nvPr/>
          </p:nvSpPr>
          <p:spPr>
            <a:xfrm>
              <a:off x="2088750" y="5265000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5372" y="1"/>
                  </a:moveTo>
                  <a:cubicBezTo>
                    <a:pt x="5090" y="1009"/>
                    <a:pt x="4907" y="1390"/>
                    <a:pt x="4548" y="1390"/>
                  </a:cubicBezTo>
                  <a:cubicBezTo>
                    <a:pt x="4376" y="1390"/>
                    <a:pt x="4164" y="1303"/>
                    <a:pt x="3880" y="1154"/>
                  </a:cubicBezTo>
                  <a:lnTo>
                    <a:pt x="1" y="12772"/>
                  </a:lnTo>
                  <a:lnTo>
                    <a:pt x="5372" y="12772"/>
                  </a:lnTo>
                  <a:lnTo>
                    <a:pt x="5372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6"/>
            <p:cNvSpPr/>
            <p:nvPr/>
          </p:nvSpPr>
          <p:spPr>
            <a:xfrm>
              <a:off x="1573550" y="5102375"/>
              <a:ext cx="612200" cy="481925"/>
            </a:xfrm>
            <a:custGeom>
              <a:avLst/>
              <a:gdLst/>
              <a:ahLst/>
              <a:cxnLst/>
              <a:rect l="l" t="t" r="r" b="b"/>
              <a:pathLst>
                <a:path w="24488" h="19277" extrusionOk="0">
                  <a:moveTo>
                    <a:pt x="2009" y="1"/>
                  </a:moveTo>
                  <a:cubicBezTo>
                    <a:pt x="776" y="1115"/>
                    <a:pt x="0" y="2706"/>
                    <a:pt x="0" y="4536"/>
                  </a:cubicBezTo>
                  <a:lnTo>
                    <a:pt x="0" y="19277"/>
                  </a:lnTo>
                  <a:lnTo>
                    <a:pt x="24488" y="19277"/>
                  </a:lnTo>
                  <a:lnTo>
                    <a:pt x="24488" y="7659"/>
                  </a:lnTo>
                  <a:cubicBezTo>
                    <a:pt x="20032" y="5710"/>
                    <a:pt x="14860" y="5571"/>
                    <a:pt x="10165" y="4158"/>
                  </a:cubicBezTo>
                  <a:cubicBezTo>
                    <a:pt x="7241" y="3263"/>
                    <a:pt x="4476" y="1851"/>
                    <a:pt x="200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6"/>
            <p:cNvSpPr/>
            <p:nvPr/>
          </p:nvSpPr>
          <p:spPr>
            <a:xfrm>
              <a:off x="1573550" y="5063600"/>
              <a:ext cx="612200" cy="520700"/>
            </a:xfrm>
            <a:custGeom>
              <a:avLst/>
              <a:gdLst/>
              <a:ahLst/>
              <a:cxnLst/>
              <a:rect l="l" t="t" r="r" b="b"/>
              <a:pathLst>
                <a:path w="24488" h="20828" extrusionOk="0">
                  <a:moveTo>
                    <a:pt x="6067" y="0"/>
                  </a:moveTo>
                  <a:cubicBezTo>
                    <a:pt x="2706" y="0"/>
                    <a:pt x="0" y="2725"/>
                    <a:pt x="0" y="6087"/>
                  </a:cubicBezTo>
                  <a:lnTo>
                    <a:pt x="0" y="6207"/>
                  </a:lnTo>
                  <a:cubicBezTo>
                    <a:pt x="0" y="2885"/>
                    <a:pt x="2706" y="159"/>
                    <a:pt x="6008" y="159"/>
                  </a:cubicBezTo>
                  <a:lnTo>
                    <a:pt x="18262" y="159"/>
                  </a:lnTo>
                  <a:cubicBezTo>
                    <a:pt x="21584" y="159"/>
                    <a:pt x="24269" y="2885"/>
                    <a:pt x="24269" y="6207"/>
                  </a:cubicBezTo>
                  <a:lnTo>
                    <a:pt x="24269" y="20828"/>
                  </a:lnTo>
                  <a:lnTo>
                    <a:pt x="24488" y="20828"/>
                  </a:lnTo>
                  <a:lnTo>
                    <a:pt x="24488" y="6087"/>
                  </a:lnTo>
                  <a:cubicBezTo>
                    <a:pt x="24488" y="2725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6"/>
            <p:cNvSpPr/>
            <p:nvPr/>
          </p:nvSpPr>
          <p:spPr>
            <a:xfrm>
              <a:off x="2335925" y="5031275"/>
              <a:ext cx="650025" cy="553025"/>
            </a:xfrm>
            <a:custGeom>
              <a:avLst/>
              <a:gdLst/>
              <a:ahLst/>
              <a:cxnLst/>
              <a:rect l="l" t="t" r="r" b="b"/>
              <a:pathLst>
                <a:path w="26001" h="22121" extrusionOk="0">
                  <a:moveTo>
                    <a:pt x="6466" y="0"/>
                  </a:moveTo>
                  <a:cubicBezTo>
                    <a:pt x="2885" y="0"/>
                    <a:pt x="1" y="2904"/>
                    <a:pt x="1" y="6465"/>
                  </a:cubicBezTo>
                  <a:lnTo>
                    <a:pt x="1" y="22121"/>
                  </a:lnTo>
                  <a:lnTo>
                    <a:pt x="26000" y="22121"/>
                  </a:lnTo>
                  <a:lnTo>
                    <a:pt x="26000" y="6465"/>
                  </a:lnTo>
                  <a:cubicBezTo>
                    <a:pt x="26000" y="2885"/>
                    <a:pt x="23096" y="0"/>
                    <a:pt x="1953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6"/>
            <p:cNvSpPr/>
            <p:nvPr/>
          </p:nvSpPr>
          <p:spPr>
            <a:xfrm>
              <a:off x="2335925" y="5063600"/>
              <a:ext cx="612725" cy="520700"/>
            </a:xfrm>
            <a:custGeom>
              <a:avLst/>
              <a:gdLst/>
              <a:ahLst/>
              <a:cxnLst/>
              <a:rect l="l" t="t" r="r" b="b"/>
              <a:pathLst>
                <a:path w="24509" h="20828" extrusionOk="0">
                  <a:moveTo>
                    <a:pt x="608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20828"/>
                  </a:lnTo>
                  <a:lnTo>
                    <a:pt x="24508" y="20828"/>
                  </a:lnTo>
                  <a:lnTo>
                    <a:pt x="24508" y="6087"/>
                  </a:lnTo>
                  <a:cubicBezTo>
                    <a:pt x="2450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6"/>
            <p:cNvSpPr/>
            <p:nvPr/>
          </p:nvSpPr>
          <p:spPr>
            <a:xfrm>
              <a:off x="2851150" y="5265000"/>
              <a:ext cx="134800" cy="319300"/>
            </a:xfrm>
            <a:custGeom>
              <a:avLst/>
              <a:gdLst/>
              <a:ahLst/>
              <a:cxnLst/>
              <a:rect l="l" t="t" r="r" b="b"/>
              <a:pathLst>
                <a:path w="5392" h="12772" extrusionOk="0">
                  <a:moveTo>
                    <a:pt x="5391" y="1"/>
                  </a:moveTo>
                  <a:cubicBezTo>
                    <a:pt x="5109" y="1009"/>
                    <a:pt x="4927" y="1390"/>
                    <a:pt x="4568" y="1390"/>
                  </a:cubicBezTo>
                  <a:cubicBezTo>
                    <a:pt x="4396" y="1390"/>
                    <a:pt x="4183" y="1303"/>
                    <a:pt x="3899" y="1154"/>
                  </a:cubicBezTo>
                  <a:lnTo>
                    <a:pt x="0" y="12772"/>
                  </a:lnTo>
                  <a:lnTo>
                    <a:pt x="5391" y="12772"/>
                  </a:lnTo>
                  <a:lnTo>
                    <a:pt x="5391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6"/>
            <p:cNvSpPr/>
            <p:nvPr/>
          </p:nvSpPr>
          <p:spPr>
            <a:xfrm>
              <a:off x="2335925" y="5102375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010" y="1"/>
                  </a:moveTo>
                  <a:cubicBezTo>
                    <a:pt x="757" y="1115"/>
                    <a:pt x="1" y="2706"/>
                    <a:pt x="1" y="4536"/>
                  </a:cubicBezTo>
                  <a:lnTo>
                    <a:pt x="1" y="19277"/>
                  </a:lnTo>
                  <a:lnTo>
                    <a:pt x="24488" y="19277"/>
                  </a:lnTo>
                  <a:lnTo>
                    <a:pt x="24488" y="7659"/>
                  </a:lnTo>
                  <a:cubicBezTo>
                    <a:pt x="20033" y="5710"/>
                    <a:pt x="14860" y="5571"/>
                    <a:pt x="10166" y="4158"/>
                  </a:cubicBezTo>
                  <a:cubicBezTo>
                    <a:pt x="7222" y="3263"/>
                    <a:pt x="4476" y="1851"/>
                    <a:pt x="201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6"/>
            <p:cNvSpPr/>
            <p:nvPr/>
          </p:nvSpPr>
          <p:spPr>
            <a:xfrm>
              <a:off x="2335925" y="5063600"/>
              <a:ext cx="612225" cy="520700"/>
            </a:xfrm>
            <a:custGeom>
              <a:avLst/>
              <a:gdLst/>
              <a:ahLst/>
              <a:cxnLst/>
              <a:rect l="l" t="t" r="r" b="b"/>
              <a:pathLst>
                <a:path w="24489" h="20828" extrusionOk="0">
                  <a:moveTo>
                    <a:pt x="6068" y="0"/>
                  </a:moveTo>
                  <a:cubicBezTo>
                    <a:pt x="2706" y="0"/>
                    <a:pt x="1" y="2725"/>
                    <a:pt x="1" y="6087"/>
                  </a:cubicBezTo>
                  <a:lnTo>
                    <a:pt x="1" y="6207"/>
                  </a:lnTo>
                  <a:cubicBezTo>
                    <a:pt x="1" y="2885"/>
                    <a:pt x="2706" y="159"/>
                    <a:pt x="6008" y="159"/>
                  </a:cubicBezTo>
                  <a:lnTo>
                    <a:pt x="18242" y="159"/>
                  </a:lnTo>
                  <a:cubicBezTo>
                    <a:pt x="21584" y="159"/>
                    <a:pt x="24270" y="2885"/>
                    <a:pt x="24270" y="6207"/>
                  </a:cubicBezTo>
                  <a:lnTo>
                    <a:pt x="24270" y="20828"/>
                  </a:lnTo>
                  <a:lnTo>
                    <a:pt x="24488" y="20828"/>
                  </a:lnTo>
                  <a:lnTo>
                    <a:pt x="24488" y="6087"/>
                  </a:lnTo>
                  <a:cubicBezTo>
                    <a:pt x="2448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6"/>
            <p:cNvSpPr/>
            <p:nvPr/>
          </p:nvSpPr>
          <p:spPr>
            <a:xfrm>
              <a:off x="3097825" y="5031275"/>
              <a:ext cx="650500" cy="553025"/>
            </a:xfrm>
            <a:custGeom>
              <a:avLst/>
              <a:gdLst/>
              <a:ahLst/>
              <a:cxnLst/>
              <a:rect l="l" t="t" r="r" b="b"/>
              <a:pathLst>
                <a:path w="26020" h="22121" extrusionOk="0">
                  <a:moveTo>
                    <a:pt x="6465" y="0"/>
                  </a:moveTo>
                  <a:cubicBezTo>
                    <a:pt x="2885" y="0"/>
                    <a:pt x="0" y="2904"/>
                    <a:pt x="0" y="6465"/>
                  </a:cubicBezTo>
                  <a:lnTo>
                    <a:pt x="0" y="22121"/>
                  </a:lnTo>
                  <a:lnTo>
                    <a:pt x="26020" y="22121"/>
                  </a:lnTo>
                  <a:lnTo>
                    <a:pt x="26020" y="6465"/>
                  </a:lnTo>
                  <a:cubicBezTo>
                    <a:pt x="26020" y="2885"/>
                    <a:pt x="23096" y="0"/>
                    <a:pt x="1955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6"/>
            <p:cNvSpPr/>
            <p:nvPr/>
          </p:nvSpPr>
          <p:spPr>
            <a:xfrm>
              <a:off x="3097825" y="5063600"/>
              <a:ext cx="613200" cy="520700"/>
            </a:xfrm>
            <a:custGeom>
              <a:avLst/>
              <a:gdLst/>
              <a:ahLst/>
              <a:cxnLst/>
              <a:rect l="l" t="t" r="r" b="b"/>
              <a:pathLst>
                <a:path w="24528" h="20828" extrusionOk="0">
                  <a:moveTo>
                    <a:pt x="6087" y="0"/>
                  </a:moveTo>
                  <a:cubicBezTo>
                    <a:pt x="2745" y="0"/>
                    <a:pt x="0" y="2725"/>
                    <a:pt x="0" y="6087"/>
                  </a:cubicBezTo>
                  <a:lnTo>
                    <a:pt x="0" y="20828"/>
                  </a:lnTo>
                  <a:lnTo>
                    <a:pt x="24528" y="20828"/>
                  </a:lnTo>
                  <a:lnTo>
                    <a:pt x="24528" y="6087"/>
                  </a:lnTo>
                  <a:cubicBezTo>
                    <a:pt x="2452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6"/>
            <p:cNvSpPr/>
            <p:nvPr/>
          </p:nvSpPr>
          <p:spPr>
            <a:xfrm>
              <a:off x="3614025" y="5265000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5372" y="1"/>
                  </a:moveTo>
                  <a:cubicBezTo>
                    <a:pt x="5076" y="1009"/>
                    <a:pt x="4889" y="1390"/>
                    <a:pt x="4535" y="1390"/>
                  </a:cubicBezTo>
                  <a:cubicBezTo>
                    <a:pt x="4365" y="1390"/>
                    <a:pt x="4157" y="1303"/>
                    <a:pt x="3880" y="1154"/>
                  </a:cubicBezTo>
                  <a:lnTo>
                    <a:pt x="1" y="12772"/>
                  </a:lnTo>
                  <a:lnTo>
                    <a:pt x="5372" y="12772"/>
                  </a:lnTo>
                  <a:lnTo>
                    <a:pt x="5372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6"/>
            <p:cNvSpPr/>
            <p:nvPr/>
          </p:nvSpPr>
          <p:spPr>
            <a:xfrm>
              <a:off x="3098325" y="5102375"/>
              <a:ext cx="612700" cy="481925"/>
            </a:xfrm>
            <a:custGeom>
              <a:avLst/>
              <a:gdLst/>
              <a:ahLst/>
              <a:cxnLst/>
              <a:rect l="l" t="t" r="r" b="b"/>
              <a:pathLst>
                <a:path w="24508" h="19277" extrusionOk="0">
                  <a:moveTo>
                    <a:pt x="2029" y="1"/>
                  </a:moveTo>
                  <a:cubicBezTo>
                    <a:pt x="776" y="1115"/>
                    <a:pt x="0" y="2706"/>
                    <a:pt x="0" y="4536"/>
                  </a:cubicBezTo>
                  <a:lnTo>
                    <a:pt x="0" y="19277"/>
                  </a:lnTo>
                  <a:lnTo>
                    <a:pt x="24508" y="19277"/>
                  </a:lnTo>
                  <a:lnTo>
                    <a:pt x="24508" y="7659"/>
                  </a:lnTo>
                  <a:cubicBezTo>
                    <a:pt x="20052" y="5710"/>
                    <a:pt x="14880" y="5571"/>
                    <a:pt x="10185" y="4158"/>
                  </a:cubicBezTo>
                  <a:cubicBezTo>
                    <a:pt x="7241" y="3263"/>
                    <a:pt x="4476" y="1851"/>
                    <a:pt x="202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6"/>
            <p:cNvSpPr/>
            <p:nvPr/>
          </p:nvSpPr>
          <p:spPr>
            <a:xfrm>
              <a:off x="3098325" y="5063600"/>
              <a:ext cx="612700" cy="520700"/>
            </a:xfrm>
            <a:custGeom>
              <a:avLst/>
              <a:gdLst/>
              <a:ahLst/>
              <a:cxnLst/>
              <a:rect l="l" t="t" r="r" b="b"/>
              <a:pathLst>
                <a:path w="24508" h="20828" extrusionOk="0">
                  <a:moveTo>
                    <a:pt x="6067" y="0"/>
                  </a:moveTo>
                  <a:cubicBezTo>
                    <a:pt x="2725" y="0"/>
                    <a:pt x="0" y="2725"/>
                    <a:pt x="0" y="6087"/>
                  </a:cubicBezTo>
                  <a:lnTo>
                    <a:pt x="0" y="6207"/>
                  </a:lnTo>
                  <a:cubicBezTo>
                    <a:pt x="0" y="2885"/>
                    <a:pt x="2725" y="159"/>
                    <a:pt x="6028" y="159"/>
                  </a:cubicBezTo>
                  <a:lnTo>
                    <a:pt x="18262" y="159"/>
                  </a:lnTo>
                  <a:cubicBezTo>
                    <a:pt x="21584" y="159"/>
                    <a:pt x="24269" y="2885"/>
                    <a:pt x="24269" y="6207"/>
                  </a:cubicBezTo>
                  <a:lnTo>
                    <a:pt x="24269" y="20828"/>
                  </a:lnTo>
                  <a:lnTo>
                    <a:pt x="24488" y="20828"/>
                  </a:lnTo>
                  <a:lnTo>
                    <a:pt x="24488" y="6087"/>
                  </a:lnTo>
                  <a:cubicBezTo>
                    <a:pt x="24508" y="2725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6"/>
            <p:cNvSpPr/>
            <p:nvPr/>
          </p:nvSpPr>
          <p:spPr>
            <a:xfrm>
              <a:off x="6147875" y="5031275"/>
              <a:ext cx="650000" cy="553025"/>
            </a:xfrm>
            <a:custGeom>
              <a:avLst/>
              <a:gdLst/>
              <a:ahLst/>
              <a:cxnLst/>
              <a:rect l="l" t="t" r="r" b="b"/>
              <a:pathLst>
                <a:path w="26000" h="22121" extrusionOk="0">
                  <a:moveTo>
                    <a:pt x="6465" y="0"/>
                  </a:moveTo>
                  <a:cubicBezTo>
                    <a:pt x="2904" y="0"/>
                    <a:pt x="0" y="2885"/>
                    <a:pt x="0" y="6465"/>
                  </a:cubicBezTo>
                  <a:lnTo>
                    <a:pt x="0" y="22121"/>
                  </a:lnTo>
                  <a:lnTo>
                    <a:pt x="26000" y="22121"/>
                  </a:lnTo>
                  <a:lnTo>
                    <a:pt x="26000" y="6465"/>
                  </a:lnTo>
                  <a:cubicBezTo>
                    <a:pt x="26000" y="2904"/>
                    <a:pt x="23115" y="0"/>
                    <a:pt x="19535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6"/>
            <p:cNvSpPr/>
            <p:nvPr/>
          </p:nvSpPr>
          <p:spPr>
            <a:xfrm>
              <a:off x="6184175" y="5063600"/>
              <a:ext cx="613200" cy="520700"/>
            </a:xfrm>
            <a:custGeom>
              <a:avLst/>
              <a:gdLst/>
              <a:ahLst/>
              <a:cxnLst/>
              <a:rect l="l" t="t" r="r" b="b"/>
              <a:pathLst>
                <a:path w="24528" h="20828" extrusionOk="0">
                  <a:moveTo>
                    <a:pt x="6107" y="0"/>
                  </a:moveTo>
                  <a:cubicBezTo>
                    <a:pt x="2745" y="0"/>
                    <a:pt x="0" y="2725"/>
                    <a:pt x="0" y="6087"/>
                  </a:cubicBezTo>
                  <a:lnTo>
                    <a:pt x="0" y="20828"/>
                  </a:lnTo>
                  <a:lnTo>
                    <a:pt x="24528" y="20828"/>
                  </a:lnTo>
                  <a:lnTo>
                    <a:pt x="24528" y="6087"/>
                  </a:lnTo>
                  <a:cubicBezTo>
                    <a:pt x="24528" y="2725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6"/>
            <p:cNvSpPr/>
            <p:nvPr/>
          </p:nvSpPr>
          <p:spPr>
            <a:xfrm>
              <a:off x="6147875" y="5265000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0" y="1"/>
                  </a:moveTo>
                  <a:lnTo>
                    <a:pt x="0" y="12772"/>
                  </a:lnTo>
                  <a:lnTo>
                    <a:pt x="5371" y="12772"/>
                  </a:lnTo>
                  <a:lnTo>
                    <a:pt x="1492" y="1154"/>
                  </a:lnTo>
                  <a:cubicBezTo>
                    <a:pt x="1208" y="1303"/>
                    <a:pt x="996" y="1390"/>
                    <a:pt x="824" y="1390"/>
                  </a:cubicBezTo>
                  <a:cubicBezTo>
                    <a:pt x="465" y="1390"/>
                    <a:pt x="282" y="1009"/>
                    <a:pt x="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6"/>
            <p:cNvSpPr/>
            <p:nvPr/>
          </p:nvSpPr>
          <p:spPr>
            <a:xfrm>
              <a:off x="6185150" y="5138200"/>
              <a:ext cx="612225" cy="481425"/>
            </a:xfrm>
            <a:custGeom>
              <a:avLst/>
              <a:gdLst/>
              <a:ahLst/>
              <a:cxnLst/>
              <a:rect l="l" t="t" r="r" b="b"/>
              <a:pathLst>
                <a:path w="24489" h="19257" extrusionOk="0">
                  <a:moveTo>
                    <a:pt x="22480" y="0"/>
                  </a:moveTo>
                  <a:cubicBezTo>
                    <a:pt x="20013" y="1830"/>
                    <a:pt x="17248" y="3243"/>
                    <a:pt x="14324" y="4138"/>
                  </a:cubicBezTo>
                  <a:cubicBezTo>
                    <a:pt x="9609" y="5570"/>
                    <a:pt x="4437" y="5689"/>
                    <a:pt x="1" y="7659"/>
                  </a:cubicBezTo>
                  <a:lnTo>
                    <a:pt x="1" y="19256"/>
                  </a:lnTo>
                  <a:lnTo>
                    <a:pt x="24489" y="19256"/>
                  </a:lnTo>
                  <a:lnTo>
                    <a:pt x="24489" y="4516"/>
                  </a:lnTo>
                  <a:cubicBezTo>
                    <a:pt x="24489" y="2705"/>
                    <a:pt x="23713" y="1114"/>
                    <a:pt x="22480" y="0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6"/>
            <p:cNvSpPr/>
            <p:nvPr/>
          </p:nvSpPr>
          <p:spPr>
            <a:xfrm>
              <a:off x="6184675" y="5063600"/>
              <a:ext cx="612700" cy="520700"/>
            </a:xfrm>
            <a:custGeom>
              <a:avLst/>
              <a:gdLst/>
              <a:ahLst/>
              <a:cxnLst/>
              <a:rect l="l" t="t" r="r" b="b"/>
              <a:pathLst>
                <a:path w="24508" h="20828" extrusionOk="0">
                  <a:moveTo>
                    <a:pt x="6107" y="0"/>
                  </a:moveTo>
                  <a:cubicBezTo>
                    <a:pt x="2745" y="0"/>
                    <a:pt x="20" y="2725"/>
                    <a:pt x="0" y="6087"/>
                  </a:cubicBezTo>
                  <a:lnTo>
                    <a:pt x="0" y="20828"/>
                  </a:lnTo>
                  <a:lnTo>
                    <a:pt x="239" y="20828"/>
                  </a:lnTo>
                  <a:lnTo>
                    <a:pt x="239" y="6207"/>
                  </a:lnTo>
                  <a:cubicBezTo>
                    <a:pt x="239" y="2885"/>
                    <a:pt x="2924" y="159"/>
                    <a:pt x="6246" y="159"/>
                  </a:cubicBezTo>
                  <a:lnTo>
                    <a:pt x="18480" y="159"/>
                  </a:lnTo>
                  <a:cubicBezTo>
                    <a:pt x="21802" y="159"/>
                    <a:pt x="24508" y="2885"/>
                    <a:pt x="24508" y="6207"/>
                  </a:cubicBezTo>
                  <a:lnTo>
                    <a:pt x="24508" y="6087"/>
                  </a:lnTo>
                  <a:cubicBezTo>
                    <a:pt x="24508" y="2725"/>
                    <a:pt x="21802" y="0"/>
                    <a:pt x="18441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6"/>
            <p:cNvSpPr/>
            <p:nvPr/>
          </p:nvSpPr>
          <p:spPr>
            <a:xfrm>
              <a:off x="5385475" y="5031275"/>
              <a:ext cx="650525" cy="553025"/>
            </a:xfrm>
            <a:custGeom>
              <a:avLst/>
              <a:gdLst/>
              <a:ahLst/>
              <a:cxnLst/>
              <a:rect l="l" t="t" r="r" b="b"/>
              <a:pathLst>
                <a:path w="26021" h="22121" extrusionOk="0">
                  <a:moveTo>
                    <a:pt x="6466" y="0"/>
                  </a:moveTo>
                  <a:cubicBezTo>
                    <a:pt x="2905" y="0"/>
                    <a:pt x="1" y="2885"/>
                    <a:pt x="1" y="6465"/>
                  </a:cubicBezTo>
                  <a:lnTo>
                    <a:pt x="1" y="22121"/>
                  </a:lnTo>
                  <a:lnTo>
                    <a:pt x="26020" y="22121"/>
                  </a:lnTo>
                  <a:lnTo>
                    <a:pt x="26020" y="6465"/>
                  </a:lnTo>
                  <a:cubicBezTo>
                    <a:pt x="26020" y="2904"/>
                    <a:pt x="23136" y="0"/>
                    <a:pt x="1955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6"/>
            <p:cNvSpPr/>
            <p:nvPr/>
          </p:nvSpPr>
          <p:spPr>
            <a:xfrm>
              <a:off x="5422275" y="5063600"/>
              <a:ext cx="612725" cy="520700"/>
            </a:xfrm>
            <a:custGeom>
              <a:avLst/>
              <a:gdLst/>
              <a:ahLst/>
              <a:cxnLst/>
              <a:rect l="l" t="t" r="r" b="b"/>
              <a:pathLst>
                <a:path w="24509" h="20828" extrusionOk="0">
                  <a:moveTo>
                    <a:pt x="608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20828"/>
                  </a:lnTo>
                  <a:lnTo>
                    <a:pt x="24508" y="20828"/>
                  </a:lnTo>
                  <a:lnTo>
                    <a:pt x="24508" y="6087"/>
                  </a:lnTo>
                  <a:cubicBezTo>
                    <a:pt x="2450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6"/>
            <p:cNvSpPr/>
            <p:nvPr/>
          </p:nvSpPr>
          <p:spPr>
            <a:xfrm>
              <a:off x="5385475" y="5265000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1" y="1"/>
                  </a:moveTo>
                  <a:lnTo>
                    <a:pt x="1" y="12772"/>
                  </a:lnTo>
                  <a:lnTo>
                    <a:pt x="5372" y="12772"/>
                  </a:lnTo>
                  <a:lnTo>
                    <a:pt x="1492" y="1154"/>
                  </a:lnTo>
                  <a:cubicBezTo>
                    <a:pt x="1209" y="1303"/>
                    <a:pt x="996" y="1390"/>
                    <a:pt x="824" y="1390"/>
                  </a:cubicBezTo>
                  <a:cubicBezTo>
                    <a:pt x="465" y="1390"/>
                    <a:pt x="283" y="1009"/>
                    <a:pt x="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6"/>
            <p:cNvSpPr/>
            <p:nvPr/>
          </p:nvSpPr>
          <p:spPr>
            <a:xfrm>
              <a:off x="5422775" y="5102375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79" y="1"/>
                  </a:moveTo>
                  <a:cubicBezTo>
                    <a:pt x="20013" y="1851"/>
                    <a:pt x="17267" y="3263"/>
                    <a:pt x="14323" y="4158"/>
                  </a:cubicBezTo>
                  <a:cubicBezTo>
                    <a:pt x="9629" y="5571"/>
                    <a:pt x="4456" y="5710"/>
                    <a:pt x="0" y="7659"/>
                  </a:cubicBezTo>
                  <a:lnTo>
                    <a:pt x="0" y="19277"/>
                  </a:lnTo>
                  <a:lnTo>
                    <a:pt x="24488" y="19277"/>
                  </a:lnTo>
                  <a:lnTo>
                    <a:pt x="24488" y="4536"/>
                  </a:lnTo>
                  <a:cubicBezTo>
                    <a:pt x="24488" y="2706"/>
                    <a:pt x="23732" y="1115"/>
                    <a:pt x="2247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6"/>
            <p:cNvSpPr/>
            <p:nvPr/>
          </p:nvSpPr>
          <p:spPr>
            <a:xfrm>
              <a:off x="5422775" y="5063600"/>
              <a:ext cx="611725" cy="520700"/>
            </a:xfrm>
            <a:custGeom>
              <a:avLst/>
              <a:gdLst/>
              <a:ahLst/>
              <a:cxnLst/>
              <a:rect l="l" t="t" r="r" b="b"/>
              <a:pathLst>
                <a:path w="24469" h="20828" extrusionOk="0">
                  <a:moveTo>
                    <a:pt x="6068" y="0"/>
                  </a:moveTo>
                  <a:cubicBezTo>
                    <a:pt x="2706" y="0"/>
                    <a:pt x="0" y="2725"/>
                    <a:pt x="0" y="6087"/>
                  </a:cubicBezTo>
                  <a:lnTo>
                    <a:pt x="0" y="20828"/>
                  </a:lnTo>
                  <a:lnTo>
                    <a:pt x="199" y="20828"/>
                  </a:lnTo>
                  <a:lnTo>
                    <a:pt x="199" y="6207"/>
                  </a:lnTo>
                  <a:cubicBezTo>
                    <a:pt x="199" y="2885"/>
                    <a:pt x="2885" y="159"/>
                    <a:pt x="6207" y="159"/>
                  </a:cubicBezTo>
                  <a:lnTo>
                    <a:pt x="18441" y="159"/>
                  </a:lnTo>
                  <a:cubicBezTo>
                    <a:pt x="21763" y="159"/>
                    <a:pt x="24468" y="2885"/>
                    <a:pt x="24468" y="6207"/>
                  </a:cubicBezTo>
                  <a:lnTo>
                    <a:pt x="24468" y="6087"/>
                  </a:lnTo>
                  <a:cubicBezTo>
                    <a:pt x="24468" y="2725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6"/>
            <p:cNvSpPr/>
            <p:nvPr/>
          </p:nvSpPr>
          <p:spPr>
            <a:xfrm>
              <a:off x="4622600" y="5031275"/>
              <a:ext cx="650500" cy="553025"/>
            </a:xfrm>
            <a:custGeom>
              <a:avLst/>
              <a:gdLst/>
              <a:ahLst/>
              <a:cxnLst/>
              <a:rect l="l" t="t" r="r" b="b"/>
              <a:pathLst>
                <a:path w="26020" h="22121" extrusionOk="0">
                  <a:moveTo>
                    <a:pt x="6465" y="0"/>
                  </a:moveTo>
                  <a:cubicBezTo>
                    <a:pt x="2904" y="0"/>
                    <a:pt x="0" y="2885"/>
                    <a:pt x="0" y="6465"/>
                  </a:cubicBezTo>
                  <a:lnTo>
                    <a:pt x="0" y="22121"/>
                  </a:lnTo>
                  <a:lnTo>
                    <a:pt x="26020" y="22121"/>
                  </a:lnTo>
                  <a:lnTo>
                    <a:pt x="26020" y="6465"/>
                  </a:lnTo>
                  <a:cubicBezTo>
                    <a:pt x="26020" y="2904"/>
                    <a:pt x="23135" y="0"/>
                    <a:pt x="1955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6"/>
            <p:cNvSpPr/>
            <p:nvPr/>
          </p:nvSpPr>
          <p:spPr>
            <a:xfrm>
              <a:off x="4659900" y="5063600"/>
              <a:ext cx="613200" cy="520700"/>
            </a:xfrm>
            <a:custGeom>
              <a:avLst/>
              <a:gdLst/>
              <a:ahLst/>
              <a:cxnLst/>
              <a:rect l="l" t="t" r="r" b="b"/>
              <a:pathLst>
                <a:path w="24528" h="20828" extrusionOk="0">
                  <a:moveTo>
                    <a:pt x="6087" y="0"/>
                  </a:moveTo>
                  <a:cubicBezTo>
                    <a:pt x="2745" y="0"/>
                    <a:pt x="0" y="2725"/>
                    <a:pt x="0" y="6087"/>
                  </a:cubicBezTo>
                  <a:lnTo>
                    <a:pt x="0" y="20828"/>
                  </a:lnTo>
                  <a:lnTo>
                    <a:pt x="24528" y="20828"/>
                  </a:lnTo>
                  <a:lnTo>
                    <a:pt x="24528" y="6087"/>
                  </a:lnTo>
                  <a:cubicBezTo>
                    <a:pt x="24528" y="2725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6"/>
            <p:cNvSpPr/>
            <p:nvPr/>
          </p:nvSpPr>
          <p:spPr>
            <a:xfrm>
              <a:off x="4622600" y="5265000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0" y="1"/>
                  </a:moveTo>
                  <a:lnTo>
                    <a:pt x="0" y="12772"/>
                  </a:lnTo>
                  <a:lnTo>
                    <a:pt x="5371" y="12772"/>
                  </a:lnTo>
                  <a:lnTo>
                    <a:pt x="1492" y="1154"/>
                  </a:lnTo>
                  <a:cubicBezTo>
                    <a:pt x="1215" y="1303"/>
                    <a:pt x="1007" y="1390"/>
                    <a:pt x="837" y="1390"/>
                  </a:cubicBezTo>
                  <a:cubicBezTo>
                    <a:pt x="483" y="1390"/>
                    <a:pt x="296" y="1009"/>
                    <a:pt x="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6"/>
            <p:cNvSpPr/>
            <p:nvPr/>
          </p:nvSpPr>
          <p:spPr>
            <a:xfrm>
              <a:off x="4660875" y="5102375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60" y="1"/>
                  </a:moveTo>
                  <a:cubicBezTo>
                    <a:pt x="20013" y="1851"/>
                    <a:pt x="17248" y="3263"/>
                    <a:pt x="14324" y="4158"/>
                  </a:cubicBezTo>
                  <a:cubicBezTo>
                    <a:pt x="9609" y="5571"/>
                    <a:pt x="4437" y="5710"/>
                    <a:pt x="1" y="7659"/>
                  </a:cubicBezTo>
                  <a:lnTo>
                    <a:pt x="1" y="19277"/>
                  </a:lnTo>
                  <a:lnTo>
                    <a:pt x="24489" y="19277"/>
                  </a:lnTo>
                  <a:lnTo>
                    <a:pt x="24489" y="4536"/>
                  </a:lnTo>
                  <a:cubicBezTo>
                    <a:pt x="24489" y="2706"/>
                    <a:pt x="23713" y="1115"/>
                    <a:pt x="2246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6"/>
            <p:cNvSpPr/>
            <p:nvPr/>
          </p:nvSpPr>
          <p:spPr>
            <a:xfrm>
              <a:off x="4659900" y="5063600"/>
              <a:ext cx="612700" cy="520700"/>
            </a:xfrm>
            <a:custGeom>
              <a:avLst/>
              <a:gdLst/>
              <a:ahLst/>
              <a:cxnLst/>
              <a:rect l="l" t="t" r="r" b="b"/>
              <a:pathLst>
                <a:path w="24508" h="20828" extrusionOk="0">
                  <a:moveTo>
                    <a:pt x="6107" y="0"/>
                  </a:moveTo>
                  <a:cubicBezTo>
                    <a:pt x="2745" y="0"/>
                    <a:pt x="40" y="2725"/>
                    <a:pt x="0" y="6087"/>
                  </a:cubicBezTo>
                  <a:lnTo>
                    <a:pt x="0" y="20828"/>
                  </a:lnTo>
                  <a:lnTo>
                    <a:pt x="239" y="20828"/>
                  </a:lnTo>
                  <a:lnTo>
                    <a:pt x="239" y="6207"/>
                  </a:lnTo>
                  <a:cubicBezTo>
                    <a:pt x="239" y="2885"/>
                    <a:pt x="2924" y="159"/>
                    <a:pt x="6246" y="159"/>
                  </a:cubicBezTo>
                  <a:lnTo>
                    <a:pt x="18480" y="159"/>
                  </a:lnTo>
                  <a:cubicBezTo>
                    <a:pt x="21783" y="159"/>
                    <a:pt x="24508" y="2885"/>
                    <a:pt x="24508" y="6207"/>
                  </a:cubicBezTo>
                  <a:lnTo>
                    <a:pt x="24508" y="6087"/>
                  </a:lnTo>
                  <a:cubicBezTo>
                    <a:pt x="24508" y="2725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6"/>
            <p:cNvSpPr/>
            <p:nvPr/>
          </p:nvSpPr>
          <p:spPr>
            <a:xfrm>
              <a:off x="3860700" y="5031275"/>
              <a:ext cx="650025" cy="553025"/>
            </a:xfrm>
            <a:custGeom>
              <a:avLst/>
              <a:gdLst/>
              <a:ahLst/>
              <a:cxnLst/>
              <a:rect l="l" t="t" r="r" b="b"/>
              <a:pathLst>
                <a:path w="26001" h="22121" extrusionOk="0">
                  <a:moveTo>
                    <a:pt x="6466" y="0"/>
                  </a:moveTo>
                  <a:cubicBezTo>
                    <a:pt x="2905" y="0"/>
                    <a:pt x="1" y="2885"/>
                    <a:pt x="1" y="6465"/>
                  </a:cubicBezTo>
                  <a:lnTo>
                    <a:pt x="1" y="22121"/>
                  </a:lnTo>
                  <a:lnTo>
                    <a:pt x="26000" y="22121"/>
                  </a:lnTo>
                  <a:lnTo>
                    <a:pt x="26000" y="6465"/>
                  </a:lnTo>
                  <a:cubicBezTo>
                    <a:pt x="26000" y="2904"/>
                    <a:pt x="23116" y="0"/>
                    <a:pt x="1953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6"/>
            <p:cNvSpPr/>
            <p:nvPr/>
          </p:nvSpPr>
          <p:spPr>
            <a:xfrm>
              <a:off x="3897000" y="5063600"/>
              <a:ext cx="613225" cy="520700"/>
            </a:xfrm>
            <a:custGeom>
              <a:avLst/>
              <a:gdLst/>
              <a:ahLst/>
              <a:cxnLst/>
              <a:rect l="l" t="t" r="r" b="b"/>
              <a:pathLst>
                <a:path w="24529" h="20828" extrusionOk="0">
                  <a:moveTo>
                    <a:pt x="6108" y="0"/>
                  </a:moveTo>
                  <a:cubicBezTo>
                    <a:pt x="2746" y="0"/>
                    <a:pt x="1" y="2725"/>
                    <a:pt x="1" y="6087"/>
                  </a:cubicBezTo>
                  <a:lnTo>
                    <a:pt x="1" y="20828"/>
                  </a:lnTo>
                  <a:lnTo>
                    <a:pt x="24528" y="20828"/>
                  </a:lnTo>
                  <a:lnTo>
                    <a:pt x="24528" y="6087"/>
                  </a:lnTo>
                  <a:cubicBezTo>
                    <a:pt x="24528" y="2725"/>
                    <a:pt x="2180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6"/>
            <p:cNvSpPr/>
            <p:nvPr/>
          </p:nvSpPr>
          <p:spPr>
            <a:xfrm>
              <a:off x="3860700" y="5265000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1" y="1"/>
                  </a:moveTo>
                  <a:lnTo>
                    <a:pt x="1" y="12772"/>
                  </a:lnTo>
                  <a:lnTo>
                    <a:pt x="5372" y="12772"/>
                  </a:lnTo>
                  <a:lnTo>
                    <a:pt x="1493" y="1154"/>
                  </a:lnTo>
                  <a:cubicBezTo>
                    <a:pt x="1209" y="1303"/>
                    <a:pt x="996" y="1390"/>
                    <a:pt x="824" y="1390"/>
                  </a:cubicBezTo>
                  <a:cubicBezTo>
                    <a:pt x="465" y="1390"/>
                    <a:pt x="283" y="1009"/>
                    <a:pt x="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6"/>
            <p:cNvSpPr/>
            <p:nvPr/>
          </p:nvSpPr>
          <p:spPr>
            <a:xfrm>
              <a:off x="3898000" y="5102375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79" y="1"/>
                  </a:moveTo>
                  <a:cubicBezTo>
                    <a:pt x="20013" y="1851"/>
                    <a:pt x="17247" y="3263"/>
                    <a:pt x="14323" y="4158"/>
                  </a:cubicBezTo>
                  <a:cubicBezTo>
                    <a:pt x="9629" y="5571"/>
                    <a:pt x="4456" y="5710"/>
                    <a:pt x="1" y="7659"/>
                  </a:cubicBezTo>
                  <a:lnTo>
                    <a:pt x="1" y="19277"/>
                  </a:lnTo>
                  <a:lnTo>
                    <a:pt x="24488" y="19277"/>
                  </a:lnTo>
                  <a:lnTo>
                    <a:pt x="24488" y="4536"/>
                  </a:lnTo>
                  <a:cubicBezTo>
                    <a:pt x="24488" y="2706"/>
                    <a:pt x="23713" y="1115"/>
                    <a:pt x="2247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6"/>
            <p:cNvSpPr/>
            <p:nvPr/>
          </p:nvSpPr>
          <p:spPr>
            <a:xfrm>
              <a:off x="3898000" y="5063600"/>
              <a:ext cx="612225" cy="520700"/>
            </a:xfrm>
            <a:custGeom>
              <a:avLst/>
              <a:gdLst/>
              <a:ahLst/>
              <a:cxnLst/>
              <a:rect l="l" t="t" r="r" b="b"/>
              <a:pathLst>
                <a:path w="24489" h="20828" extrusionOk="0">
                  <a:moveTo>
                    <a:pt x="608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20828"/>
                  </a:lnTo>
                  <a:lnTo>
                    <a:pt x="219" y="20828"/>
                  </a:lnTo>
                  <a:lnTo>
                    <a:pt x="219" y="6207"/>
                  </a:lnTo>
                  <a:cubicBezTo>
                    <a:pt x="219" y="2885"/>
                    <a:pt x="2905" y="159"/>
                    <a:pt x="6247" y="159"/>
                  </a:cubicBezTo>
                  <a:lnTo>
                    <a:pt x="18481" y="159"/>
                  </a:lnTo>
                  <a:cubicBezTo>
                    <a:pt x="21783" y="159"/>
                    <a:pt x="24488" y="2885"/>
                    <a:pt x="24488" y="6207"/>
                  </a:cubicBezTo>
                  <a:lnTo>
                    <a:pt x="24488" y="6087"/>
                  </a:lnTo>
                  <a:cubicBezTo>
                    <a:pt x="2448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16" name="Google Shape;1016;p6"/>
          <p:cNvSpPr txBox="1">
            <a:spLocks noGrp="1"/>
          </p:cNvSpPr>
          <p:nvPr>
            <p:ph type="title"/>
          </p:nvPr>
        </p:nvSpPr>
        <p:spPr>
          <a:xfrm>
            <a:off x="464100" y="604875"/>
            <a:ext cx="8215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Google Shape;1018;p7"/>
          <p:cNvSpPr/>
          <p:nvPr/>
        </p:nvSpPr>
        <p:spPr>
          <a:xfrm>
            <a:off x="-14350" y="-939750"/>
            <a:ext cx="7780475" cy="5241025"/>
          </a:xfrm>
          <a:custGeom>
            <a:avLst/>
            <a:gdLst/>
            <a:ahLst/>
            <a:cxnLst/>
            <a:rect l="l" t="t" r="r" b="b"/>
            <a:pathLst>
              <a:path w="311219" h="209641" extrusionOk="0">
                <a:moveTo>
                  <a:pt x="311219" y="196593"/>
                </a:moveTo>
                <a:lnTo>
                  <a:pt x="861" y="0"/>
                </a:lnTo>
                <a:lnTo>
                  <a:pt x="0" y="183358"/>
                </a:lnTo>
                <a:lnTo>
                  <a:pt x="300694" y="209641"/>
                </a:lnTo>
                <a:close/>
              </a:path>
            </a:pathLst>
          </a:custGeom>
          <a:gradFill>
            <a:gsLst>
              <a:gs pos="0">
                <a:srgbClr val="FFF6DB">
                  <a:alpha val="1960"/>
                </a:srgbClr>
              </a:gs>
              <a:gs pos="100000">
                <a:srgbClr val="FAD25C">
                  <a:alpha val="29411"/>
                </a:srgbClr>
              </a:gs>
            </a:gsLst>
            <a:lin ang="18900044" scaled="0"/>
          </a:gradFill>
          <a:ln>
            <a:noFill/>
          </a:ln>
        </p:spPr>
      </p:sp>
      <p:sp>
        <p:nvSpPr>
          <p:cNvPr id="1019" name="Google Shape;1019;p7"/>
          <p:cNvSpPr/>
          <p:nvPr/>
        </p:nvSpPr>
        <p:spPr>
          <a:xfrm>
            <a:off x="-7175" y="4096150"/>
            <a:ext cx="9158700" cy="896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20" name="Google Shape;1020;p7"/>
          <p:cNvGrpSpPr/>
          <p:nvPr/>
        </p:nvGrpSpPr>
        <p:grpSpPr>
          <a:xfrm flipH="1">
            <a:off x="7428025" y="3963363"/>
            <a:ext cx="592125" cy="571875"/>
            <a:chOff x="1378650" y="3847600"/>
            <a:chExt cx="592125" cy="571875"/>
          </a:xfrm>
        </p:grpSpPr>
        <p:sp>
          <p:nvSpPr>
            <p:cNvPr id="1021" name="Google Shape;1021;p7"/>
            <p:cNvSpPr/>
            <p:nvPr/>
          </p:nvSpPr>
          <p:spPr>
            <a:xfrm>
              <a:off x="1463725" y="3847600"/>
              <a:ext cx="507050" cy="464750"/>
            </a:xfrm>
            <a:custGeom>
              <a:avLst/>
              <a:gdLst/>
              <a:ahLst/>
              <a:cxnLst/>
              <a:rect l="l" t="t" r="r" b="b"/>
              <a:pathLst>
                <a:path w="20282" h="18590" extrusionOk="0">
                  <a:moveTo>
                    <a:pt x="7602" y="0"/>
                  </a:moveTo>
                  <a:cubicBezTo>
                    <a:pt x="7280" y="0"/>
                    <a:pt x="7041" y="83"/>
                    <a:pt x="6905" y="258"/>
                  </a:cubicBezTo>
                  <a:lnTo>
                    <a:pt x="2769" y="5428"/>
                  </a:lnTo>
                  <a:cubicBezTo>
                    <a:pt x="0" y="8931"/>
                    <a:pt x="567" y="14034"/>
                    <a:pt x="4070" y="16836"/>
                  </a:cubicBezTo>
                  <a:cubicBezTo>
                    <a:pt x="5561" y="18016"/>
                    <a:pt x="7343" y="18590"/>
                    <a:pt x="9112" y="18590"/>
                  </a:cubicBezTo>
                  <a:cubicBezTo>
                    <a:pt x="11496" y="18590"/>
                    <a:pt x="13855" y="17546"/>
                    <a:pt x="15445" y="15535"/>
                  </a:cubicBezTo>
                  <a:lnTo>
                    <a:pt x="19581" y="10365"/>
                  </a:lnTo>
                  <a:cubicBezTo>
                    <a:pt x="20281" y="9431"/>
                    <a:pt x="18046" y="6496"/>
                    <a:pt x="14544" y="3694"/>
                  </a:cubicBezTo>
                  <a:cubicBezTo>
                    <a:pt x="11721" y="1435"/>
                    <a:pt x="8941" y="0"/>
                    <a:pt x="76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7"/>
            <p:cNvSpPr/>
            <p:nvPr/>
          </p:nvSpPr>
          <p:spPr>
            <a:xfrm>
              <a:off x="1516250" y="4045000"/>
              <a:ext cx="445350" cy="267350"/>
            </a:xfrm>
            <a:custGeom>
              <a:avLst/>
              <a:gdLst/>
              <a:ahLst/>
              <a:cxnLst/>
              <a:rect l="l" t="t" r="r" b="b"/>
              <a:pathLst>
                <a:path w="17814" h="10694" extrusionOk="0">
                  <a:moveTo>
                    <a:pt x="16646" y="1"/>
                  </a:moveTo>
                  <a:lnTo>
                    <a:pt x="16646" y="1"/>
                  </a:lnTo>
                  <a:cubicBezTo>
                    <a:pt x="17113" y="801"/>
                    <a:pt x="17246" y="1368"/>
                    <a:pt x="16979" y="1702"/>
                  </a:cubicBezTo>
                  <a:lnTo>
                    <a:pt x="12843" y="6872"/>
                  </a:lnTo>
                  <a:cubicBezTo>
                    <a:pt x="11251" y="8886"/>
                    <a:pt x="8888" y="9940"/>
                    <a:pt x="6500" y="9940"/>
                  </a:cubicBezTo>
                  <a:cubicBezTo>
                    <a:pt x="4735" y="9940"/>
                    <a:pt x="2957" y="9364"/>
                    <a:pt x="1468" y="8173"/>
                  </a:cubicBezTo>
                  <a:cubicBezTo>
                    <a:pt x="935" y="7706"/>
                    <a:pt x="434" y="7206"/>
                    <a:pt x="1" y="6672"/>
                  </a:cubicBezTo>
                  <a:lnTo>
                    <a:pt x="1" y="6672"/>
                  </a:lnTo>
                  <a:cubicBezTo>
                    <a:pt x="501" y="7506"/>
                    <a:pt x="1135" y="8307"/>
                    <a:pt x="1969" y="8940"/>
                  </a:cubicBezTo>
                  <a:cubicBezTo>
                    <a:pt x="3460" y="10120"/>
                    <a:pt x="5242" y="10694"/>
                    <a:pt x="7011" y="10694"/>
                  </a:cubicBezTo>
                  <a:cubicBezTo>
                    <a:pt x="9395" y="10694"/>
                    <a:pt x="11754" y="9650"/>
                    <a:pt x="13344" y="7639"/>
                  </a:cubicBezTo>
                  <a:lnTo>
                    <a:pt x="17480" y="2469"/>
                  </a:lnTo>
                  <a:cubicBezTo>
                    <a:pt x="17813" y="2035"/>
                    <a:pt x="17480" y="1135"/>
                    <a:pt x="166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7"/>
            <p:cNvSpPr/>
            <p:nvPr/>
          </p:nvSpPr>
          <p:spPr>
            <a:xfrm>
              <a:off x="1648850" y="3869750"/>
              <a:ext cx="291900" cy="220450"/>
            </a:xfrm>
            <a:custGeom>
              <a:avLst/>
              <a:gdLst/>
              <a:ahLst/>
              <a:cxnLst/>
              <a:rect l="l" t="t" r="r" b="b"/>
              <a:pathLst>
                <a:path w="11676" h="8818" extrusionOk="0">
                  <a:moveTo>
                    <a:pt x="1136" y="1"/>
                  </a:moveTo>
                  <a:cubicBezTo>
                    <a:pt x="876" y="1"/>
                    <a:pt x="681" y="67"/>
                    <a:pt x="568" y="206"/>
                  </a:cubicBezTo>
                  <a:cubicBezTo>
                    <a:pt x="0" y="973"/>
                    <a:pt x="1835" y="3475"/>
                    <a:pt x="4737" y="5776"/>
                  </a:cubicBezTo>
                  <a:cubicBezTo>
                    <a:pt x="7116" y="7614"/>
                    <a:pt x="9428" y="8817"/>
                    <a:pt x="10522" y="8817"/>
                  </a:cubicBezTo>
                  <a:cubicBezTo>
                    <a:pt x="10778" y="8817"/>
                    <a:pt x="10967" y="8751"/>
                    <a:pt x="11075" y="8612"/>
                  </a:cubicBezTo>
                  <a:cubicBezTo>
                    <a:pt x="11675" y="7845"/>
                    <a:pt x="9807" y="5376"/>
                    <a:pt x="6905" y="3041"/>
                  </a:cubicBezTo>
                  <a:cubicBezTo>
                    <a:pt x="4554" y="1203"/>
                    <a:pt x="2246" y="1"/>
                    <a:pt x="11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7"/>
            <p:cNvSpPr/>
            <p:nvPr/>
          </p:nvSpPr>
          <p:spPr>
            <a:xfrm>
              <a:off x="1648850" y="3870725"/>
              <a:ext cx="281900" cy="219475"/>
            </a:xfrm>
            <a:custGeom>
              <a:avLst/>
              <a:gdLst/>
              <a:ahLst/>
              <a:cxnLst/>
              <a:rect l="l" t="t" r="r" b="b"/>
              <a:pathLst>
                <a:path w="11276" h="8779" extrusionOk="0">
                  <a:moveTo>
                    <a:pt x="868" y="0"/>
                  </a:moveTo>
                  <a:cubicBezTo>
                    <a:pt x="768" y="67"/>
                    <a:pt x="634" y="100"/>
                    <a:pt x="568" y="167"/>
                  </a:cubicBezTo>
                  <a:cubicBezTo>
                    <a:pt x="0" y="934"/>
                    <a:pt x="1868" y="3402"/>
                    <a:pt x="4737" y="5737"/>
                  </a:cubicBezTo>
                  <a:cubicBezTo>
                    <a:pt x="7116" y="7575"/>
                    <a:pt x="9428" y="8778"/>
                    <a:pt x="10522" y="8778"/>
                  </a:cubicBezTo>
                  <a:cubicBezTo>
                    <a:pt x="10778" y="8778"/>
                    <a:pt x="10967" y="8712"/>
                    <a:pt x="11075" y="8573"/>
                  </a:cubicBezTo>
                  <a:cubicBezTo>
                    <a:pt x="11275" y="8339"/>
                    <a:pt x="11208" y="7939"/>
                    <a:pt x="10975" y="7405"/>
                  </a:cubicBezTo>
                  <a:cubicBezTo>
                    <a:pt x="10895" y="7425"/>
                    <a:pt x="10804" y="7434"/>
                    <a:pt x="10704" y="7434"/>
                  </a:cubicBezTo>
                  <a:cubicBezTo>
                    <a:pt x="9593" y="7434"/>
                    <a:pt x="7293" y="6269"/>
                    <a:pt x="4937" y="4403"/>
                  </a:cubicBezTo>
                  <a:cubicBezTo>
                    <a:pt x="2936" y="2802"/>
                    <a:pt x="1435" y="1134"/>
                    <a:pt x="8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7"/>
            <p:cNvSpPr/>
            <p:nvPr/>
          </p:nvSpPr>
          <p:spPr>
            <a:xfrm>
              <a:off x="1378650" y="4372750"/>
              <a:ext cx="512900" cy="46725"/>
            </a:xfrm>
            <a:custGeom>
              <a:avLst/>
              <a:gdLst/>
              <a:ahLst/>
              <a:cxnLst/>
              <a:rect l="l" t="t" r="r" b="b"/>
              <a:pathLst>
                <a:path w="20516" h="1869" extrusionOk="0">
                  <a:moveTo>
                    <a:pt x="10275" y="0"/>
                  </a:moveTo>
                  <a:cubicBezTo>
                    <a:pt x="4604" y="0"/>
                    <a:pt x="1" y="367"/>
                    <a:pt x="1" y="834"/>
                  </a:cubicBezTo>
                  <a:lnTo>
                    <a:pt x="1" y="1868"/>
                  </a:lnTo>
                  <a:lnTo>
                    <a:pt x="20515" y="1868"/>
                  </a:lnTo>
                  <a:lnTo>
                    <a:pt x="20515" y="834"/>
                  </a:lnTo>
                  <a:cubicBezTo>
                    <a:pt x="20515" y="367"/>
                    <a:pt x="15912" y="0"/>
                    <a:pt x="102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7"/>
            <p:cNvSpPr/>
            <p:nvPr/>
          </p:nvSpPr>
          <p:spPr>
            <a:xfrm>
              <a:off x="1378650" y="4395250"/>
              <a:ext cx="512900" cy="24225"/>
            </a:xfrm>
            <a:custGeom>
              <a:avLst/>
              <a:gdLst/>
              <a:ahLst/>
              <a:cxnLst/>
              <a:rect l="l" t="t" r="r" b="b"/>
              <a:pathLst>
                <a:path w="20516" h="969" extrusionOk="0">
                  <a:moveTo>
                    <a:pt x="1" y="1"/>
                  </a:moveTo>
                  <a:lnTo>
                    <a:pt x="1" y="968"/>
                  </a:lnTo>
                  <a:lnTo>
                    <a:pt x="20515" y="968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7"/>
            <p:cNvSpPr/>
            <p:nvPr/>
          </p:nvSpPr>
          <p:spPr>
            <a:xfrm>
              <a:off x="1520425" y="4186775"/>
              <a:ext cx="133450" cy="188500"/>
            </a:xfrm>
            <a:custGeom>
              <a:avLst/>
              <a:gdLst/>
              <a:ahLst/>
              <a:cxnLst/>
              <a:rect l="l" t="t" r="r" b="b"/>
              <a:pathLst>
                <a:path w="5338" h="7540" fill="none" extrusionOk="0">
                  <a:moveTo>
                    <a:pt x="2669" y="7539"/>
                  </a:moveTo>
                  <a:cubicBezTo>
                    <a:pt x="2669" y="7539"/>
                    <a:pt x="0" y="2769"/>
                    <a:pt x="5338" y="0"/>
                  </a:cubicBezTo>
                </a:path>
              </a:pathLst>
            </a:custGeom>
            <a:solidFill>
              <a:schemeClr val="lt1"/>
            </a:solidFill>
            <a:ln w="37525" cap="rnd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7"/>
            <p:cNvSpPr/>
            <p:nvPr/>
          </p:nvSpPr>
          <p:spPr>
            <a:xfrm>
              <a:off x="1498750" y="3989125"/>
              <a:ext cx="91750" cy="176825"/>
            </a:xfrm>
            <a:custGeom>
              <a:avLst/>
              <a:gdLst/>
              <a:ahLst/>
              <a:cxnLst/>
              <a:rect l="l" t="t" r="r" b="b"/>
              <a:pathLst>
                <a:path w="3670" h="7073" extrusionOk="0">
                  <a:moveTo>
                    <a:pt x="3669" y="1"/>
                  </a:moveTo>
                  <a:cubicBezTo>
                    <a:pt x="867" y="935"/>
                    <a:pt x="0" y="4537"/>
                    <a:pt x="968" y="7072"/>
                  </a:cubicBezTo>
                  <a:cubicBezTo>
                    <a:pt x="867" y="4404"/>
                    <a:pt x="1435" y="1702"/>
                    <a:pt x="36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9" name="Google Shape;1029;p7"/>
          <p:cNvGrpSpPr/>
          <p:nvPr/>
        </p:nvGrpSpPr>
        <p:grpSpPr>
          <a:xfrm>
            <a:off x="50" y="-132175"/>
            <a:ext cx="832143" cy="5305618"/>
            <a:chOff x="1440600" y="197825"/>
            <a:chExt cx="990175" cy="3797050"/>
          </a:xfrm>
        </p:grpSpPr>
        <p:sp>
          <p:nvSpPr>
            <p:cNvPr id="1030" name="Google Shape;1030;p7"/>
            <p:cNvSpPr/>
            <p:nvPr/>
          </p:nvSpPr>
          <p:spPr>
            <a:xfrm>
              <a:off x="1440600" y="197825"/>
              <a:ext cx="990175" cy="1889850"/>
            </a:xfrm>
            <a:custGeom>
              <a:avLst/>
              <a:gdLst/>
              <a:ahLst/>
              <a:cxnLst/>
              <a:rect l="l" t="t" r="r" b="b"/>
              <a:pathLst>
                <a:path w="39607" h="75594" extrusionOk="0">
                  <a:moveTo>
                    <a:pt x="0" y="1"/>
                  </a:moveTo>
                  <a:lnTo>
                    <a:pt x="0" y="75593"/>
                  </a:lnTo>
                  <a:lnTo>
                    <a:pt x="219" y="75593"/>
                  </a:lnTo>
                  <a:cubicBezTo>
                    <a:pt x="21405" y="75593"/>
                    <a:pt x="38652" y="42074"/>
                    <a:pt x="39606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7"/>
            <p:cNvSpPr/>
            <p:nvPr/>
          </p:nvSpPr>
          <p:spPr>
            <a:xfrm>
              <a:off x="1440600" y="2105050"/>
              <a:ext cx="590825" cy="1889825"/>
            </a:xfrm>
            <a:custGeom>
              <a:avLst/>
              <a:gdLst/>
              <a:ahLst/>
              <a:cxnLst/>
              <a:rect l="l" t="t" r="r" b="b"/>
              <a:pathLst>
                <a:path w="23633" h="75593" extrusionOk="0">
                  <a:moveTo>
                    <a:pt x="0" y="0"/>
                  </a:moveTo>
                  <a:lnTo>
                    <a:pt x="0" y="75593"/>
                  </a:lnTo>
                  <a:lnTo>
                    <a:pt x="23633" y="75593"/>
                  </a:lnTo>
                  <a:cubicBezTo>
                    <a:pt x="23056" y="33659"/>
                    <a:pt x="12712" y="239"/>
                    <a:pt x="0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7"/>
            <p:cNvSpPr/>
            <p:nvPr/>
          </p:nvSpPr>
          <p:spPr>
            <a:xfrm>
              <a:off x="1440600" y="197825"/>
              <a:ext cx="858875" cy="1889850"/>
            </a:xfrm>
            <a:custGeom>
              <a:avLst/>
              <a:gdLst/>
              <a:ahLst/>
              <a:cxnLst/>
              <a:rect l="l" t="t" r="r" b="b"/>
              <a:pathLst>
                <a:path w="34355" h="75594" extrusionOk="0">
                  <a:moveTo>
                    <a:pt x="0" y="1"/>
                  </a:moveTo>
                  <a:lnTo>
                    <a:pt x="0" y="75593"/>
                  </a:lnTo>
                  <a:lnTo>
                    <a:pt x="179" y="75593"/>
                  </a:lnTo>
                  <a:cubicBezTo>
                    <a:pt x="18560" y="75593"/>
                    <a:pt x="33539" y="42074"/>
                    <a:pt x="343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7"/>
            <p:cNvSpPr/>
            <p:nvPr/>
          </p:nvSpPr>
          <p:spPr>
            <a:xfrm>
              <a:off x="1440600" y="197825"/>
              <a:ext cx="644550" cy="1889850"/>
            </a:xfrm>
            <a:custGeom>
              <a:avLst/>
              <a:gdLst/>
              <a:ahLst/>
              <a:cxnLst/>
              <a:rect l="l" t="t" r="r" b="b"/>
              <a:pathLst>
                <a:path w="25782" h="75594" extrusionOk="0">
                  <a:moveTo>
                    <a:pt x="0" y="1"/>
                  </a:moveTo>
                  <a:lnTo>
                    <a:pt x="0" y="75593"/>
                  </a:lnTo>
                  <a:lnTo>
                    <a:pt x="139" y="75593"/>
                  </a:lnTo>
                  <a:cubicBezTo>
                    <a:pt x="13905" y="75593"/>
                    <a:pt x="25144" y="42074"/>
                    <a:pt x="2578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7"/>
            <p:cNvSpPr/>
            <p:nvPr/>
          </p:nvSpPr>
          <p:spPr>
            <a:xfrm>
              <a:off x="1526125" y="471350"/>
              <a:ext cx="341675" cy="1616325"/>
            </a:xfrm>
            <a:custGeom>
              <a:avLst/>
              <a:gdLst/>
              <a:ahLst/>
              <a:cxnLst/>
              <a:rect l="l" t="t" r="r" b="b"/>
              <a:pathLst>
                <a:path w="13667" h="64653" extrusionOk="0">
                  <a:moveTo>
                    <a:pt x="5690" y="1"/>
                  </a:moveTo>
                  <a:cubicBezTo>
                    <a:pt x="5690" y="1"/>
                    <a:pt x="8177" y="38215"/>
                    <a:pt x="1" y="64652"/>
                  </a:cubicBezTo>
                  <a:cubicBezTo>
                    <a:pt x="13508" y="46788"/>
                    <a:pt x="13667" y="1"/>
                    <a:pt x="136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7"/>
            <p:cNvSpPr/>
            <p:nvPr/>
          </p:nvSpPr>
          <p:spPr>
            <a:xfrm>
              <a:off x="1440600" y="2105050"/>
              <a:ext cx="512750" cy="1889825"/>
            </a:xfrm>
            <a:custGeom>
              <a:avLst/>
              <a:gdLst/>
              <a:ahLst/>
              <a:cxnLst/>
              <a:rect l="l" t="t" r="r" b="b"/>
              <a:pathLst>
                <a:path w="20510" h="75593" extrusionOk="0">
                  <a:moveTo>
                    <a:pt x="0" y="0"/>
                  </a:moveTo>
                  <a:lnTo>
                    <a:pt x="0" y="75593"/>
                  </a:lnTo>
                  <a:lnTo>
                    <a:pt x="20509" y="75593"/>
                  </a:lnTo>
                  <a:cubicBezTo>
                    <a:pt x="20012" y="33659"/>
                    <a:pt x="11021" y="239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7"/>
            <p:cNvSpPr/>
            <p:nvPr/>
          </p:nvSpPr>
          <p:spPr>
            <a:xfrm>
              <a:off x="1440600" y="2105050"/>
              <a:ext cx="384450" cy="1889825"/>
            </a:xfrm>
            <a:custGeom>
              <a:avLst/>
              <a:gdLst/>
              <a:ahLst/>
              <a:cxnLst/>
              <a:rect l="l" t="t" r="r" b="b"/>
              <a:pathLst>
                <a:path w="15378" h="75593" extrusionOk="0">
                  <a:moveTo>
                    <a:pt x="0" y="0"/>
                  </a:moveTo>
                  <a:lnTo>
                    <a:pt x="0" y="75593"/>
                  </a:lnTo>
                  <a:lnTo>
                    <a:pt x="15377" y="75593"/>
                  </a:lnTo>
                  <a:cubicBezTo>
                    <a:pt x="14999" y="33659"/>
                    <a:pt x="8256" y="239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7"/>
            <p:cNvSpPr/>
            <p:nvPr/>
          </p:nvSpPr>
          <p:spPr>
            <a:xfrm>
              <a:off x="1440600" y="2197550"/>
              <a:ext cx="214850" cy="1797325"/>
            </a:xfrm>
            <a:custGeom>
              <a:avLst/>
              <a:gdLst/>
              <a:ahLst/>
              <a:cxnLst/>
              <a:rect l="l" t="t" r="r" b="b"/>
              <a:pathLst>
                <a:path w="8594" h="71893" extrusionOk="0">
                  <a:moveTo>
                    <a:pt x="4317" y="0"/>
                  </a:moveTo>
                  <a:lnTo>
                    <a:pt x="0" y="617"/>
                  </a:lnTo>
                  <a:lnTo>
                    <a:pt x="0" y="71893"/>
                  </a:lnTo>
                  <a:lnTo>
                    <a:pt x="8594" y="71893"/>
                  </a:lnTo>
                  <a:cubicBezTo>
                    <a:pt x="8594" y="21902"/>
                    <a:pt x="4317" y="0"/>
                    <a:pt x="43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7"/>
            <p:cNvSpPr/>
            <p:nvPr/>
          </p:nvSpPr>
          <p:spPr>
            <a:xfrm>
              <a:off x="1440600" y="2035925"/>
              <a:ext cx="214850" cy="206400"/>
            </a:xfrm>
            <a:custGeom>
              <a:avLst/>
              <a:gdLst/>
              <a:ahLst/>
              <a:cxnLst/>
              <a:rect l="l" t="t" r="r" b="b"/>
              <a:pathLst>
                <a:path w="8594" h="8256" extrusionOk="0">
                  <a:moveTo>
                    <a:pt x="0" y="0"/>
                  </a:moveTo>
                  <a:lnTo>
                    <a:pt x="0" y="7082"/>
                  </a:lnTo>
                  <a:lnTo>
                    <a:pt x="8594" y="8256"/>
                  </a:lnTo>
                  <a:lnTo>
                    <a:pt x="8594" y="2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9" name="Google Shape;1039;p7"/>
          <p:cNvGrpSpPr/>
          <p:nvPr/>
        </p:nvGrpSpPr>
        <p:grpSpPr>
          <a:xfrm flipH="1">
            <a:off x="8319293" y="-132175"/>
            <a:ext cx="832143" cy="5305618"/>
            <a:chOff x="1440600" y="197825"/>
            <a:chExt cx="990175" cy="3797050"/>
          </a:xfrm>
        </p:grpSpPr>
        <p:sp>
          <p:nvSpPr>
            <p:cNvPr id="1040" name="Google Shape;1040;p7"/>
            <p:cNvSpPr/>
            <p:nvPr/>
          </p:nvSpPr>
          <p:spPr>
            <a:xfrm>
              <a:off x="1440600" y="197825"/>
              <a:ext cx="990175" cy="1889850"/>
            </a:xfrm>
            <a:custGeom>
              <a:avLst/>
              <a:gdLst/>
              <a:ahLst/>
              <a:cxnLst/>
              <a:rect l="l" t="t" r="r" b="b"/>
              <a:pathLst>
                <a:path w="39607" h="75594" extrusionOk="0">
                  <a:moveTo>
                    <a:pt x="0" y="1"/>
                  </a:moveTo>
                  <a:lnTo>
                    <a:pt x="0" y="75593"/>
                  </a:lnTo>
                  <a:lnTo>
                    <a:pt x="219" y="75593"/>
                  </a:lnTo>
                  <a:cubicBezTo>
                    <a:pt x="21405" y="75593"/>
                    <a:pt x="38652" y="42074"/>
                    <a:pt x="39606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7"/>
            <p:cNvSpPr/>
            <p:nvPr/>
          </p:nvSpPr>
          <p:spPr>
            <a:xfrm>
              <a:off x="1440600" y="2105050"/>
              <a:ext cx="590825" cy="1889825"/>
            </a:xfrm>
            <a:custGeom>
              <a:avLst/>
              <a:gdLst/>
              <a:ahLst/>
              <a:cxnLst/>
              <a:rect l="l" t="t" r="r" b="b"/>
              <a:pathLst>
                <a:path w="23633" h="75593" extrusionOk="0">
                  <a:moveTo>
                    <a:pt x="0" y="0"/>
                  </a:moveTo>
                  <a:lnTo>
                    <a:pt x="0" y="75593"/>
                  </a:lnTo>
                  <a:lnTo>
                    <a:pt x="23633" y="75593"/>
                  </a:lnTo>
                  <a:cubicBezTo>
                    <a:pt x="23056" y="33659"/>
                    <a:pt x="12712" y="239"/>
                    <a:pt x="0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7"/>
            <p:cNvSpPr/>
            <p:nvPr/>
          </p:nvSpPr>
          <p:spPr>
            <a:xfrm>
              <a:off x="1440600" y="197825"/>
              <a:ext cx="858875" cy="1889850"/>
            </a:xfrm>
            <a:custGeom>
              <a:avLst/>
              <a:gdLst/>
              <a:ahLst/>
              <a:cxnLst/>
              <a:rect l="l" t="t" r="r" b="b"/>
              <a:pathLst>
                <a:path w="34355" h="75594" extrusionOk="0">
                  <a:moveTo>
                    <a:pt x="0" y="1"/>
                  </a:moveTo>
                  <a:lnTo>
                    <a:pt x="0" y="75593"/>
                  </a:lnTo>
                  <a:lnTo>
                    <a:pt x="179" y="75593"/>
                  </a:lnTo>
                  <a:cubicBezTo>
                    <a:pt x="18560" y="75593"/>
                    <a:pt x="33539" y="42074"/>
                    <a:pt x="343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7"/>
            <p:cNvSpPr/>
            <p:nvPr/>
          </p:nvSpPr>
          <p:spPr>
            <a:xfrm>
              <a:off x="1440600" y="197825"/>
              <a:ext cx="644550" cy="1889850"/>
            </a:xfrm>
            <a:custGeom>
              <a:avLst/>
              <a:gdLst/>
              <a:ahLst/>
              <a:cxnLst/>
              <a:rect l="l" t="t" r="r" b="b"/>
              <a:pathLst>
                <a:path w="25782" h="75594" extrusionOk="0">
                  <a:moveTo>
                    <a:pt x="0" y="1"/>
                  </a:moveTo>
                  <a:lnTo>
                    <a:pt x="0" y="75593"/>
                  </a:lnTo>
                  <a:lnTo>
                    <a:pt x="139" y="75593"/>
                  </a:lnTo>
                  <a:cubicBezTo>
                    <a:pt x="13905" y="75593"/>
                    <a:pt x="25144" y="42074"/>
                    <a:pt x="257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7"/>
            <p:cNvSpPr/>
            <p:nvPr/>
          </p:nvSpPr>
          <p:spPr>
            <a:xfrm>
              <a:off x="1526125" y="471350"/>
              <a:ext cx="341675" cy="1616325"/>
            </a:xfrm>
            <a:custGeom>
              <a:avLst/>
              <a:gdLst/>
              <a:ahLst/>
              <a:cxnLst/>
              <a:rect l="l" t="t" r="r" b="b"/>
              <a:pathLst>
                <a:path w="13667" h="64653" extrusionOk="0">
                  <a:moveTo>
                    <a:pt x="5690" y="1"/>
                  </a:moveTo>
                  <a:cubicBezTo>
                    <a:pt x="5690" y="1"/>
                    <a:pt x="8177" y="38215"/>
                    <a:pt x="1" y="64652"/>
                  </a:cubicBezTo>
                  <a:cubicBezTo>
                    <a:pt x="13508" y="46788"/>
                    <a:pt x="13667" y="1"/>
                    <a:pt x="136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7"/>
            <p:cNvSpPr/>
            <p:nvPr/>
          </p:nvSpPr>
          <p:spPr>
            <a:xfrm>
              <a:off x="1440600" y="2105050"/>
              <a:ext cx="512750" cy="1889825"/>
            </a:xfrm>
            <a:custGeom>
              <a:avLst/>
              <a:gdLst/>
              <a:ahLst/>
              <a:cxnLst/>
              <a:rect l="l" t="t" r="r" b="b"/>
              <a:pathLst>
                <a:path w="20510" h="75593" extrusionOk="0">
                  <a:moveTo>
                    <a:pt x="0" y="0"/>
                  </a:moveTo>
                  <a:lnTo>
                    <a:pt x="0" y="75593"/>
                  </a:lnTo>
                  <a:lnTo>
                    <a:pt x="20509" y="75593"/>
                  </a:lnTo>
                  <a:cubicBezTo>
                    <a:pt x="20012" y="33659"/>
                    <a:pt x="11021" y="239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7"/>
            <p:cNvSpPr/>
            <p:nvPr/>
          </p:nvSpPr>
          <p:spPr>
            <a:xfrm>
              <a:off x="1440600" y="2105050"/>
              <a:ext cx="384450" cy="1889825"/>
            </a:xfrm>
            <a:custGeom>
              <a:avLst/>
              <a:gdLst/>
              <a:ahLst/>
              <a:cxnLst/>
              <a:rect l="l" t="t" r="r" b="b"/>
              <a:pathLst>
                <a:path w="15378" h="75593" extrusionOk="0">
                  <a:moveTo>
                    <a:pt x="0" y="0"/>
                  </a:moveTo>
                  <a:lnTo>
                    <a:pt x="0" y="75593"/>
                  </a:lnTo>
                  <a:lnTo>
                    <a:pt x="15377" y="75593"/>
                  </a:lnTo>
                  <a:cubicBezTo>
                    <a:pt x="14999" y="33659"/>
                    <a:pt x="8256" y="239"/>
                    <a:pt x="0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7"/>
            <p:cNvSpPr/>
            <p:nvPr/>
          </p:nvSpPr>
          <p:spPr>
            <a:xfrm>
              <a:off x="1440600" y="2197550"/>
              <a:ext cx="214850" cy="1797325"/>
            </a:xfrm>
            <a:custGeom>
              <a:avLst/>
              <a:gdLst/>
              <a:ahLst/>
              <a:cxnLst/>
              <a:rect l="l" t="t" r="r" b="b"/>
              <a:pathLst>
                <a:path w="8594" h="71893" extrusionOk="0">
                  <a:moveTo>
                    <a:pt x="4317" y="0"/>
                  </a:moveTo>
                  <a:lnTo>
                    <a:pt x="0" y="617"/>
                  </a:lnTo>
                  <a:lnTo>
                    <a:pt x="0" y="71893"/>
                  </a:lnTo>
                  <a:lnTo>
                    <a:pt x="8594" y="71893"/>
                  </a:lnTo>
                  <a:cubicBezTo>
                    <a:pt x="8594" y="21902"/>
                    <a:pt x="4317" y="0"/>
                    <a:pt x="43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7"/>
            <p:cNvSpPr/>
            <p:nvPr/>
          </p:nvSpPr>
          <p:spPr>
            <a:xfrm>
              <a:off x="1440600" y="2035925"/>
              <a:ext cx="214850" cy="206400"/>
            </a:xfrm>
            <a:custGeom>
              <a:avLst/>
              <a:gdLst/>
              <a:ahLst/>
              <a:cxnLst/>
              <a:rect l="l" t="t" r="r" b="b"/>
              <a:pathLst>
                <a:path w="8594" h="8256" extrusionOk="0">
                  <a:moveTo>
                    <a:pt x="0" y="0"/>
                  </a:moveTo>
                  <a:lnTo>
                    <a:pt x="0" y="7082"/>
                  </a:lnTo>
                  <a:lnTo>
                    <a:pt x="8594" y="8256"/>
                  </a:lnTo>
                  <a:lnTo>
                    <a:pt x="8594" y="2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9" name="Google Shape;1049;p7"/>
          <p:cNvGrpSpPr/>
          <p:nvPr/>
        </p:nvGrpSpPr>
        <p:grpSpPr>
          <a:xfrm>
            <a:off x="-417858" y="-823150"/>
            <a:ext cx="9978772" cy="1382075"/>
            <a:chOff x="193475" y="-693375"/>
            <a:chExt cx="7221575" cy="1382075"/>
          </a:xfrm>
        </p:grpSpPr>
        <p:sp>
          <p:nvSpPr>
            <p:cNvPr id="1050" name="Google Shape;1050;p7"/>
            <p:cNvSpPr/>
            <p:nvPr/>
          </p:nvSpPr>
          <p:spPr>
            <a:xfrm>
              <a:off x="363575" y="384325"/>
              <a:ext cx="6883875" cy="304375"/>
            </a:xfrm>
            <a:custGeom>
              <a:avLst/>
              <a:gdLst/>
              <a:ahLst/>
              <a:cxnLst/>
              <a:rect l="l" t="t" r="r" b="b"/>
              <a:pathLst>
                <a:path w="275355" h="12175" extrusionOk="0">
                  <a:moveTo>
                    <a:pt x="0" y="0"/>
                  </a:moveTo>
                  <a:lnTo>
                    <a:pt x="0" y="9390"/>
                  </a:lnTo>
                  <a:lnTo>
                    <a:pt x="0" y="10782"/>
                  </a:lnTo>
                  <a:lnTo>
                    <a:pt x="14522" y="10782"/>
                  </a:lnTo>
                  <a:lnTo>
                    <a:pt x="14522" y="9370"/>
                  </a:lnTo>
                  <a:lnTo>
                    <a:pt x="16869" y="9370"/>
                  </a:lnTo>
                  <a:lnTo>
                    <a:pt x="16869" y="12175"/>
                  </a:lnTo>
                  <a:lnTo>
                    <a:pt x="30913" y="12175"/>
                  </a:lnTo>
                  <a:lnTo>
                    <a:pt x="30913" y="9370"/>
                  </a:lnTo>
                  <a:lnTo>
                    <a:pt x="33261" y="9370"/>
                  </a:lnTo>
                  <a:lnTo>
                    <a:pt x="33261" y="10782"/>
                  </a:lnTo>
                  <a:lnTo>
                    <a:pt x="47782" y="10782"/>
                  </a:lnTo>
                  <a:lnTo>
                    <a:pt x="47782" y="9370"/>
                  </a:lnTo>
                  <a:lnTo>
                    <a:pt x="50110" y="9370"/>
                  </a:lnTo>
                  <a:lnTo>
                    <a:pt x="50110" y="12175"/>
                  </a:lnTo>
                  <a:lnTo>
                    <a:pt x="64632" y="12175"/>
                  </a:lnTo>
                  <a:lnTo>
                    <a:pt x="64632" y="9370"/>
                  </a:lnTo>
                  <a:lnTo>
                    <a:pt x="66979" y="9370"/>
                  </a:lnTo>
                  <a:lnTo>
                    <a:pt x="66979" y="10782"/>
                  </a:lnTo>
                  <a:lnTo>
                    <a:pt x="81023" y="10782"/>
                  </a:lnTo>
                  <a:lnTo>
                    <a:pt x="81023" y="9370"/>
                  </a:lnTo>
                  <a:lnTo>
                    <a:pt x="83370" y="9370"/>
                  </a:lnTo>
                  <a:lnTo>
                    <a:pt x="83370" y="12175"/>
                  </a:lnTo>
                  <a:lnTo>
                    <a:pt x="97892" y="12175"/>
                  </a:lnTo>
                  <a:lnTo>
                    <a:pt x="97892" y="9370"/>
                  </a:lnTo>
                  <a:lnTo>
                    <a:pt x="101174" y="9370"/>
                  </a:lnTo>
                  <a:lnTo>
                    <a:pt x="101174" y="10782"/>
                  </a:lnTo>
                  <a:lnTo>
                    <a:pt x="115656" y="10782"/>
                  </a:lnTo>
                  <a:lnTo>
                    <a:pt x="115656" y="9370"/>
                  </a:lnTo>
                  <a:lnTo>
                    <a:pt x="118481" y="9370"/>
                  </a:lnTo>
                  <a:lnTo>
                    <a:pt x="118481" y="12175"/>
                  </a:lnTo>
                  <a:lnTo>
                    <a:pt x="133460" y="12175"/>
                  </a:lnTo>
                  <a:lnTo>
                    <a:pt x="133460" y="9370"/>
                  </a:lnTo>
                  <a:lnTo>
                    <a:pt x="136285" y="9370"/>
                  </a:lnTo>
                  <a:lnTo>
                    <a:pt x="136285" y="10782"/>
                  </a:lnTo>
                  <a:lnTo>
                    <a:pt x="151722" y="10782"/>
                  </a:lnTo>
                  <a:lnTo>
                    <a:pt x="151722" y="9370"/>
                  </a:lnTo>
                  <a:lnTo>
                    <a:pt x="154527" y="9370"/>
                  </a:lnTo>
                  <a:lnTo>
                    <a:pt x="154527" y="12175"/>
                  </a:lnTo>
                  <a:lnTo>
                    <a:pt x="169048" y="12175"/>
                  </a:lnTo>
                  <a:lnTo>
                    <a:pt x="169048" y="9370"/>
                  </a:lnTo>
                  <a:lnTo>
                    <a:pt x="172331" y="9370"/>
                  </a:lnTo>
                  <a:lnTo>
                    <a:pt x="172331" y="10782"/>
                  </a:lnTo>
                  <a:lnTo>
                    <a:pt x="186852" y="10782"/>
                  </a:lnTo>
                  <a:lnTo>
                    <a:pt x="186852" y="9370"/>
                  </a:lnTo>
                  <a:lnTo>
                    <a:pt x="190115" y="9370"/>
                  </a:lnTo>
                  <a:lnTo>
                    <a:pt x="190115" y="12175"/>
                  </a:lnTo>
                  <a:lnTo>
                    <a:pt x="204636" y="12175"/>
                  </a:lnTo>
                  <a:lnTo>
                    <a:pt x="204636" y="9370"/>
                  </a:lnTo>
                  <a:lnTo>
                    <a:pt x="207441" y="9370"/>
                  </a:lnTo>
                  <a:lnTo>
                    <a:pt x="207441" y="12175"/>
                  </a:lnTo>
                  <a:lnTo>
                    <a:pt x="222440" y="12175"/>
                  </a:lnTo>
                  <a:lnTo>
                    <a:pt x="222440" y="9370"/>
                  </a:lnTo>
                  <a:lnTo>
                    <a:pt x="225722" y="9370"/>
                  </a:lnTo>
                  <a:lnTo>
                    <a:pt x="225722" y="10782"/>
                  </a:lnTo>
                  <a:lnTo>
                    <a:pt x="240224" y="10782"/>
                  </a:lnTo>
                  <a:lnTo>
                    <a:pt x="240224" y="9370"/>
                  </a:lnTo>
                  <a:lnTo>
                    <a:pt x="243507" y="9370"/>
                  </a:lnTo>
                  <a:lnTo>
                    <a:pt x="243507" y="12175"/>
                  </a:lnTo>
                  <a:lnTo>
                    <a:pt x="257551" y="12175"/>
                  </a:lnTo>
                  <a:lnTo>
                    <a:pt x="257551" y="9370"/>
                  </a:lnTo>
                  <a:lnTo>
                    <a:pt x="260833" y="9370"/>
                  </a:lnTo>
                  <a:lnTo>
                    <a:pt x="260833" y="10782"/>
                  </a:lnTo>
                  <a:lnTo>
                    <a:pt x="275355" y="10782"/>
                  </a:lnTo>
                  <a:lnTo>
                    <a:pt x="2753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7"/>
            <p:cNvSpPr/>
            <p:nvPr/>
          </p:nvSpPr>
          <p:spPr>
            <a:xfrm>
              <a:off x="363575" y="-634175"/>
              <a:ext cx="6695900" cy="1158775"/>
            </a:xfrm>
            <a:custGeom>
              <a:avLst/>
              <a:gdLst/>
              <a:ahLst/>
              <a:cxnLst/>
              <a:rect l="l" t="t" r="r" b="b"/>
              <a:pathLst>
                <a:path w="267836" h="46351" extrusionOk="0">
                  <a:moveTo>
                    <a:pt x="0" y="0"/>
                  </a:moveTo>
                  <a:lnTo>
                    <a:pt x="0" y="46350"/>
                  </a:lnTo>
                  <a:lnTo>
                    <a:pt x="267835" y="46350"/>
                  </a:lnTo>
                  <a:lnTo>
                    <a:pt x="267835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7"/>
            <p:cNvSpPr/>
            <p:nvPr/>
          </p:nvSpPr>
          <p:spPr>
            <a:xfrm>
              <a:off x="363575" y="-634175"/>
              <a:ext cx="363050" cy="1194575"/>
            </a:xfrm>
            <a:custGeom>
              <a:avLst/>
              <a:gdLst/>
              <a:ahLst/>
              <a:cxnLst/>
              <a:rect l="l" t="t" r="r" b="b"/>
              <a:pathLst>
                <a:path w="14522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7"/>
            <p:cNvSpPr/>
            <p:nvPr/>
          </p:nvSpPr>
          <p:spPr>
            <a:xfrm>
              <a:off x="434175" y="-634175"/>
              <a:ext cx="210900" cy="1194575"/>
            </a:xfrm>
            <a:custGeom>
              <a:avLst/>
              <a:gdLst/>
              <a:ahLst/>
              <a:cxnLst/>
              <a:rect l="l" t="t" r="r" b="b"/>
              <a:pathLst>
                <a:path w="8436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8435" y="47782"/>
                  </a:lnTo>
                  <a:lnTo>
                    <a:pt x="843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7"/>
            <p:cNvSpPr/>
            <p:nvPr/>
          </p:nvSpPr>
          <p:spPr>
            <a:xfrm>
              <a:off x="785300" y="-634175"/>
              <a:ext cx="351125" cy="1228900"/>
            </a:xfrm>
            <a:custGeom>
              <a:avLst/>
              <a:gdLst/>
              <a:ahLst/>
              <a:cxnLst/>
              <a:rect l="l" t="t" r="r" b="b"/>
              <a:pathLst>
                <a:path w="14045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14044" y="49155"/>
                  </a:lnTo>
                  <a:lnTo>
                    <a:pt x="14044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7"/>
            <p:cNvSpPr/>
            <p:nvPr/>
          </p:nvSpPr>
          <p:spPr>
            <a:xfrm>
              <a:off x="867350" y="-634175"/>
              <a:ext cx="187025" cy="1228900"/>
            </a:xfrm>
            <a:custGeom>
              <a:avLst/>
              <a:gdLst/>
              <a:ahLst/>
              <a:cxnLst/>
              <a:rect l="l" t="t" r="r" b="b"/>
              <a:pathLst>
                <a:path w="7481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7480" y="49155"/>
                  </a:lnTo>
                  <a:lnTo>
                    <a:pt x="7480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7"/>
            <p:cNvSpPr/>
            <p:nvPr/>
          </p:nvSpPr>
          <p:spPr>
            <a:xfrm>
              <a:off x="1195075" y="-634175"/>
              <a:ext cx="363075" cy="1194575"/>
            </a:xfrm>
            <a:custGeom>
              <a:avLst/>
              <a:gdLst/>
              <a:ahLst/>
              <a:cxnLst/>
              <a:rect l="l" t="t" r="r" b="b"/>
              <a:pathLst>
                <a:path w="14523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7"/>
            <p:cNvSpPr/>
            <p:nvPr/>
          </p:nvSpPr>
          <p:spPr>
            <a:xfrm>
              <a:off x="1277150" y="-634175"/>
              <a:ext cx="198950" cy="1194575"/>
            </a:xfrm>
            <a:custGeom>
              <a:avLst/>
              <a:gdLst/>
              <a:ahLst/>
              <a:cxnLst/>
              <a:rect l="l" t="t" r="r" b="b"/>
              <a:pathLst>
                <a:path w="7958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7957" y="47782"/>
                  </a:lnTo>
                  <a:lnTo>
                    <a:pt x="7957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7"/>
            <p:cNvSpPr/>
            <p:nvPr/>
          </p:nvSpPr>
          <p:spPr>
            <a:xfrm>
              <a:off x="1616300" y="-634175"/>
              <a:ext cx="363075" cy="1228900"/>
            </a:xfrm>
            <a:custGeom>
              <a:avLst/>
              <a:gdLst/>
              <a:ahLst/>
              <a:cxnLst/>
              <a:rect l="l" t="t" r="r" b="b"/>
              <a:pathLst>
                <a:path w="14523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14523" y="49155"/>
                  </a:lnTo>
                  <a:lnTo>
                    <a:pt x="14523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7"/>
            <p:cNvSpPr/>
            <p:nvPr/>
          </p:nvSpPr>
          <p:spPr>
            <a:xfrm>
              <a:off x="1698375" y="-634175"/>
              <a:ext cx="210875" cy="1228900"/>
            </a:xfrm>
            <a:custGeom>
              <a:avLst/>
              <a:gdLst/>
              <a:ahLst/>
              <a:cxnLst/>
              <a:rect l="l" t="t" r="r" b="b"/>
              <a:pathLst>
                <a:path w="8435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8435" y="49155"/>
                  </a:lnTo>
                  <a:lnTo>
                    <a:pt x="843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7"/>
            <p:cNvSpPr/>
            <p:nvPr/>
          </p:nvSpPr>
          <p:spPr>
            <a:xfrm>
              <a:off x="2038025" y="-634175"/>
              <a:ext cx="351150" cy="1194575"/>
            </a:xfrm>
            <a:custGeom>
              <a:avLst/>
              <a:gdLst/>
              <a:ahLst/>
              <a:cxnLst/>
              <a:rect l="l" t="t" r="r" b="b"/>
              <a:pathLst>
                <a:path w="14046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14045" y="47782"/>
                  </a:lnTo>
                  <a:lnTo>
                    <a:pt x="14045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7"/>
            <p:cNvSpPr/>
            <p:nvPr/>
          </p:nvSpPr>
          <p:spPr>
            <a:xfrm>
              <a:off x="2108150" y="-634175"/>
              <a:ext cx="198950" cy="1194575"/>
            </a:xfrm>
            <a:custGeom>
              <a:avLst/>
              <a:gdLst/>
              <a:ahLst/>
              <a:cxnLst/>
              <a:rect l="l" t="t" r="r" b="b"/>
              <a:pathLst>
                <a:path w="7958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7958" y="47782"/>
                  </a:lnTo>
                  <a:lnTo>
                    <a:pt x="7958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7"/>
            <p:cNvSpPr/>
            <p:nvPr/>
          </p:nvSpPr>
          <p:spPr>
            <a:xfrm>
              <a:off x="2447825" y="-634175"/>
              <a:ext cx="363075" cy="1228900"/>
            </a:xfrm>
            <a:custGeom>
              <a:avLst/>
              <a:gdLst/>
              <a:ahLst/>
              <a:cxnLst/>
              <a:rect l="l" t="t" r="r" b="b"/>
              <a:pathLst>
                <a:path w="14523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14522" y="49155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7"/>
            <p:cNvSpPr/>
            <p:nvPr/>
          </p:nvSpPr>
          <p:spPr>
            <a:xfrm>
              <a:off x="2529375" y="-634175"/>
              <a:ext cx="198950" cy="1228900"/>
            </a:xfrm>
            <a:custGeom>
              <a:avLst/>
              <a:gdLst/>
              <a:ahLst/>
              <a:cxnLst/>
              <a:rect l="l" t="t" r="r" b="b"/>
              <a:pathLst>
                <a:path w="7958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7958" y="49155"/>
                  </a:lnTo>
                  <a:lnTo>
                    <a:pt x="7958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7"/>
            <p:cNvSpPr/>
            <p:nvPr/>
          </p:nvSpPr>
          <p:spPr>
            <a:xfrm>
              <a:off x="2892925" y="-634175"/>
              <a:ext cx="363075" cy="1194575"/>
            </a:xfrm>
            <a:custGeom>
              <a:avLst/>
              <a:gdLst/>
              <a:ahLst/>
              <a:cxnLst/>
              <a:rect l="l" t="t" r="r" b="b"/>
              <a:pathLst>
                <a:path w="14523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7"/>
            <p:cNvSpPr/>
            <p:nvPr/>
          </p:nvSpPr>
          <p:spPr>
            <a:xfrm>
              <a:off x="2973975" y="-634175"/>
              <a:ext cx="210900" cy="1194575"/>
            </a:xfrm>
            <a:custGeom>
              <a:avLst/>
              <a:gdLst/>
              <a:ahLst/>
              <a:cxnLst/>
              <a:rect l="l" t="t" r="r" b="b"/>
              <a:pathLst>
                <a:path w="8436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8435" y="47782"/>
                  </a:lnTo>
                  <a:lnTo>
                    <a:pt x="843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7"/>
            <p:cNvSpPr/>
            <p:nvPr/>
          </p:nvSpPr>
          <p:spPr>
            <a:xfrm>
              <a:off x="3325600" y="-634175"/>
              <a:ext cx="374500" cy="1228900"/>
            </a:xfrm>
            <a:custGeom>
              <a:avLst/>
              <a:gdLst/>
              <a:ahLst/>
              <a:cxnLst/>
              <a:rect l="l" t="t" r="r" b="b"/>
              <a:pathLst>
                <a:path w="14980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14979" y="49155"/>
                  </a:lnTo>
                  <a:lnTo>
                    <a:pt x="14979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7"/>
            <p:cNvSpPr/>
            <p:nvPr/>
          </p:nvSpPr>
          <p:spPr>
            <a:xfrm>
              <a:off x="3407650" y="-634175"/>
              <a:ext cx="210375" cy="1228900"/>
            </a:xfrm>
            <a:custGeom>
              <a:avLst/>
              <a:gdLst/>
              <a:ahLst/>
              <a:cxnLst/>
              <a:rect l="l" t="t" r="r" b="b"/>
              <a:pathLst>
                <a:path w="8415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8415" y="49155"/>
                  </a:lnTo>
                  <a:lnTo>
                    <a:pt x="841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7"/>
            <p:cNvSpPr/>
            <p:nvPr/>
          </p:nvSpPr>
          <p:spPr>
            <a:xfrm>
              <a:off x="3770675" y="-634175"/>
              <a:ext cx="385950" cy="1194575"/>
            </a:xfrm>
            <a:custGeom>
              <a:avLst/>
              <a:gdLst/>
              <a:ahLst/>
              <a:cxnLst/>
              <a:rect l="l" t="t" r="r" b="b"/>
              <a:pathLst>
                <a:path w="15438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15438" y="47782"/>
                  </a:lnTo>
                  <a:lnTo>
                    <a:pt x="15438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7"/>
            <p:cNvSpPr/>
            <p:nvPr/>
          </p:nvSpPr>
          <p:spPr>
            <a:xfrm>
              <a:off x="3864175" y="-634175"/>
              <a:ext cx="198950" cy="1194575"/>
            </a:xfrm>
            <a:custGeom>
              <a:avLst/>
              <a:gdLst/>
              <a:ahLst/>
              <a:cxnLst/>
              <a:rect l="l" t="t" r="r" b="b"/>
              <a:pathLst>
                <a:path w="7958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7958" y="47782"/>
                  </a:lnTo>
                  <a:lnTo>
                    <a:pt x="7958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7"/>
            <p:cNvSpPr/>
            <p:nvPr/>
          </p:nvSpPr>
          <p:spPr>
            <a:xfrm>
              <a:off x="4226725" y="-634175"/>
              <a:ext cx="363075" cy="1228900"/>
            </a:xfrm>
            <a:custGeom>
              <a:avLst/>
              <a:gdLst/>
              <a:ahLst/>
              <a:cxnLst/>
              <a:rect l="l" t="t" r="r" b="b"/>
              <a:pathLst>
                <a:path w="14523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14522" y="49155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7"/>
            <p:cNvSpPr/>
            <p:nvPr/>
          </p:nvSpPr>
          <p:spPr>
            <a:xfrm>
              <a:off x="4308775" y="-634175"/>
              <a:ext cx="187025" cy="1228900"/>
            </a:xfrm>
            <a:custGeom>
              <a:avLst/>
              <a:gdLst/>
              <a:ahLst/>
              <a:cxnLst/>
              <a:rect l="l" t="t" r="r" b="b"/>
              <a:pathLst>
                <a:path w="7481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7481" y="49155"/>
                  </a:lnTo>
                  <a:lnTo>
                    <a:pt x="7481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7"/>
            <p:cNvSpPr/>
            <p:nvPr/>
          </p:nvSpPr>
          <p:spPr>
            <a:xfrm>
              <a:off x="4671825" y="-634175"/>
              <a:ext cx="363075" cy="1194575"/>
            </a:xfrm>
            <a:custGeom>
              <a:avLst/>
              <a:gdLst/>
              <a:ahLst/>
              <a:cxnLst/>
              <a:rect l="l" t="t" r="r" b="b"/>
              <a:pathLst>
                <a:path w="14523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7"/>
            <p:cNvSpPr/>
            <p:nvPr/>
          </p:nvSpPr>
          <p:spPr>
            <a:xfrm>
              <a:off x="4741950" y="-634175"/>
              <a:ext cx="210875" cy="1194575"/>
            </a:xfrm>
            <a:custGeom>
              <a:avLst/>
              <a:gdLst/>
              <a:ahLst/>
              <a:cxnLst/>
              <a:rect l="l" t="t" r="r" b="b"/>
              <a:pathLst>
                <a:path w="8435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8435" y="47782"/>
                  </a:lnTo>
                  <a:lnTo>
                    <a:pt x="843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7"/>
            <p:cNvSpPr/>
            <p:nvPr/>
          </p:nvSpPr>
          <p:spPr>
            <a:xfrm>
              <a:off x="5116425" y="-634175"/>
              <a:ext cx="363075" cy="1228900"/>
            </a:xfrm>
            <a:custGeom>
              <a:avLst/>
              <a:gdLst/>
              <a:ahLst/>
              <a:cxnLst/>
              <a:rect l="l" t="t" r="r" b="b"/>
              <a:pathLst>
                <a:path w="14523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14522" y="49155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7"/>
            <p:cNvSpPr/>
            <p:nvPr/>
          </p:nvSpPr>
          <p:spPr>
            <a:xfrm>
              <a:off x="5198475" y="-634175"/>
              <a:ext cx="198950" cy="1228900"/>
            </a:xfrm>
            <a:custGeom>
              <a:avLst/>
              <a:gdLst/>
              <a:ahLst/>
              <a:cxnLst/>
              <a:rect l="l" t="t" r="r" b="b"/>
              <a:pathLst>
                <a:path w="7958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7958" y="49155"/>
                  </a:lnTo>
                  <a:lnTo>
                    <a:pt x="7958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7"/>
            <p:cNvSpPr/>
            <p:nvPr/>
          </p:nvSpPr>
          <p:spPr>
            <a:xfrm>
              <a:off x="5549600" y="-634175"/>
              <a:ext cx="375000" cy="1228900"/>
            </a:xfrm>
            <a:custGeom>
              <a:avLst/>
              <a:gdLst/>
              <a:ahLst/>
              <a:cxnLst/>
              <a:rect l="l" t="t" r="r" b="b"/>
              <a:pathLst>
                <a:path w="15000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14999" y="49155"/>
                  </a:lnTo>
                  <a:lnTo>
                    <a:pt x="14999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7"/>
            <p:cNvSpPr/>
            <p:nvPr/>
          </p:nvSpPr>
          <p:spPr>
            <a:xfrm>
              <a:off x="5631650" y="-634175"/>
              <a:ext cx="198950" cy="1228900"/>
            </a:xfrm>
            <a:custGeom>
              <a:avLst/>
              <a:gdLst/>
              <a:ahLst/>
              <a:cxnLst/>
              <a:rect l="l" t="t" r="r" b="b"/>
              <a:pathLst>
                <a:path w="7958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7957" y="49155"/>
                  </a:lnTo>
                  <a:lnTo>
                    <a:pt x="7957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7"/>
            <p:cNvSpPr/>
            <p:nvPr/>
          </p:nvSpPr>
          <p:spPr>
            <a:xfrm>
              <a:off x="6006625" y="-634175"/>
              <a:ext cx="363075" cy="1194575"/>
            </a:xfrm>
            <a:custGeom>
              <a:avLst/>
              <a:gdLst/>
              <a:ahLst/>
              <a:cxnLst/>
              <a:rect l="l" t="t" r="r" b="b"/>
              <a:pathLst>
                <a:path w="14523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7"/>
            <p:cNvSpPr/>
            <p:nvPr/>
          </p:nvSpPr>
          <p:spPr>
            <a:xfrm>
              <a:off x="6076750" y="-634175"/>
              <a:ext cx="210875" cy="1194575"/>
            </a:xfrm>
            <a:custGeom>
              <a:avLst/>
              <a:gdLst/>
              <a:ahLst/>
              <a:cxnLst/>
              <a:rect l="l" t="t" r="r" b="b"/>
              <a:pathLst>
                <a:path w="8435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8435" y="47782"/>
                  </a:lnTo>
                  <a:lnTo>
                    <a:pt x="843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7"/>
            <p:cNvSpPr/>
            <p:nvPr/>
          </p:nvSpPr>
          <p:spPr>
            <a:xfrm>
              <a:off x="6451225" y="-634175"/>
              <a:ext cx="351125" cy="1228900"/>
            </a:xfrm>
            <a:custGeom>
              <a:avLst/>
              <a:gdLst/>
              <a:ahLst/>
              <a:cxnLst/>
              <a:rect l="l" t="t" r="r" b="b"/>
              <a:pathLst>
                <a:path w="14045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14045" y="49155"/>
                  </a:lnTo>
                  <a:lnTo>
                    <a:pt x="14045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7"/>
            <p:cNvSpPr/>
            <p:nvPr/>
          </p:nvSpPr>
          <p:spPr>
            <a:xfrm>
              <a:off x="6532775" y="-634175"/>
              <a:ext cx="187525" cy="1228900"/>
            </a:xfrm>
            <a:custGeom>
              <a:avLst/>
              <a:gdLst/>
              <a:ahLst/>
              <a:cxnLst/>
              <a:rect l="l" t="t" r="r" b="b"/>
              <a:pathLst>
                <a:path w="7501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7501" y="49155"/>
                  </a:lnTo>
                  <a:lnTo>
                    <a:pt x="7501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7"/>
            <p:cNvSpPr/>
            <p:nvPr/>
          </p:nvSpPr>
          <p:spPr>
            <a:xfrm>
              <a:off x="6884400" y="-634175"/>
              <a:ext cx="363050" cy="1194575"/>
            </a:xfrm>
            <a:custGeom>
              <a:avLst/>
              <a:gdLst/>
              <a:ahLst/>
              <a:cxnLst/>
              <a:rect l="l" t="t" r="r" b="b"/>
              <a:pathLst>
                <a:path w="14522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7"/>
            <p:cNvSpPr/>
            <p:nvPr/>
          </p:nvSpPr>
          <p:spPr>
            <a:xfrm>
              <a:off x="6978375" y="-634175"/>
              <a:ext cx="198950" cy="1194575"/>
            </a:xfrm>
            <a:custGeom>
              <a:avLst/>
              <a:gdLst/>
              <a:ahLst/>
              <a:cxnLst/>
              <a:rect l="l" t="t" r="r" b="b"/>
              <a:pathLst>
                <a:path w="7958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7958" y="47782"/>
                  </a:lnTo>
                  <a:lnTo>
                    <a:pt x="7958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7"/>
            <p:cNvSpPr/>
            <p:nvPr/>
          </p:nvSpPr>
          <p:spPr>
            <a:xfrm>
              <a:off x="211400" y="-634175"/>
              <a:ext cx="7094250" cy="25"/>
            </a:xfrm>
            <a:custGeom>
              <a:avLst/>
              <a:gdLst/>
              <a:ahLst/>
              <a:cxnLst/>
              <a:rect l="l" t="t" r="r" b="b"/>
              <a:pathLst>
                <a:path w="283770" h="1" fill="none" extrusionOk="0">
                  <a:moveTo>
                    <a:pt x="0" y="0"/>
                  </a:moveTo>
                  <a:lnTo>
                    <a:pt x="283769" y="0"/>
                  </a:lnTo>
                </a:path>
              </a:pathLst>
            </a:custGeom>
            <a:noFill/>
            <a:ln w="46750" cap="flat" cmpd="sng">
              <a:solidFill>
                <a:srgbClr val="FFB726"/>
              </a:solidFill>
              <a:prstDash val="solid"/>
              <a:miter lim="198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7"/>
            <p:cNvSpPr/>
            <p:nvPr/>
          </p:nvSpPr>
          <p:spPr>
            <a:xfrm>
              <a:off x="7287225" y="-693375"/>
              <a:ext cx="127825" cy="128350"/>
            </a:xfrm>
            <a:custGeom>
              <a:avLst/>
              <a:gdLst/>
              <a:ahLst/>
              <a:cxnLst/>
              <a:rect l="l" t="t" r="r" b="b"/>
              <a:pathLst>
                <a:path w="5113" h="5134" extrusionOk="0">
                  <a:moveTo>
                    <a:pt x="2566" y="1"/>
                  </a:moveTo>
                  <a:cubicBezTo>
                    <a:pt x="1134" y="1"/>
                    <a:pt x="0" y="1155"/>
                    <a:pt x="0" y="2567"/>
                  </a:cubicBezTo>
                  <a:cubicBezTo>
                    <a:pt x="0" y="3979"/>
                    <a:pt x="1134" y="5133"/>
                    <a:pt x="2566" y="5133"/>
                  </a:cubicBezTo>
                  <a:cubicBezTo>
                    <a:pt x="3979" y="5133"/>
                    <a:pt x="5113" y="3979"/>
                    <a:pt x="5113" y="2567"/>
                  </a:cubicBezTo>
                  <a:cubicBezTo>
                    <a:pt x="5113" y="1155"/>
                    <a:pt x="3979" y="1"/>
                    <a:pt x="2566" y="1"/>
                  </a:cubicBezTo>
                  <a:close/>
                </a:path>
              </a:pathLst>
            </a:custGeom>
            <a:solidFill>
              <a:srgbClr val="FFB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7"/>
            <p:cNvSpPr/>
            <p:nvPr/>
          </p:nvSpPr>
          <p:spPr>
            <a:xfrm>
              <a:off x="193475" y="-693375"/>
              <a:ext cx="128350" cy="128350"/>
            </a:xfrm>
            <a:custGeom>
              <a:avLst/>
              <a:gdLst/>
              <a:ahLst/>
              <a:cxnLst/>
              <a:rect l="l" t="t" r="r" b="b"/>
              <a:pathLst>
                <a:path w="5134" h="5134" extrusionOk="0">
                  <a:moveTo>
                    <a:pt x="2567" y="1"/>
                  </a:moveTo>
                  <a:cubicBezTo>
                    <a:pt x="1155" y="1"/>
                    <a:pt x="1" y="1155"/>
                    <a:pt x="1" y="2567"/>
                  </a:cubicBezTo>
                  <a:cubicBezTo>
                    <a:pt x="1" y="3979"/>
                    <a:pt x="1155" y="5133"/>
                    <a:pt x="2567" y="5133"/>
                  </a:cubicBezTo>
                  <a:cubicBezTo>
                    <a:pt x="3979" y="5133"/>
                    <a:pt x="5133" y="3979"/>
                    <a:pt x="5133" y="2567"/>
                  </a:cubicBezTo>
                  <a:cubicBezTo>
                    <a:pt x="5133" y="1155"/>
                    <a:pt x="3979" y="1"/>
                    <a:pt x="2567" y="1"/>
                  </a:cubicBezTo>
                  <a:close/>
                </a:path>
              </a:pathLst>
            </a:custGeom>
            <a:solidFill>
              <a:srgbClr val="FFB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7" name="Google Shape;1087;p7"/>
          <p:cNvGrpSpPr/>
          <p:nvPr/>
        </p:nvGrpSpPr>
        <p:grpSpPr>
          <a:xfrm>
            <a:off x="-20" y="4613271"/>
            <a:ext cx="9143683" cy="1629094"/>
            <a:chOff x="429225" y="4417075"/>
            <a:chExt cx="6749600" cy="1202550"/>
          </a:xfrm>
        </p:grpSpPr>
        <p:sp>
          <p:nvSpPr>
            <p:cNvPr id="1088" name="Google Shape;1088;p7"/>
            <p:cNvSpPr/>
            <p:nvPr/>
          </p:nvSpPr>
          <p:spPr>
            <a:xfrm>
              <a:off x="1901275" y="5022325"/>
              <a:ext cx="3806000" cy="502300"/>
            </a:xfrm>
            <a:custGeom>
              <a:avLst/>
              <a:gdLst/>
              <a:ahLst/>
              <a:cxnLst/>
              <a:rect l="l" t="t" r="r" b="b"/>
              <a:pathLst>
                <a:path w="152240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152239" y="20092"/>
                  </a:lnTo>
                  <a:lnTo>
                    <a:pt x="152239" y="0"/>
                  </a:lnTo>
                  <a:close/>
                </a:path>
              </a:pathLst>
            </a:custGeom>
            <a:solidFill>
              <a:srgbClr val="C3CA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7"/>
            <p:cNvSpPr/>
            <p:nvPr/>
          </p:nvSpPr>
          <p:spPr>
            <a:xfrm>
              <a:off x="429225" y="4417075"/>
              <a:ext cx="650000" cy="553050"/>
            </a:xfrm>
            <a:custGeom>
              <a:avLst/>
              <a:gdLst/>
              <a:ahLst/>
              <a:cxnLst/>
              <a:rect l="l" t="t" r="r" b="b"/>
              <a:pathLst>
                <a:path w="26000" h="22122" extrusionOk="0">
                  <a:moveTo>
                    <a:pt x="6465" y="1"/>
                  </a:moveTo>
                  <a:cubicBezTo>
                    <a:pt x="2884" y="1"/>
                    <a:pt x="0" y="2905"/>
                    <a:pt x="0" y="6466"/>
                  </a:cubicBezTo>
                  <a:lnTo>
                    <a:pt x="0" y="22121"/>
                  </a:lnTo>
                  <a:lnTo>
                    <a:pt x="26000" y="22121"/>
                  </a:lnTo>
                  <a:lnTo>
                    <a:pt x="26000" y="6466"/>
                  </a:lnTo>
                  <a:cubicBezTo>
                    <a:pt x="26000" y="2885"/>
                    <a:pt x="23095" y="1"/>
                    <a:pt x="19535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7"/>
            <p:cNvSpPr/>
            <p:nvPr/>
          </p:nvSpPr>
          <p:spPr>
            <a:xfrm>
              <a:off x="429700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88" y="1"/>
                  </a:moveTo>
                  <a:cubicBezTo>
                    <a:pt x="2726" y="1"/>
                    <a:pt x="1" y="2726"/>
                    <a:pt x="1" y="6088"/>
                  </a:cubicBezTo>
                  <a:lnTo>
                    <a:pt x="1" y="20828"/>
                  </a:lnTo>
                  <a:lnTo>
                    <a:pt x="24509" y="20828"/>
                  </a:lnTo>
                  <a:lnTo>
                    <a:pt x="24509" y="6088"/>
                  </a:lnTo>
                  <a:cubicBezTo>
                    <a:pt x="24509" y="2726"/>
                    <a:pt x="21783" y="1"/>
                    <a:pt x="18422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7"/>
            <p:cNvSpPr/>
            <p:nvPr/>
          </p:nvSpPr>
          <p:spPr>
            <a:xfrm>
              <a:off x="944925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5372" y="0"/>
                  </a:moveTo>
                  <a:cubicBezTo>
                    <a:pt x="5089" y="1009"/>
                    <a:pt x="4907" y="1390"/>
                    <a:pt x="4548" y="1390"/>
                  </a:cubicBezTo>
                  <a:cubicBezTo>
                    <a:pt x="4376" y="1390"/>
                    <a:pt x="4164" y="1302"/>
                    <a:pt x="3880" y="1154"/>
                  </a:cubicBezTo>
                  <a:lnTo>
                    <a:pt x="1" y="12771"/>
                  </a:lnTo>
                  <a:lnTo>
                    <a:pt x="5372" y="12771"/>
                  </a:lnTo>
                  <a:lnTo>
                    <a:pt x="5372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7"/>
            <p:cNvSpPr/>
            <p:nvPr/>
          </p:nvSpPr>
          <p:spPr>
            <a:xfrm>
              <a:off x="429700" y="4488200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010" y="0"/>
                  </a:moveTo>
                  <a:cubicBezTo>
                    <a:pt x="777" y="1134"/>
                    <a:pt x="1" y="2706"/>
                    <a:pt x="1" y="4536"/>
                  </a:cubicBezTo>
                  <a:lnTo>
                    <a:pt x="1" y="19276"/>
                  </a:lnTo>
                  <a:lnTo>
                    <a:pt x="24489" y="19276"/>
                  </a:lnTo>
                  <a:lnTo>
                    <a:pt x="24489" y="7659"/>
                  </a:lnTo>
                  <a:cubicBezTo>
                    <a:pt x="20033" y="5709"/>
                    <a:pt x="14881" y="5570"/>
                    <a:pt x="10166" y="4158"/>
                  </a:cubicBezTo>
                  <a:cubicBezTo>
                    <a:pt x="7242" y="3263"/>
                    <a:pt x="4477" y="1850"/>
                    <a:pt x="2010" y="0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7"/>
            <p:cNvSpPr/>
            <p:nvPr/>
          </p:nvSpPr>
          <p:spPr>
            <a:xfrm>
              <a:off x="430200" y="4449400"/>
              <a:ext cx="612225" cy="520725"/>
            </a:xfrm>
            <a:custGeom>
              <a:avLst/>
              <a:gdLst/>
              <a:ahLst/>
              <a:cxnLst/>
              <a:rect l="l" t="t" r="r" b="b"/>
              <a:pathLst>
                <a:path w="24489" h="20829" extrusionOk="0">
                  <a:moveTo>
                    <a:pt x="6068" y="1"/>
                  </a:moveTo>
                  <a:cubicBezTo>
                    <a:pt x="2706" y="1"/>
                    <a:pt x="1" y="2726"/>
                    <a:pt x="1" y="6088"/>
                  </a:cubicBezTo>
                  <a:lnTo>
                    <a:pt x="1" y="6207"/>
                  </a:lnTo>
                  <a:cubicBezTo>
                    <a:pt x="1" y="2885"/>
                    <a:pt x="2706" y="160"/>
                    <a:pt x="6028" y="160"/>
                  </a:cubicBezTo>
                  <a:lnTo>
                    <a:pt x="18262" y="160"/>
                  </a:lnTo>
                  <a:cubicBezTo>
                    <a:pt x="21584" y="160"/>
                    <a:pt x="24270" y="2885"/>
                    <a:pt x="24270" y="6207"/>
                  </a:cubicBezTo>
                  <a:lnTo>
                    <a:pt x="24270" y="20828"/>
                  </a:lnTo>
                  <a:lnTo>
                    <a:pt x="24489" y="20828"/>
                  </a:lnTo>
                  <a:lnTo>
                    <a:pt x="24489" y="6088"/>
                  </a:lnTo>
                  <a:cubicBezTo>
                    <a:pt x="24469" y="2726"/>
                    <a:pt x="21763" y="1"/>
                    <a:pt x="18402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7"/>
            <p:cNvSpPr/>
            <p:nvPr/>
          </p:nvSpPr>
          <p:spPr>
            <a:xfrm>
              <a:off x="1191600" y="4417075"/>
              <a:ext cx="650525" cy="553050"/>
            </a:xfrm>
            <a:custGeom>
              <a:avLst/>
              <a:gdLst/>
              <a:ahLst/>
              <a:cxnLst/>
              <a:rect l="l" t="t" r="r" b="b"/>
              <a:pathLst>
                <a:path w="26021" h="22122" extrusionOk="0">
                  <a:moveTo>
                    <a:pt x="6466" y="1"/>
                  </a:moveTo>
                  <a:cubicBezTo>
                    <a:pt x="2885" y="1"/>
                    <a:pt x="1" y="2905"/>
                    <a:pt x="1" y="6466"/>
                  </a:cubicBezTo>
                  <a:lnTo>
                    <a:pt x="1" y="22121"/>
                  </a:lnTo>
                  <a:lnTo>
                    <a:pt x="26020" y="22121"/>
                  </a:lnTo>
                  <a:lnTo>
                    <a:pt x="26020" y="6466"/>
                  </a:lnTo>
                  <a:cubicBezTo>
                    <a:pt x="26020" y="2885"/>
                    <a:pt x="2311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7"/>
            <p:cNvSpPr/>
            <p:nvPr/>
          </p:nvSpPr>
          <p:spPr>
            <a:xfrm>
              <a:off x="1192600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87" y="1"/>
                  </a:moveTo>
                  <a:cubicBezTo>
                    <a:pt x="2726" y="1"/>
                    <a:pt x="0" y="2726"/>
                    <a:pt x="0" y="6088"/>
                  </a:cubicBezTo>
                  <a:lnTo>
                    <a:pt x="0" y="20828"/>
                  </a:lnTo>
                  <a:lnTo>
                    <a:pt x="24508" y="20828"/>
                  </a:lnTo>
                  <a:lnTo>
                    <a:pt x="24508" y="6088"/>
                  </a:lnTo>
                  <a:cubicBezTo>
                    <a:pt x="24508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7"/>
            <p:cNvSpPr/>
            <p:nvPr/>
          </p:nvSpPr>
          <p:spPr>
            <a:xfrm>
              <a:off x="1707825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5371" y="0"/>
                  </a:moveTo>
                  <a:cubicBezTo>
                    <a:pt x="5089" y="1009"/>
                    <a:pt x="4906" y="1390"/>
                    <a:pt x="4548" y="1390"/>
                  </a:cubicBezTo>
                  <a:cubicBezTo>
                    <a:pt x="4376" y="1390"/>
                    <a:pt x="4163" y="1302"/>
                    <a:pt x="3879" y="1154"/>
                  </a:cubicBezTo>
                  <a:lnTo>
                    <a:pt x="0" y="12771"/>
                  </a:lnTo>
                  <a:lnTo>
                    <a:pt x="5371" y="12771"/>
                  </a:lnTo>
                  <a:lnTo>
                    <a:pt x="5371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7"/>
            <p:cNvSpPr/>
            <p:nvPr/>
          </p:nvSpPr>
          <p:spPr>
            <a:xfrm>
              <a:off x="1192600" y="4488200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009" y="0"/>
                  </a:moveTo>
                  <a:cubicBezTo>
                    <a:pt x="756" y="1134"/>
                    <a:pt x="0" y="2706"/>
                    <a:pt x="0" y="4536"/>
                  </a:cubicBezTo>
                  <a:lnTo>
                    <a:pt x="0" y="19276"/>
                  </a:lnTo>
                  <a:lnTo>
                    <a:pt x="24488" y="19276"/>
                  </a:lnTo>
                  <a:lnTo>
                    <a:pt x="24488" y="7659"/>
                  </a:lnTo>
                  <a:cubicBezTo>
                    <a:pt x="20032" y="5709"/>
                    <a:pt x="14860" y="5570"/>
                    <a:pt x="10165" y="4158"/>
                  </a:cubicBezTo>
                  <a:cubicBezTo>
                    <a:pt x="7221" y="3263"/>
                    <a:pt x="4476" y="1850"/>
                    <a:pt x="2009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7"/>
            <p:cNvSpPr/>
            <p:nvPr/>
          </p:nvSpPr>
          <p:spPr>
            <a:xfrm>
              <a:off x="1192600" y="4449400"/>
              <a:ext cx="612225" cy="520725"/>
            </a:xfrm>
            <a:custGeom>
              <a:avLst/>
              <a:gdLst/>
              <a:ahLst/>
              <a:cxnLst/>
              <a:rect l="l" t="t" r="r" b="b"/>
              <a:pathLst>
                <a:path w="24489" h="20829" extrusionOk="0">
                  <a:moveTo>
                    <a:pt x="6068" y="1"/>
                  </a:moveTo>
                  <a:cubicBezTo>
                    <a:pt x="2706" y="1"/>
                    <a:pt x="0" y="2726"/>
                    <a:pt x="0" y="6088"/>
                  </a:cubicBezTo>
                  <a:lnTo>
                    <a:pt x="0" y="6207"/>
                  </a:lnTo>
                  <a:cubicBezTo>
                    <a:pt x="0" y="2885"/>
                    <a:pt x="2706" y="160"/>
                    <a:pt x="6008" y="160"/>
                  </a:cubicBezTo>
                  <a:lnTo>
                    <a:pt x="18242" y="160"/>
                  </a:lnTo>
                  <a:cubicBezTo>
                    <a:pt x="21584" y="160"/>
                    <a:pt x="24269" y="2885"/>
                    <a:pt x="24269" y="6207"/>
                  </a:cubicBezTo>
                  <a:lnTo>
                    <a:pt x="24269" y="20828"/>
                  </a:lnTo>
                  <a:lnTo>
                    <a:pt x="24488" y="20828"/>
                  </a:lnTo>
                  <a:lnTo>
                    <a:pt x="24488" y="6088"/>
                  </a:lnTo>
                  <a:cubicBezTo>
                    <a:pt x="24488" y="2726"/>
                    <a:pt x="21743" y="1"/>
                    <a:pt x="18401" y="1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7"/>
            <p:cNvSpPr/>
            <p:nvPr/>
          </p:nvSpPr>
          <p:spPr>
            <a:xfrm>
              <a:off x="1954475" y="4417075"/>
              <a:ext cx="650525" cy="553050"/>
            </a:xfrm>
            <a:custGeom>
              <a:avLst/>
              <a:gdLst/>
              <a:ahLst/>
              <a:cxnLst/>
              <a:rect l="l" t="t" r="r" b="b"/>
              <a:pathLst>
                <a:path w="26021" h="22122" extrusionOk="0">
                  <a:moveTo>
                    <a:pt x="6466" y="1"/>
                  </a:moveTo>
                  <a:cubicBezTo>
                    <a:pt x="2885" y="1"/>
                    <a:pt x="1" y="2905"/>
                    <a:pt x="1" y="6466"/>
                  </a:cubicBezTo>
                  <a:lnTo>
                    <a:pt x="1" y="22121"/>
                  </a:lnTo>
                  <a:lnTo>
                    <a:pt x="26021" y="22121"/>
                  </a:lnTo>
                  <a:lnTo>
                    <a:pt x="26021" y="6466"/>
                  </a:lnTo>
                  <a:cubicBezTo>
                    <a:pt x="26021" y="2885"/>
                    <a:pt x="2311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7"/>
            <p:cNvSpPr/>
            <p:nvPr/>
          </p:nvSpPr>
          <p:spPr>
            <a:xfrm>
              <a:off x="1954475" y="4449400"/>
              <a:ext cx="613225" cy="520725"/>
            </a:xfrm>
            <a:custGeom>
              <a:avLst/>
              <a:gdLst/>
              <a:ahLst/>
              <a:cxnLst/>
              <a:rect l="l" t="t" r="r" b="b"/>
              <a:pathLst>
                <a:path w="24529" h="20829" extrusionOk="0">
                  <a:moveTo>
                    <a:pt x="6108" y="1"/>
                  </a:moveTo>
                  <a:cubicBezTo>
                    <a:pt x="2746" y="1"/>
                    <a:pt x="1" y="2726"/>
                    <a:pt x="1" y="6088"/>
                  </a:cubicBezTo>
                  <a:lnTo>
                    <a:pt x="1" y="20828"/>
                  </a:lnTo>
                  <a:lnTo>
                    <a:pt x="24529" y="20828"/>
                  </a:lnTo>
                  <a:lnTo>
                    <a:pt x="24529" y="6088"/>
                  </a:lnTo>
                  <a:cubicBezTo>
                    <a:pt x="24529" y="2726"/>
                    <a:pt x="21783" y="1"/>
                    <a:pt x="1844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7"/>
            <p:cNvSpPr/>
            <p:nvPr/>
          </p:nvSpPr>
          <p:spPr>
            <a:xfrm>
              <a:off x="2470200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5372" y="0"/>
                  </a:moveTo>
                  <a:cubicBezTo>
                    <a:pt x="5076" y="1009"/>
                    <a:pt x="4889" y="1390"/>
                    <a:pt x="4535" y="1390"/>
                  </a:cubicBezTo>
                  <a:cubicBezTo>
                    <a:pt x="4365" y="1390"/>
                    <a:pt x="4157" y="1302"/>
                    <a:pt x="3880" y="1154"/>
                  </a:cubicBezTo>
                  <a:lnTo>
                    <a:pt x="1" y="12771"/>
                  </a:lnTo>
                  <a:lnTo>
                    <a:pt x="5372" y="12771"/>
                  </a:lnTo>
                  <a:lnTo>
                    <a:pt x="5372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7"/>
            <p:cNvSpPr/>
            <p:nvPr/>
          </p:nvSpPr>
          <p:spPr>
            <a:xfrm>
              <a:off x="1954475" y="4488200"/>
              <a:ext cx="612725" cy="481925"/>
            </a:xfrm>
            <a:custGeom>
              <a:avLst/>
              <a:gdLst/>
              <a:ahLst/>
              <a:cxnLst/>
              <a:rect l="l" t="t" r="r" b="b"/>
              <a:pathLst>
                <a:path w="24509" h="19277" extrusionOk="0">
                  <a:moveTo>
                    <a:pt x="2010" y="0"/>
                  </a:moveTo>
                  <a:cubicBezTo>
                    <a:pt x="777" y="1134"/>
                    <a:pt x="1" y="2706"/>
                    <a:pt x="1" y="4536"/>
                  </a:cubicBezTo>
                  <a:lnTo>
                    <a:pt x="1" y="19276"/>
                  </a:lnTo>
                  <a:lnTo>
                    <a:pt x="24509" y="19276"/>
                  </a:lnTo>
                  <a:lnTo>
                    <a:pt x="24509" y="7659"/>
                  </a:lnTo>
                  <a:cubicBezTo>
                    <a:pt x="20053" y="5709"/>
                    <a:pt x="14881" y="5570"/>
                    <a:pt x="10166" y="4158"/>
                  </a:cubicBezTo>
                  <a:cubicBezTo>
                    <a:pt x="7242" y="3263"/>
                    <a:pt x="4477" y="1850"/>
                    <a:pt x="2010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7"/>
            <p:cNvSpPr/>
            <p:nvPr/>
          </p:nvSpPr>
          <p:spPr>
            <a:xfrm>
              <a:off x="1954475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68" y="1"/>
                  </a:moveTo>
                  <a:cubicBezTo>
                    <a:pt x="2726" y="1"/>
                    <a:pt x="1" y="2726"/>
                    <a:pt x="1" y="6088"/>
                  </a:cubicBezTo>
                  <a:lnTo>
                    <a:pt x="1" y="6207"/>
                  </a:lnTo>
                  <a:cubicBezTo>
                    <a:pt x="1" y="2885"/>
                    <a:pt x="2726" y="160"/>
                    <a:pt x="6028" y="160"/>
                  </a:cubicBezTo>
                  <a:lnTo>
                    <a:pt x="18262" y="160"/>
                  </a:lnTo>
                  <a:cubicBezTo>
                    <a:pt x="21584" y="160"/>
                    <a:pt x="24270" y="2885"/>
                    <a:pt x="24270" y="6207"/>
                  </a:cubicBezTo>
                  <a:lnTo>
                    <a:pt x="24270" y="20828"/>
                  </a:lnTo>
                  <a:lnTo>
                    <a:pt x="24509" y="20828"/>
                  </a:lnTo>
                  <a:lnTo>
                    <a:pt x="24509" y="6088"/>
                  </a:lnTo>
                  <a:cubicBezTo>
                    <a:pt x="24509" y="2726"/>
                    <a:pt x="21783" y="1"/>
                    <a:pt x="18441" y="1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7"/>
            <p:cNvSpPr/>
            <p:nvPr/>
          </p:nvSpPr>
          <p:spPr>
            <a:xfrm>
              <a:off x="2716875" y="4417075"/>
              <a:ext cx="650025" cy="553050"/>
            </a:xfrm>
            <a:custGeom>
              <a:avLst/>
              <a:gdLst/>
              <a:ahLst/>
              <a:cxnLst/>
              <a:rect l="l" t="t" r="r" b="b"/>
              <a:pathLst>
                <a:path w="26001" h="22122" extrusionOk="0">
                  <a:moveTo>
                    <a:pt x="6466" y="1"/>
                  </a:moveTo>
                  <a:cubicBezTo>
                    <a:pt x="2885" y="1"/>
                    <a:pt x="0" y="2905"/>
                    <a:pt x="0" y="6466"/>
                  </a:cubicBezTo>
                  <a:lnTo>
                    <a:pt x="0" y="22121"/>
                  </a:lnTo>
                  <a:lnTo>
                    <a:pt x="26000" y="22121"/>
                  </a:lnTo>
                  <a:lnTo>
                    <a:pt x="26000" y="6466"/>
                  </a:lnTo>
                  <a:cubicBezTo>
                    <a:pt x="26000" y="2885"/>
                    <a:pt x="23096" y="1"/>
                    <a:pt x="1953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7"/>
            <p:cNvSpPr/>
            <p:nvPr/>
          </p:nvSpPr>
          <p:spPr>
            <a:xfrm>
              <a:off x="2716875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88" y="1"/>
                  </a:moveTo>
                  <a:cubicBezTo>
                    <a:pt x="2726" y="1"/>
                    <a:pt x="0" y="2726"/>
                    <a:pt x="0" y="6088"/>
                  </a:cubicBezTo>
                  <a:lnTo>
                    <a:pt x="0" y="20828"/>
                  </a:lnTo>
                  <a:lnTo>
                    <a:pt x="24508" y="20828"/>
                  </a:lnTo>
                  <a:lnTo>
                    <a:pt x="24508" y="6088"/>
                  </a:lnTo>
                  <a:cubicBezTo>
                    <a:pt x="24508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7"/>
            <p:cNvSpPr/>
            <p:nvPr/>
          </p:nvSpPr>
          <p:spPr>
            <a:xfrm>
              <a:off x="3232600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5371" y="0"/>
                  </a:moveTo>
                  <a:cubicBezTo>
                    <a:pt x="5089" y="1009"/>
                    <a:pt x="4906" y="1390"/>
                    <a:pt x="4548" y="1390"/>
                  </a:cubicBezTo>
                  <a:cubicBezTo>
                    <a:pt x="4375" y="1390"/>
                    <a:pt x="4163" y="1302"/>
                    <a:pt x="3879" y="1154"/>
                  </a:cubicBezTo>
                  <a:lnTo>
                    <a:pt x="0" y="12771"/>
                  </a:lnTo>
                  <a:lnTo>
                    <a:pt x="5371" y="12771"/>
                  </a:lnTo>
                  <a:lnTo>
                    <a:pt x="5371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7"/>
            <p:cNvSpPr/>
            <p:nvPr/>
          </p:nvSpPr>
          <p:spPr>
            <a:xfrm>
              <a:off x="2716875" y="4488200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010" y="0"/>
                  </a:moveTo>
                  <a:cubicBezTo>
                    <a:pt x="776" y="1134"/>
                    <a:pt x="0" y="2706"/>
                    <a:pt x="0" y="4536"/>
                  </a:cubicBezTo>
                  <a:lnTo>
                    <a:pt x="0" y="19276"/>
                  </a:lnTo>
                  <a:lnTo>
                    <a:pt x="24488" y="19276"/>
                  </a:lnTo>
                  <a:lnTo>
                    <a:pt x="24488" y="7659"/>
                  </a:lnTo>
                  <a:cubicBezTo>
                    <a:pt x="20032" y="5709"/>
                    <a:pt x="14860" y="5570"/>
                    <a:pt x="10166" y="4158"/>
                  </a:cubicBezTo>
                  <a:cubicBezTo>
                    <a:pt x="7221" y="3263"/>
                    <a:pt x="4476" y="1850"/>
                    <a:pt x="2010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7"/>
            <p:cNvSpPr/>
            <p:nvPr/>
          </p:nvSpPr>
          <p:spPr>
            <a:xfrm>
              <a:off x="2717375" y="4449400"/>
              <a:ext cx="612225" cy="520725"/>
            </a:xfrm>
            <a:custGeom>
              <a:avLst/>
              <a:gdLst/>
              <a:ahLst/>
              <a:cxnLst/>
              <a:rect l="l" t="t" r="r" b="b"/>
              <a:pathLst>
                <a:path w="24489" h="20829" extrusionOk="0">
                  <a:moveTo>
                    <a:pt x="6068" y="1"/>
                  </a:moveTo>
                  <a:cubicBezTo>
                    <a:pt x="2706" y="1"/>
                    <a:pt x="0" y="2726"/>
                    <a:pt x="0" y="6088"/>
                  </a:cubicBezTo>
                  <a:lnTo>
                    <a:pt x="0" y="6207"/>
                  </a:lnTo>
                  <a:cubicBezTo>
                    <a:pt x="0" y="2885"/>
                    <a:pt x="2706" y="160"/>
                    <a:pt x="6028" y="160"/>
                  </a:cubicBezTo>
                  <a:lnTo>
                    <a:pt x="18262" y="160"/>
                  </a:lnTo>
                  <a:cubicBezTo>
                    <a:pt x="21584" y="160"/>
                    <a:pt x="24269" y="2885"/>
                    <a:pt x="24269" y="6207"/>
                  </a:cubicBezTo>
                  <a:lnTo>
                    <a:pt x="24269" y="20828"/>
                  </a:lnTo>
                  <a:lnTo>
                    <a:pt x="24488" y="20828"/>
                  </a:lnTo>
                  <a:lnTo>
                    <a:pt x="24488" y="6088"/>
                  </a:lnTo>
                  <a:cubicBezTo>
                    <a:pt x="24468" y="2726"/>
                    <a:pt x="21763" y="1"/>
                    <a:pt x="18401" y="1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7"/>
            <p:cNvSpPr/>
            <p:nvPr/>
          </p:nvSpPr>
          <p:spPr>
            <a:xfrm>
              <a:off x="3479750" y="4417075"/>
              <a:ext cx="650025" cy="553050"/>
            </a:xfrm>
            <a:custGeom>
              <a:avLst/>
              <a:gdLst/>
              <a:ahLst/>
              <a:cxnLst/>
              <a:rect l="l" t="t" r="r" b="b"/>
              <a:pathLst>
                <a:path w="26001" h="22122" extrusionOk="0">
                  <a:moveTo>
                    <a:pt x="6446" y="1"/>
                  </a:moveTo>
                  <a:cubicBezTo>
                    <a:pt x="2885" y="1"/>
                    <a:pt x="1" y="2905"/>
                    <a:pt x="1" y="6466"/>
                  </a:cubicBezTo>
                  <a:lnTo>
                    <a:pt x="1" y="22121"/>
                  </a:lnTo>
                  <a:lnTo>
                    <a:pt x="26001" y="22121"/>
                  </a:lnTo>
                  <a:lnTo>
                    <a:pt x="26001" y="6466"/>
                  </a:lnTo>
                  <a:cubicBezTo>
                    <a:pt x="26001" y="2885"/>
                    <a:pt x="23096" y="1"/>
                    <a:pt x="1953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7"/>
            <p:cNvSpPr/>
            <p:nvPr/>
          </p:nvSpPr>
          <p:spPr>
            <a:xfrm>
              <a:off x="3479250" y="4449400"/>
              <a:ext cx="613225" cy="520725"/>
            </a:xfrm>
            <a:custGeom>
              <a:avLst/>
              <a:gdLst/>
              <a:ahLst/>
              <a:cxnLst/>
              <a:rect l="l" t="t" r="r" b="b"/>
              <a:pathLst>
                <a:path w="24529" h="20829" extrusionOk="0">
                  <a:moveTo>
                    <a:pt x="6108" y="1"/>
                  </a:moveTo>
                  <a:cubicBezTo>
                    <a:pt x="2746" y="1"/>
                    <a:pt x="1" y="2726"/>
                    <a:pt x="1" y="6088"/>
                  </a:cubicBezTo>
                  <a:lnTo>
                    <a:pt x="1" y="20828"/>
                  </a:lnTo>
                  <a:lnTo>
                    <a:pt x="24529" y="20828"/>
                  </a:lnTo>
                  <a:lnTo>
                    <a:pt x="24529" y="6088"/>
                  </a:lnTo>
                  <a:cubicBezTo>
                    <a:pt x="24529" y="2726"/>
                    <a:pt x="21803" y="1"/>
                    <a:pt x="1844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7"/>
            <p:cNvSpPr/>
            <p:nvPr/>
          </p:nvSpPr>
          <p:spPr>
            <a:xfrm>
              <a:off x="3994975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5372" y="0"/>
                  </a:moveTo>
                  <a:cubicBezTo>
                    <a:pt x="5089" y="1009"/>
                    <a:pt x="4907" y="1390"/>
                    <a:pt x="4548" y="1390"/>
                  </a:cubicBezTo>
                  <a:cubicBezTo>
                    <a:pt x="4376" y="1390"/>
                    <a:pt x="4163" y="1302"/>
                    <a:pt x="3880" y="1154"/>
                  </a:cubicBezTo>
                  <a:lnTo>
                    <a:pt x="1" y="12771"/>
                  </a:lnTo>
                  <a:lnTo>
                    <a:pt x="5372" y="12771"/>
                  </a:lnTo>
                  <a:lnTo>
                    <a:pt x="5372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7"/>
            <p:cNvSpPr/>
            <p:nvPr/>
          </p:nvSpPr>
          <p:spPr>
            <a:xfrm>
              <a:off x="3479250" y="4488200"/>
              <a:ext cx="612725" cy="481925"/>
            </a:xfrm>
            <a:custGeom>
              <a:avLst/>
              <a:gdLst/>
              <a:ahLst/>
              <a:cxnLst/>
              <a:rect l="l" t="t" r="r" b="b"/>
              <a:pathLst>
                <a:path w="24509" h="19277" extrusionOk="0">
                  <a:moveTo>
                    <a:pt x="2030" y="0"/>
                  </a:moveTo>
                  <a:cubicBezTo>
                    <a:pt x="777" y="1134"/>
                    <a:pt x="1" y="2706"/>
                    <a:pt x="1" y="4536"/>
                  </a:cubicBezTo>
                  <a:lnTo>
                    <a:pt x="1" y="19276"/>
                  </a:lnTo>
                  <a:lnTo>
                    <a:pt x="24509" y="19276"/>
                  </a:lnTo>
                  <a:lnTo>
                    <a:pt x="24509" y="7659"/>
                  </a:lnTo>
                  <a:cubicBezTo>
                    <a:pt x="20053" y="5709"/>
                    <a:pt x="14881" y="5570"/>
                    <a:pt x="10186" y="4158"/>
                  </a:cubicBezTo>
                  <a:cubicBezTo>
                    <a:pt x="7242" y="3263"/>
                    <a:pt x="4477" y="1850"/>
                    <a:pt x="2030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7"/>
            <p:cNvSpPr/>
            <p:nvPr/>
          </p:nvSpPr>
          <p:spPr>
            <a:xfrm>
              <a:off x="3479250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68" y="1"/>
                  </a:moveTo>
                  <a:cubicBezTo>
                    <a:pt x="2726" y="1"/>
                    <a:pt x="1" y="2726"/>
                    <a:pt x="1" y="6088"/>
                  </a:cubicBezTo>
                  <a:lnTo>
                    <a:pt x="1" y="6207"/>
                  </a:lnTo>
                  <a:cubicBezTo>
                    <a:pt x="1" y="2885"/>
                    <a:pt x="2726" y="160"/>
                    <a:pt x="6028" y="160"/>
                  </a:cubicBezTo>
                  <a:lnTo>
                    <a:pt x="18262" y="160"/>
                  </a:lnTo>
                  <a:cubicBezTo>
                    <a:pt x="21584" y="160"/>
                    <a:pt x="24270" y="2885"/>
                    <a:pt x="24270" y="6207"/>
                  </a:cubicBezTo>
                  <a:lnTo>
                    <a:pt x="24270" y="20828"/>
                  </a:lnTo>
                  <a:lnTo>
                    <a:pt x="24509" y="20828"/>
                  </a:lnTo>
                  <a:lnTo>
                    <a:pt x="24509" y="6088"/>
                  </a:lnTo>
                  <a:cubicBezTo>
                    <a:pt x="24509" y="2726"/>
                    <a:pt x="21763" y="1"/>
                    <a:pt x="18402" y="1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7"/>
            <p:cNvSpPr/>
            <p:nvPr/>
          </p:nvSpPr>
          <p:spPr>
            <a:xfrm>
              <a:off x="6528800" y="4417075"/>
              <a:ext cx="650025" cy="553050"/>
            </a:xfrm>
            <a:custGeom>
              <a:avLst/>
              <a:gdLst/>
              <a:ahLst/>
              <a:cxnLst/>
              <a:rect l="l" t="t" r="r" b="b"/>
              <a:pathLst>
                <a:path w="26001" h="22122" extrusionOk="0">
                  <a:moveTo>
                    <a:pt x="6466" y="1"/>
                  </a:moveTo>
                  <a:cubicBezTo>
                    <a:pt x="2905" y="1"/>
                    <a:pt x="1" y="2885"/>
                    <a:pt x="1" y="6466"/>
                  </a:cubicBezTo>
                  <a:lnTo>
                    <a:pt x="1" y="22121"/>
                  </a:lnTo>
                  <a:lnTo>
                    <a:pt x="26001" y="22121"/>
                  </a:lnTo>
                  <a:lnTo>
                    <a:pt x="26001" y="6466"/>
                  </a:lnTo>
                  <a:cubicBezTo>
                    <a:pt x="26001" y="2905"/>
                    <a:pt x="23116" y="1"/>
                    <a:pt x="19535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7"/>
            <p:cNvSpPr/>
            <p:nvPr/>
          </p:nvSpPr>
          <p:spPr>
            <a:xfrm>
              <a:off x="6566100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88" y="1"/>
                  </a:moveTo>
                  <a:cubicBezTo>
                    <a:pt x="2726" y="1"/>
                    <a:pt x="1" y="2726"/>
                    <a:pt x="1" y="6088"/>
                  </a:cubicBezTo>
                  <a:lnTo>
                    <a:pt x="1" y="20828"/>
                  </a:lnTo>
                  <a:lnTo>
                    <a:pt x="24509" y="20828"/>
                  </a:lnTo>
                  <a:lnTo>
                    <a:pt x="24509" y="6088"/>
                  </a:lnTo>
                  <a:cubicBezTo>
                    <a:pt x="24509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7"/>
            <p:cNvSpPr/>
            <p:nvPr/>
          </p:nvSpPr>
          <p:spPr>
            <a:xfrm>
              <a:off x="6528800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1" y="0"/>
                  </a:moveTo>
                  <a:lnTo>
                    <a:pt x="1" y="12771"/>
                  </a:lnTo>
                  <a:lnTo>
                    <a:pt x="5372" y="12771"/>
                  </a:lnTo>
                  <a:lnTo>
                    <a:pt x="1493" y="1154"/>
                  </a:lnTo>
                  <a:cubicBezTo>
                    <a:pt x="1209" y="1302"/>
                    <a:pt x="996" y="1390"/>
                    <a:pt x="824" y="1390"/>
                  </a:cubicBezTo>
                  <a:cubicBezTo>
                    <a:pt x="466" y="1390"/>
                    <a:pt x="283" y="1009"/>
                    <a:pt x="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7"/>
            <p:cNvSpPr/>
            <p:nvPr/>
          </p:nvSpPr>
          <p:spPr>
            <a:xfrm>
              <a:off x="6566600" y="4488200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79" y="0"/>
                  </a:moveTo>
                  <a:cubicBezTo>
                    <a:pt x="20013" y="1850"/>
                    <a:pt x="17268" y="3263"/>
                    <a:pt x="14323" y="4158"/>
                  </a:cubicBezTo>
                  <a:cubicBezTo>
                    <a:pt x="9629" y="5570"/>
                    <a:pt x="4457" y="5709"/>
                    <a:pt x="1" y="7659"/>
                  </a:cubicBezTo>
                  <a:lnTo>
                    <a:pt x="1" y="19276"/>
                  </a:lnTo>
                  <a:lnTo>
                    <a:pt x="24489" y="19276"/>
                  </a:lnTo>
                  <a:lnTo>
                    <a:pt x="24489" y="4536"/>
                  </a:lnTo>
                  <a:cubicBezTo>
                    <a:pt x="24489" y="2706"/>
                    <a:pt x="23733" y="1134"/>
                    <a:pt x="22479" y="0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7"/>
            <p:cNvSpPr/>
            <p:nvPr/>
          </p:nvSpPr>
          <p:spPr>
            <a:xfrm>
              <a:off x="6566600" y="4449400"/>
              <a:ext cx="611725" cy="520725"/>
            </a:xfrm>
            <a:custGeom>
              <a:avLst/>
              <a:gdLst/>
              <a:ahLst/>
              <a:cxnLst/>
              <a:rect l="l" t="t" r="r" b="b"/>
              <a:pathLst>
                <a:path w="24469" h="20829" extrusionOk="0">
                  <a:moveTo>
                    <a:pt x="6068" y="1"/>
                  </a:moveTo>
                  <a:cubicBezTo>
                    <a:pt x="2706" y="1"/>
                    <a:pt x="1" y="2726"/>
                    <a:pt x="1" y="6088"/>
                  </a:cubicBezTo>
                  <a:lnTo>
                    <a:pt x="1" y="20828"/>
                  </a:lnTo>
                  <a:lnTo>
                    <a:pt x="200" y="20828"/>
                  </a:lnTo>
                  <a:lnTo>
                    <a:pt x="200" y="6207"/>
                  </a:lnTo>
                  <a:cubicBezTo>
                    <a:pt x="200" y="2885"/>
                    <a:pt x="2885" y="160"/>
                    <a:pt x="6207" y="160"/>
                  </a:cubicBezTo>
                  <a:lnTo>
                    <a:pt x="18461" y="160"/>
                  </a:lnTo>
                  <a:cubicBezTo>
                    <a:pt x="21763" y="160"/>
                    <a:pt x="24469" y="2885"/>
                    <a:pt x="24469" y="6207"/>
                  </a:cubicBezTo>
                  <a:lnTo>
                    <a:pt x="24469" y="6088"/>
                  </a:lnTo>
                  <a:cubicBezTo>
                    <a:pt x="24469" y="2726"/>
                    <a:pt x="21763" y="1"/>
                    <a:pt x="18401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7"/>
            <p:cNvSpPr/>
            <p:nvPr/>
          </p:nvSpPr>
          <p:spPr>
            <a:xfrm>
              <a:off x="5766425" y="4417075"/>
              <a:ext cx="650500" cy="553050"/>
            </a:xfrm>
            <a:custGeom>
              <a:avLst/>
              <a:gdLst/>
              <a:ahLst/>
              <a:cxnLst/>
              <a:rect l="l" t="t" r="r" b="b"/>
              <a:pathLst>
                <a:path w="26020" h="22122" extrusionOk="0">
                  <a:moveTo>
                    <a:pt x="6465" y="1"/>
                  </a:moveTo>
                  <a:cubicBezTo>
                    <a:pt x="2925" y="1"/>
                    <a:pt x="0" y="2885"/>
                    <a:pt x="0" y="6466"/>
                  </a:cubicBezTo>
                  <a:lnTo>
                    <a:pt x="0" y="22121"/>
                  </a:lnTo>
                  <a:lnTo>
                    <a:pt x="26020" y="22121"/>
                  </a:lnTo>
                  <a:lnTo>
                    <a:pt x="26020" y="6466"/>
                  </a:lnTo>
                  <a:cubicBezTo>
                    <a:pt x="26020" y="2905"/>
                    <a:pt x="2313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7"/>
            <p:cNvSpPr/>
            <p:nvPr/>
          </p:nvSpPr>
          <p:spPr>
            <a:xfrm>
              <a:off x="5803225" y="4449400"/>
              <a:ext cx="613225" cy="520725"/>
            </a:xfrm>
            <a:custGeom>
              <a:avLst/>
              <a:gdLst/>
              <a:ahLst/>
              <a:cxnLst/>
              <a:rect l="l" t="t" r="r" b="b"/>
              <a:pathLst>
                <a:path w="24529" h="20829" extrusionOk="0">
                  <a:moveTo>
                    <a:pt x="6088" y="1"/>
                  </a:moveTo>
                  <a:cubicBezTo>
                    <a:pt x="2726" y="1"/>
                    <a:pt x="0" y="2726"/>
                    <a:pt x="0" y="6088"/>
                  </a:cubicBezTo>
                  <a:lnTo>
                    <a:pt x="0" y="20828"/>
                  </a:lnTo>
                  <a:lnTo>
                    <a:pt x="24528" y="20828"/>
                  </a:lnTo>
                  <a:lnTo>
                    <a:pt x="24528" y="6088"/>
                  </a:lnTo>
                  <a:cubicBezTo>
                    <a:pt x="24528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7"/>
            <p:cNvSpPr/>
            <p:nvPr/>
          </p:nvSpPr>
          <p:spPr>
            <a:xfrm>
              <a:off x="5766425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0" y="0"/>
                  </a:moveTo>
                  <a:lnTo>
                    <a:pt x="0" y="12771"/>
                  </a:lnTo>
                  <a:lnTo>
                    <a:pt x="5371" y="12771"/>
                  </a:lnTo>
                  <a:lnTo>
                    <a:pt x="1492" y="1154"/>
                  </a:lnTo>
                  <a:cubicBezTo>
                    <a:pt x="1209" y="1302"/>
                    <a:pt x="998" y="1390"/>
                    <a:pt x="828" y="1390"/>
                  </a:cubicBezTo>
                  <a:cubicBezTo>
                    <a:pt x="474" y="1390"/>
                    <a:pt x="296" y="1009"/>
                    <a:pt x="0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7"/>
            <p:cNvSpPr/>
            <p:nvPr/>
          </p:nvSpPr>
          <p:spPr>
            <a:xfrm>
              <a:off x="5803725" y="4488200"/>
              <a:ext cx="612725" cy="481925"/>
            </a:xfrm>
            <a:custGeom>
              <a:avLst/>
              <a:gdLst/>
              <a:ahLst/>
              <a:cxnLst/>
              <a:rect l="l" t="t" r="r" b="b"/>
              <a:pathLst>
                <a:path w="24509" h="19277" extrusionOk="0">
                  <a:moveTo>
                    <a:pt x="22479" y="0"/>
                  </a:moveTo>
                  <a:cubicBezTo>
                    <a:pt x="20032" y="1850"/>
                    <a:pt x="17267" y="3263"/>
                    <a:pt x="14323" y="4158"/>
                  </a:cubicBezTo>
                  <a:cubicBezTo>
                    <a:pt x="9628" y="5570"/>
                    <a:pt x="4456" y="5709"/>
                    <a:pt x="0" y="7659"/>
                  </a:cubicBezTo>
                  <a:lnTo>
                    <a:pt x="0" y="19276"/>
                  </a:lnTo>
                  <a:lnTo>
                    <a:pt x="24508" y="19276"/>
                  </a:lnTo>
                  <a:lnTo>
                    <a:pt x="24508" y="4536"/>
                  </a:lnTo>
                  <a:cubicBezTo>
                    <a:pt x="24508" y="2706"/>
                    <a:pt x="23732" y="1134"/>
                    <a:pt x="22479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7"/>
            <p:cNvSpPr/>
            <p:nvPr/>
          </p:nvSpPr>
          <p:spPr>
            <a:xfrm>
              <a:off x="5803725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87" y="1"/>
                  </a:moveTo>
                  <a:cubicBezTo>
                    <a:pt x="2745" y="1"/>
                    <a:pt x="0" y="2726"/>
                    <a:pt x="0" y="6088"/>
                  </a:cubicBezTo>
                  <a:lnTo>
                    <a:pt x="0" y="20828"/>
                  </a:lnTo>
                  <a:lnTo>
                    <a:pt x="219" y="20828"/>
                  </a:lnTo>
                  <a:lnTo>
                    <a:pt x="219" y="6207"/>
                  </a:lnTo>
                  <a:cubicBezTo>
                    <a:pt x="219" y="2885"/>
                    <a:pt x="2905" y="160"/>
                    <a:pt x="6247" y="160"/>
                  </a:cubicBezTo>
                  <a:lnTo>
                    <a:pt x="18481" y="160"/>
                  </a:lnTo>
                  <a:cubicBezTo>
                    <a:pt x="21783" y="160"/>
                    <a:pt x="24508" y="2885"/>
                    <a:pt x="24508" y="6207"/>
                  </a:cubicBezTo>
                  <a:lnTo>
                    <a:pt x="24508" y="6088"/>
                  </a:lnTo>
                  <a:cubicBezTo>
                    <a:pt x="24508" y="2726"/>
                    <a:pt x="21783" y="1"/>
                    <a:pt x="18441" y="1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7"/>
            <p:cNvSpPr/>
            <p:nvPr/>
          </p:nvSpPr>
          <p:spPr>
            <a:xfrm>
              <a:off x="5004025" y="4417075"/>
              <a:ext cx="650025" cy="553050"/>
            </a:xfrm>
            <a:custGeom>
              <a:avLst/>
              <a:gdLst/>
              <a:ahLst/>
              <a:cxnLst/>
              <a:rect l="l" t="t" r="r" b="b"/>
              <a:pathLst>
                <a:path w="26001" h="22122" extrusionOk="0">
                  <a:moveTo>
                    <a:pt x="6466" y="1"/>
                  </a:moveTo>
                  <a:cubicBezTo>
                    <a:pt x="2905" y="1"/>
                    <a:pt x="1" y="2885"/>
                    <a:pt x="1" y="6466"/>
                  </a:cubicBezTo>
                  <a:lnTo>
                    <a:pt x="1" y="22121"/>
                  </a:lnTo>
                  <a:lnTo>
                    <a:pt x="26001" y="22121"/>
                  </a:lnTo>
                  <a:lnTo>
                    <a:pt x="26001" y="6466"/>
                  </a:lnTo>
                  <a:cubicBezTo>
                    <a:pt x="26001" y="2905"/>
                    <a:pt x="23116" y="1"/>
                    <a:pt x="1953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7"/>
            <p:cNvSpPr/>
            <p:nvPr/>
          </p:nvSpPr>
          <p:spPr>
            <a:xfrm>
              <a:off x="5041325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88" y="1"/>
                  </a:moveTo>
                  <a:cubicBezTo>
                    <a:pt x="2726" y="1"/>
                    <a:pt x="1" y="2726"/>
                    <a:pt x="1" y="6088"/>
                  </a:cubicBezTo>
                  <a:lnTo>
                    <a:pt x="1" y="20828"/>
                  </a:lnTo>
                  <a:lnTo>
                    <a:pt x="24509" y="20828"/>
                  </a:lnTo>
                  <a:lnTo>
                    <a:pt x="24509" y="6088"/>
                  </a:lnTo>
                  <a:cubicBezTo>
                    <a:pt x="24509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7"/>
            <p:cNvSpPr/>
            <p:nvPr/>
          </p:nvSpPr>
          <p:spPr>
            <a:xfrm>
              <a:off x="5004025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1" y="0"/>
                  </a:moveTo>
                  <a:lnTo>
                    <a:pt x="1" y="12771"/>
                  </a:lnTo>
                  <a:lnTo>
                    <a:pt x="5372" y="12771"/>
                  </a:lnTo>
                  <a:lnTo>
                    <a:pt x="1493" y="1154"/>
                  </a:lnTo>
                  <a:cubicBezTo>
                    <a:pt x="1209" y="1302"/>
                    <a:pt x="996" y="1390"/>
                    <a:pt x="824" y="1390"/>
                  </a:cubicBezTo>
                  <a:cubicBezTo>
                    <a:pt x="466" y="1390"/>
                    <a:pt x="283" y="1009"/>
                    <a:pt x="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7"/>
            <p:cNvSpPr/>
            <p:nvPr/>
          </p:nvSpPr>
          <p:spPr>
            <a:xfrm>
              <a:off x="5041825" y="4488200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79" y="0"/>
                  </a:moveTo>
                  <a:cubicBezTo>
                    <a:pt x="20013" y="1850"/>
                    <a:pt x="17248" y="3263"/>
                    <a:pt x="14323" y="4158"/>
                  </a:cubicBezTo>
                  <a:cubicBezTo>
                    <a:pt x="9629" y="5570"/>
                    <a:pt x="4457" y="5709"/>
                    <a:pt x="1" y="7659"/>
                  </a:cubicBezTo>
                  <a:lnTo>
                    <a:pt x="1" y="19276"/>
                  </a:lnTo>
                  <a:lnTo>
                    <a:pt x="24489" y="19276"/>
                  </a:lnTo>
                  <a:lnTo>
                    <a:pt x="24489" y="4536"/>
                  </a:lnTo>
                  <a:cubicBezTo>
                    <a:pt x="24489" y="2706"/>
                    <a:pt x="23713" y="1134"/>
                    <a:pt x="22479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7"/>
            <p:cNvSpPr/>
            <p:nvPr/>
          </p:nvSpPr>
          <p:spPr>
            <a:xfrm>
              <a:off x="5041325" y="4449400"/>
              <a:ext cx="612225" cy="520725"/>
            </a:xfrm>
            <a:custGeom>
              <a:avLst/>
              <a:gdLst/>
              <a:ahLst/>
              <a:cxnLst/>
              <a:rect l="l" t="t" r="r" b="b"/>
              <a:pathLst>
                <a:path w="24489" h="20829" extrusionOk="0">
                  <a:moveTo>
                    <a:pt x="6088" y="1"/>
                  </a:moveTo>
                  <a:cubicBezTo>
                    <a:pt x="2726" y="1"/>
                    <a:pt x="21" y="2726"/>
                    <a:pt x="1" y="6088"/>
                  </a:cubicBezTo>
                  <a:lnTo>
                    <a:pt x="1" y="20828"/>
                  </a:lnTo>
                  <a:lnTo>
                    <a:pt x="220" y="20828"/>
                  </a:lnTo>
                  <a:lnTo>
                    <a:pt x="220" y="6207"/>
                  </a:lnTo>
                  <a:cubicBezTo>
                    <a:pt x="220" y="2885"/>
                    <a:pt x="2905" y="160"/>
                    <a:pt x="6227" y="160"/>
                  </a:cubicBezTo>
                  <a:lnTo>
                    <a:pt x="18461" y="160"/>
                  </a:lnTo>
                  <a:cubicBezTo>
                    <a:pt x="21783" y="160"/>
                    <a:pt x="24489" y="2885"/>
                    <a:pt x="24489" y="6207"/>
                  </a:cubicBezTo>
                  <a:lnTo>
                    <a:pt x="24489" y="6088"/>
                  </a:lnTo>
                  <a:cubicBezTo>
                    <a:pt x="24489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7"/>
            <p:cNvSpPr/>
            <p:nvPr/>
          </p:nvSpPr>
          <p:spPr>
            <a:xfrm>
              <a:off x="4241650" y="4417075"/>
              <a:ext cx="650500" cy="553050"/>
            </a:xfrm>
            <a:custGeom>
              <a:avLst/>
              <a:gdLst/>
              <a:ahLst/>
              <a:cxnLst/>
              <a:rect l="l" t="t" r="r" b="b"/>
              <a:pathLst>
                <a:path w="26020" h="22122" extrusionOk="0">
                  <a:moveTo>
                    <a:pt x="6465" y="1"/>
                  </a:moveTo>
                  <a:cubicBezTo>
                    <a:pt x="2905" y="1"/>
                    <a:pt x="0" y="2885"/>
                    <a:pt x="0" y="6466"/>
                  </a:cubicBezTo>
                  <a:lnTo>
                    <a:pt x="0" y="22121"/>
                  </a:lnTo>
                  <a:lnTo>
                    <a:pt x="26020" y="22121"/>
                  </a:lnTo>
                  <a:lnTo>
                    <a:pt x="26020" y="6466"/>
                  </a:lnTo>
                  <a:cubicBezTo>
                    <a:pt x="26020" y="2905"/>
                    <a:pt x="2313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7"/>
            <p:cNvSpPr/>
            <p:nvPr/>
          </p:nvSpPr>
          <p:spPr>
            <a:xfrm>
              <a:off x="4278450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88" y="1"/>
                  </a:moveTo>
                  <a:cubicBezTo>
                    <a:pt x="2726" y="1"/>
                    <a:pt x="0" y="2726"/>
                    <a:pt x="0" y="6088"/>
                  </a:cubicBezTo>
                  <a:lnTo>
                    <a:pt x="0" y="20828"/>
                  </a:lnTo>
                  <a:lnTo>
                    <a:pt x="24508" y="20828"/>
                  </a:lnTo>
                  <a:lnTo>
                    <a:pt x="24508" y="6088"/>
                  </a:lnTo>
                  <a:cubicBezTo>
                    <a:pt x="24508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7"/>
            <p:cNvSpPr/>
            <p:nvPr/>
          </p:nvSpPr>
          <p:spPr>
            <a:xfrm>
              <a:off x="4241650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0" y="0"/>
                  </a:moveTo>
                  <a:lnTo>
                    <a:pt x="0" y="12771"/>
                  </a:lnTo>
                  <a:lnTo>
                    <a:pt x="5371" y="12771"/>
                  </a:lnTo>
                  <a:lnTo>
                    <a:pt x="1492" y="1154"/>
                  </a:lnTo>
                  <a:cubicBezTo>
                    <a:pt x="1209" y="1302"/>
                    <a:pt x="996" y="1390"/>
                    <a:pt x="824" y="1390"/>
                  </a:cubicBezTo>
                  <a:cubicBezTo>
                    <a:pt x="465" y="1390"/>
                    <a:pt x="283" y="1009"/>
                    <a:pt x="0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7"/>
            <p:cNvSpPr/>
            <p:nvPr/>
          </p:nvSpPr>
          <p:spPr>
            <a:xfrm>
              <a:off x="4278950" y="4488200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79" y="0"/>
                  </a:moveTo>
                  <a:cubicBezTo>
                    <a:pt x="20012" y="1850"/>
                    <a:pt x="17267" y="3263"/>
                    <a:pt x="14323" y="4158"/>
                  </a:cubicBezTo>
                  <a:cubicBezTo>
                    <a:pt x="9628" y="5570"/>
                    <a:pt x="4456" y="5709"/>
                    <a:pt x="0" y="7659"/>
                  </a:cubicBezTo>
                  <a:lnTo>
                    <a:pt x="0" y="19276"/>
                  </a:lnTo>
                  <a:lnTo>
                    <a:pt x="24488" y="19276"/>
                  </a:lnTo>
                  <a:lnTo>
                    <a:pt x="24488" y="4536"/>
                  </a:lnTo>
                  <a:cubicBezTo>
                    <a:pt x="24488" y="2706"/>
                    <a:pt x="23732" y="1134"/>
                    <a:pt x="22479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7"/>
            <p:cNvSpPr/>
            <p:nvPr/>
          </p:nvSpPr>
          <p:spPr>
            <a:xfrm>
              <a:off x="4278950" y="4449400"/>
              <a:ext cx="612225" cy="520725"/>
            </a:xfrm>
            <a:custGeom>
              <a:avLst/>
              <a:gdLst/>
              <a:ahLst/>
              <a:cxnLst/>
              <a:rect l="l" t="t" r="r" b="b"/>
              <a:pathLst>
                <a:path w="24489" h="20829" extrusionOk="0">
                  <a:moveTo>
                    <a:pt x="6087" y="1"/>
                  </a:moveTo>
                  <a:cubicBezTo>
                    <a:pt x="2746" y="1"/>
                    <a:pt x="0" y="2726"/>
                    <a:pt x="0" y="6088"/>
                  </a:cubicBezTo>
                  <a:lnTo>
                    <a:pt x="0" y="20828"/>
                  </a:lnTo>
                  <a:lnTo>
                    <a:pt x="219" y="20828"/>
                  </a:lnTo>
                  <a:lnTo>
                    <a:pt x="219" y="6207"/>
                  </a:lnTo>
                  <a:cubicBezTo>
                    <a:pt x="219" y="2885"/>
                    <a:pt x="2905" y="160"/>
                    <a:pt x="6247" y="160"/>
                  </a:cubicBezTo>
                  <a:lnTo>
                    <a:pt x="18481" y="160"/>
                  </a:lnTo>
                  <a:cubicBezTo>
                    <a:pt x="21783" y="160"/>
                    <a:pt x="24488" y="2885"/>
                    <a:pt x="24488" y="6207"/>
                  </a:cubicBezTo>
                  <a:lnTo>
                    <a:pt x="24488" y="6088"/>
                  </a:lnTo>
                  <a:cubicBezTo>
                    <a:pt x="24488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7"/>
            <p:cNvSpPr/>
            <p:nvPr/>
          </p:nvSpPr>
          <p:spPr>
            <a:xfrm>
              <a:off x="810650" y="4622475"/>
              <a:ext cx="650525" cy="553525"/>
            </a:xfrm>
            <a:custGeom>
              <a:avLst/>
              <a:gdLst/>
              <a:ahLst/>
              <a:cxnLst/>
              <a:rect l="l" t="t" r="r" b="b"/>
              <a:pathLst>
                <a:path w="26021" h="22141" extrusionOk="0">
                  <a:moveTo>
                    <a:pt x="6466" y="0"/>
                  </a:moveTo>
                  <a:cubicBezTo>
                    <a:pt x="2885" y="0"/>
                    <a:pt x="1" y="2925"/>
                    <a:pt x="1" y="6465"/>
                  </a:cubicBezTo>
                  <a:lnTo>
                    <a:pt x="1" y="22141"/>
                  </a:lnTo>
                  <a:lnTo>
                    <a:pt x="26020" y="22141"/>
                  </a:lnTo>
                  <a:lnTo>
                    <a:pt x="26020" y="6465"/>
                  </a:lnTo>
                  <a:cubicBezTo>
                    <a:pt x="26020" y="2885"/>
                    <a:pt x="23116" y="0"/>
                    <a:pt x="19555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7"/>
            <p:cNvSpPr/>
            <p:nvPr/>
          </p:nvSpPr>
          <p:spPr>
            <a:xfrm>
              <a:off x="810650" y="4654800"/>
              <a:ext cx="613225" cy="521200"/>
            </a:xfrm>
            <a:custGeom>
              <a:avLst/>
              <a:gdLst/>
              <a:ahLst/>
              <a:cxnLst/>
              <a:rect l="l" t="t" r="r" b="b"/>
              <a:pathLst>
                <a:path w="24529" h="20848" extrusionOk="0">
                  <a:moveTo>
                    <a:pt x="6088" y="0"/>
                  </a:moveTo>
                  <a:cubicBezTo>
                    <a:pt x="2746" y="0"/>
                    <a:pt x="1" y="2746"/>
                    <a:pt x="1" y="6107"/>
                  </a:cubicBezTo>
                  <a:lnTo>
                    <a:pt x="1" y="20848"/>
                  </a:lnTo>
                  <a:lnTo>
                    <a:pt x="24528" y="20848"/>
                  </a:lnTo>
                  <a:lnTo>
                    <a:pt x="24528" y="6107"/>
                  </a:lnTo>
                  <a:cubicBezTo>
                    <a:pt x="24528" y="2746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7"/>
            <p:cNvSpPr/>
            <p:nvPr/>
          </p:nvSpPr>
          <p:spPr>
            <a:xfrm>
              <a:off x="1326875" y="4856200"/>
              <a:ext cx="134300" cy="319800"/>
            </a:xfrm>
            <a:custGeom>
              <a:avLst/>
              <a:gdLst/>
              <a:ahLst/>
              <a:cxnLst/>
              <a:rect l="l" t="t" r="r" b="b"/>
              <a:pathLst>
                <a:path w="5372" h="12792" extrusionOk="0">
                  <a:moveTo>
                    <a:pt x="5371" y="1"/>
                  </a:moveTo>
                  <a:cubicBezTo>
                    <a:pt x="5073" y="1017"/>
                    <a:pt x="4886" y="1406"/>
                    <a:pt x="4527" y="1406"/>
                  </a:cubicBezTo>
                  <a:cubicBezTo>
                    <a:pt x="4358" y="1406"/>
                    <a:pt x="4152" y="1320"/>
                    <a:pt x="3879" y="1175"/>
                  </a:cubicBezTo>
                  <a:lnTo>
                    <a:pt x="0" y="12792"/>
                  </a:lnTo>
                  <a:lnTo>
                    <a:pt x="5371" y="12792"/>
                  </a:lnTo>
                  <a:lnTo>
                    <a:pt x="5371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7"/>
            <p:cNvSpPr/>
            <p:nvPr/>
          </p:nvSpPr>
          <p:spPr>
            <a:xfrm>
              <a:off x="810650" y="4729400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010" y="0"/>
                  </a:moveTo>
                  <a:cubicBezTo>
                    <a:pt x="777" y="1114"/>
                    <a:pt x="1" y="2706"/>
                    <a:pt x="1" y="4536"/>
                  </a:cubicBezTo>
                  <a:lnTo>
                    <a:pt x="1" y="19276"/>
                  </a:lnTo>
                  <a:lnTo>
                    <a:pt x="24489" y="19276"/>
                  </a:lnTo>
                  <a:lnTo>
                    <a:pt x="24489" y="7659"/>
                  </a:lnTo>
                  <a:cubicBezTo>
                    <a:pt x="20053" y="5709"/>
                    <a:pt x="14880" y="5570"/>
                    <a:pt x="10166" y="4158"/>
                  </a:cubicBezTo>
                  <a:cubicBezTo>
                    <a:pt x="7242" y="3263"/>
                    <a:pt x="4477" y="1850"/>
                    <a:pt x="2010" y="0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7"/>
            <p:cNvSpPr/>
            <p:nvPr/>
          </p:nvSpPr>
          <p:spPr>
            <a:xfrm>
              <a:off x="811150" y="4654800"/>
              <a:ext cx="612725" cy="521200"/>
            </a:xfrm>
            <a:custGeom>
              <a:avLst/>
              <a:gdLst/>
              <a:ahLst/>
              <a:cxnLst/>
              <a:rect l="l" t="t" r="r" b="b"/>
              <a:pathLst>
                <a:path w="24509" h="20848" extrusionOk="0">
                  <a:moveTo>
                    <a:pt x="6068" y="0"/>
                  </a:moveTo>
                  <a:cubicBezTo>
                    <a:pt x="2726" y="0"/>
                    <a:pt x="1" y="2746"/>
                    <a:pt x="1" y="6107"/>
                  </a:cubicBezTo>
                  <a:lnTo>
                    <a:pt x="1" y="6227"/>
                  </a:lnTo>
                  <a:cubicBezTo>
                    <a:pt x="1" y="2885"/>
                    <a:pt x="2726" y="179"/>
                    <a:pt x="6028" y="179"/>
                  </a:cubicBezTo>
                  <a:lnTo>
                    <a:pt x="18262" y="179"/>
                  </a:lnTo>
                  <a:cubicBezTo>
                    <a:pt x="21584" y="179"/>
                    <a:pt x="24270" y="2885"/>
                    <a:pt x="24270" y="6227"/>
                  </a:cubicBezTo>
                  <a:lnTo>
                    <a:pt x="24270" y="20848"/>
                  </a:lnTo>
                  <a:lnTo>
                    <a:pt x="24508" y="20848"/>
                  </a:lnTo>
                  <a:lnTo>
                    <a:pt x="24508" y="6107"/>
                  </a:lnTo>
                  <a:cubicBezTo>
                    <a:pt x="24469" y="2726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7"/>
            <p:cNvSpPr/>
            <p:nvPr/>
          </p:nvSpPr>
          <p:spPr>
            <a:xfrm>
              <a:off x="1573050" y="4622475"/>
              <a:ext cx="650000" cy="553525"/>
            </a:xfrm>
            <a:custGeom>
              <a:avLst/>
              <a:gdLst/>
              <a:ahLst/>
              <a:cxnLst/>
              <a:rect l="l" t="t" r="r" b="b"/>
              <a:pathLst>
                <a:path w="26000" h="22141" extrusionOk="0">
                  <a:moveTo>
                    <a:pt x="6465" y="0"/>
                  </a:moveTo>
                  <a:cubicBezTo>
                    <a:pt x="2885" y="0"/>
                    <a:pt x="0" y="2925"/>
                    <a:pt x="0" y="6465"/>
                  </a:cubicBezTo>
                  <a:lnTo>
                    <a:pt x="0" y="22141"/>
                  </a:lnTo>
                  <a:lnTo>
                    <a:pt x="26000" y="22141"/>
                  </a:lnTo>
                  <a:lnTo>
                    <a:pt x="26000" y="6465"/>
                  </a:lnTo>
                  <a:cubicBezTo>
                    <a:pt x="26000" y="2885"/>
                    <a:pt x="23096" y="0"/>
                    <a:pt x="1953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7"/>
            <p:cNvSpPr/>
            <p:nvPr/>
          </p:nvSpPr>
          <p:spPr>
            <a:xfrm>
              <a:off x="1573550" y="4654800"/>
              <a:ext cx="613200" cy="521200"/>
            </a:xfrm>
            <a:custGeom>
              <a:avLst/>
              <a:gdLst/>
              <a:ahLst/>
              <a:cxnLst/>
              <a:rect l="l" t="t" r="r" b="b"/>
              <a:pathLst>
                <a:path w="24528" h="20848" extrusionOk="0">
                  <a:moveTo>
                    <a:pt x="6087" y="0"/>
                  </a:moveTo>
                  <a:cubicBezTo>
                    <a:pt x="2725" y="0"/>
                    <a:pt x="0" y="2746"/>
                    <a:pt x="0" y="6107"/>
                  </a:cubicBezTo>
                  <a:lnTo>
                    <a:pt x="0" y="20848"/>
                  </a:lnTo>
                  <a:lnTo>
                    <a:pt x="24528" y="20848"/>
                  </a:lnTo>
                  <a:lnTo>
                    <a:pt x="24528" y="6107"/>
                  </a:lnTo>
                  <a:cubicBezTo>
                    <a:pt x="24528" y="2746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7"/>
            <p:cNvSpPr/>
            <p:nvPr/>
          </p:nvSpPr>
          <p:spPr>
            <a:xfrm>
              <a:off x="2088750" y="4856200"/>
              <a:ext cx="134300" cy="319800"/>
            </a:xfrm>
            <a:custGeom>
              <a:avLst/>
              <a:gdLst/>
              <a:ahLst/>
              <a:cxnLst/>
              <a:rect l="l" t="t" r="r" b="b"/>
              <a:pathLst>
                <a:path w="5372" h="12792" extrusionOk="0">
                  <a:moveTo>
                    <a:pt x="5372" y="1"/>
                  </a:moveTo>
                  <a:cubicBezTo>
                    <a:pt x="5087" y="1017"/>
                    <a:pt x="4904" y="1406"/>
                    <a:pt x="4540" y="1406"/>
                  </a:cubicBezTo>
                  <a:cubicBezTo>
                    <a:pt x="4369" y="1406"/>
                    <a:pt x="4159" y="1320"/>
                    <a:pt x="3880" y="1175"/>
                  </a:cubicBezTo>
                  <a:lnTo>
                    <a:pt x="1" y="12792"/>
                  </a:lnTo>
                  <a:lnTo>
                    <a:pt x="5372" y="12792"/>
                  </a:lnTo>
                  <a:lnTo>
                    <a:pt x="5372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7"/>
            <p:cNvSpPr/>
            <p:nvPr/>
          </p:nvSpPr>
          <p:spPr>
            <a:xfrm>
              <a:off x="1573550" y="4693575"/>
              <a:ext cx="612200" cy="481925"/>
            </a:xfrm>
            <a:custGeom>
              <a:avLst/>
              <a:gdLst/>
              <a:ahLst/>
              <a:cxnLst/>
              <a:rect l="l" t="t" r="r" b="b"/>
              <a:pathLst>
                <a:path w="24488" h="19277" extrusionOk="0">
                  <a:moveTo>
                    <a:pt x="2009" y="1"/>
                  </a:moveTo>
                  <a:cubicBezTo>
                    <a:pt x="776" y="1115"/>
                    <a:pt x="0" y="2706"/>
                    <a:pt x="0" y="4517"/>
                  </a:cubicBezTo>
                  <a:lnTo>
                    <a:pt x="0" y="19277"/>
                  </a:lnTo>
                  <a:lnTo>
                    <a:pt x="24488" y="19277"/>
                  </a:lnTo>
                  <a:lnTo>
                    <a:pt x="24488" y="7660"/>
                  </a:lnTo>
                  <a:cubicBezTo>
                    <a:pt x="20032" y="5690"/>
                    <a:pt x="14860" y="5571"/>
                    <a:pt x="10165" y="4159"/>
                  </a:cubicBezTo>
                  <a:cubicBezTo>
                    <a:pt x="7241" y="3263"/>
                    <a:pt x="4476" y="1831"/>
                    <a:pt x="200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7"/>
            <p:cNvSpPr/>
            <p:nvPr/>
          </p:nvSpPr>
          <p:spPr>
            <a:xfrm>
              <a:off x="1573550" y="4654800"/>
              <a:ext cx="612200" cy="521200"/>
            </a:xfrm>
            <a:custGeom>
              <a:avLst/>
              <a:gdLst/>
              <a:ahLst/>
              <a:cxnLst/>
              <a:rect l="l" t="t" r="r" b="b"/>
              <a:pathLst>
                <a:path w="24488" h="20848" extrusionOk="0">
                  <a:moveTo>
                    <a:pt x="6067" y="0"/>
                  </a:moveTo>
                  <a:cubicBezTo>
                    <a:pt x="2706" y="0"/>
                    <a:pt x="0" y="2746"/>
                    <a:pt x="0" y="6107"/>
                  </a:cubicBezTo>
                  <a:lnTo>
                    <a:pt x="0" y="6227"/>
                  </a:lnTo>
                  <a:cubicBezTo>
                    <a:pt x="0" y="2885"/>
                    <a:pt x="2706" y="179"/>
                    <a:pt x="6008" y="179"/>
                  </a:cubicBezTo>
                  <a:lnTo>
                    <a:pt x="18262" y="179"/>
                  </a:lnTo>
                  <a:cubicBezTo>
                    <a:pt x="21584" y="179"/>
                    <a:pt x="24269" y="2885"/>
                    <a:pt x="24269" y="6227"/>
                  </a:cubicBezTo>
                  <a:lnTo>
                    <a:pt x="24269" y="20848"/>
                  </a:lnTo>
                  <a:lnTo>
                    <a:pt x="24488" y="20848"/>
                  </a:lnTo>
                  <a:lnTo>
                    <a:pt x="24488" y="6107"/>
                  </a:lnTo>
                  <a:cubicBezTo>
                    <a:pt x="24488" y="2726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7"/>
            <p:cNvSpPr/>
            <p:nvPr/>
          </p:nvSpPr>
          <p:spPr>
            <a:xfrm>
              <a:off x="2335925" y="4622475"/>
              <a:ext cx="650025" cy="553525"/>
            </a:xfrm>
            <a:custGeom>
              <a:avLst/>
              <a:gdLst/>
              <a:ahLst/>
              <a:cxnLst/>
              <a:rect l="l" t="t" r="r" b="b"/>
              <a:pathLst>
                <a:path w="26001" h="22141" extrusionOk="0">
                  <a:moveTo>
                    <a:pt x="6466" y="0"/>
                  </a:moveTo>
                  <a:cubicBezTo>
                    <a:pt x="2885" y="0"/>
                    <a:pt x="1" y="2925"/>
                    <a:pt x="1" y="6465"/>
                  </a:cubicBezTo>
                  <a:lnTo>
                    <a:pt x="1" y="22141"/>
                  </a:lnTo>
                  <a:lnTo>
                    <a:pt x="26000" y="22141"/>
                  </a:lnTo>
                  <a:lnTo>
                    <a:pt x="26000" y="6465"/>
                  </a:lnTo>
                  <a:cubicBezTo>
                    <a:pt x="26000" y="2885"/>
                    <a:pt x="23096" y="0"/>
                    <a:pt x="1953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7"/>
            <p:cNvSpPr/>
            <p:nvPr/>
          </p:nvSpPr>
          <p:spPr>
            <a:xfrm>
              <a:off x="2335925" y="4654800"/>
              <a:ext cx="612725" cy="521200"/>
            </a:xfrm>
            <a:custGeom>
              <a:avLst/>
              <a:gdLst/>
              <a:ahLst/>
              <a:cxnLst/>
              <a:rect l="l" t="t" r="r" b="b"/>
              <a:pathLst>
                <a:path w="24509" h="20848" extrusionOk="0">
                  <a:moveTo>
                    <a:pt x="6088" y="0"/>
                  </a:moveTo>
                  <a:cubicBezTo>
                    <a:pt x="2726" y="0"/>
                    <a:pt x="1" y="2746"/>
                    <a:pt x="1" y="6107"/>
                  </a:cubicBezTo>
                  <a:lnTo>
                    <a:pt x="1" y="20848"/>
                  </a:lnTo>
                  <a:lnTo>
                    <a:pt x="24508" y="20848"/>
                  </a:lnTo>
                  <a:lnTo>
                    <a:pt x="24508" y="6107"/>
                  </a:lnTo>
                  <a:cubicBezTo>
                    <a:pt x="24508" y="2746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7"/>
            <p:cNvSpPr/>
            <p:nvPr/>
          </p:nvSpPr>
          <p:spPr>
            <a:xfrm>
              <a:off x="2851650" y="4856200"/>
              <a:ext cx="134300" cy="319800"/>
            </a:xfrm>
            <a:custGeom>
              <a:avLst/>
              <a:gdLst/>
              <a:ahLst/>
              <a:cxnLst/>
              <a:rect l="l" t="t" r="r" b="b"/>
              <a:pathLst>
                <a:path w="5372" h="12792" extrusionOk="0">
                  <a:moveTo>
                    <a:pt x="5371" y="1"/>
                  </a:moveTo>
                  <a:cubicBezTo>
                    <a:pt x="5087" y="1017"/>
                    <a:pt x="4904" y="1406"/>
                    <a:pt x="4539" y="1406"/>
                  </a:cubicBezTo>
                  <a:cubicBezTo>
                    <a:pt x="4369" y="1406"/>
                    <a:pt x="4159" y="1320"/>
                    <a:pt x="3879" y="1175"/>
                  </a:cubicBezTo>
                  <a:lnTo>
                    <a:pt x="0" y="12792"/>
                  </a:lnTo>
                  <a:lnTo>
                    <a:pt x="5371" y="12792"/>
                  </a:lnTo>
                  <a:lnTo>
                    <a:pt x="5371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7"/>
            <p:cNvSpPr/>
            <p:nvPr/>
          </p:nvSpPr>
          <p:spPr>
            <a:xfrm>
              <a:off x="2335925" y="4693575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010" y="1"/>
                  </a:moveTo>
                  <a:cubicBezTo>
                    <a:pt x="757" y="1115"/>
                    <a:pt x="1" y="2706"/>
                    <a:pt x="1" y="4517"/>
                  </a:cubicBezTo>
                  <a:lnTo>
                    <a:pt x="1" y="19277"/>
                  </a:lnTo>
                  <a:lnTo>
                    <a:pt x="24488" y="19277"/>
                  </a:lnTo>
                  <a:lnTo>
                    <a:pt x="24488" y="7660"/>
                  </a:lnTo>
                  <a:cubicBezTo>
                    <a:pt x="20033" y="5690"/>
                    <a:pt x="14860" y="5571"/>
                    <a:pt x="10166" y="4159"/>
                  </a:cubicBezTo>
                  <a:cubicBezTo>
                    <a:pt x="7222" y="3263"/>
                    <a:pt x="4476" y="1831"/>
                    <a:pt x="201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7"/>
            <p:cNvSpPr/>
            <p:nvPr/>
          </p:nvSpPr>
          <p:spPr>
            <a:xfrm>
              <a:off x="2335925" y="4654800"/>
              <a:ext cx="612225" cy="521200"/>
            </a:xfrm>
            <a:custGeom>
              <a:avLst/>
              <a:gdLst/>
              <a:ahLst/>
              <a:cxnLst/>
              <a:rect l="l" t="t" r="r" b="b"/>
              <a:pathLst>
                <a:path w="24489" h="20848" extrusionOk="0">
                  <a:moveTo>
                    <a:pt x="6068" y="0"/>
                  </a:moveTo>
                  <a:cubicBezTo>
                    <a:pt x="2706" y="0"/>
                    <a:pt x="1" y="2746"/>
                    <a:pt x="1" y="6107"/>
                  </a:cubicBezTo>
                  <a:lnTo>
                    <a:pt x="1" y="6227"/>
                  </a:lnTo>
                  <a:cubicBezTo>
                    <a:pt x="1" y="2885"/>
                    <a:pt x="2706" y="179"/>
                    <a:pt x="6008" y="179"/>
                  </a:cubicBezTo>
                  <a:lnTo>
                    <a:pt x="18242" y="179"/>
                  </a:lnTo>
                  <a:cubicBezTo>
                    <a:pt x="21584" y="179"/>
                    <a:pt x="24270" y="2885"/>
                    <a:pt x="24270" y="6227"/>
                  </a:cubicBezTo>
                  <a:lnTo>
                    <a:pt x="24270" y="20848"/>
                  </a:lnTo>
                  <a:lnTo>
                    <a:pt x="24488" y="20848"/>
                  </a:lnTo>
                  <a:lnTo>
                    <a:pt x="24488" y="6107"/>
                  </a:lnTo>
                  <a:cubicBezTo>
                    <a:pt x="24488" y="2726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7"/>
            <p:cNvSpPr/>
            <p:nvPr/>
          </p:nvSpPr>
          <p:spPr>
            <a:xfrm>
              <a:off x="3097825" y="4622475"/>
              <a:ext cx="650500" cy="553525"/>
            </a:xfrm>
            <a:custGeom>
              <a:avLst/>
              <a:gdLst/>
              <a:ahLst/>
              <a:cxnLst/>
              <a:rect l="l" t="t" r="r" b="b"/>
              <a:pathLst>
                <a:path w="26020" h="22141" extrusionOk="0">
                  <a:moveTo>
                    <a:pt x="6465" y="0"/>
                  </a:moveTo>
                  <a:cubicBezTo>
                    <a:pt x="2885" y="0"/>
                    <a:pt x="0" y="2925"/>
                    <a:pt x="0" y="6465"/>
                  </a:cubicBezTo>
                  <a:lnTo>
                    <a:pt x="0" y="22141"/>
                  </a:lnTo>
                  <a:lnTo>
                    <a:pt x="26020" y="22141"/>
                  </a:lnTo>
                  <a:lnTo>
                    <a:pt x="26020" y="6465"/>
                  </a:lnTo>
                  <a:cubicBezTo>
                    <a:pt x="26020" y="2885"/>
                    <a:pt x="23096" y="0"/>
                    <a:pt x="1955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7"/>
            <p:cNvSpPr/>
            <p:nvPr/>
          </p:nvSpPr>
          <p:spPr>
            <a:xfrm>
              <a:off x="3097825" y="4654800"/>
              <a:ext cx="613200" cy="521200"/>
            </a:xfrm>
            <a:custGeom>
              <a:avLst/>
              <a:gdLst/>
              <a:ahLst/>
              <a:cxnLst/>
              <a:rect l="l" t="t" r="r" b="b"/>
              <a:pathLst>
                <a:path w="24528" h="20848" extrusionOk="0">
                  <a:moveTo>
                    <a:pt x="6087" y="0"/>
                  </a:moveTo>
                  <a:cubicBezTo>
                    <a:pt x="2745" y="0"/>
                    <a:pt x="0" y="2746"/>
                    <a:pt x="0" y="6107"/>
                  </a:cubicBezTo>
                  <a:lnTo>
                    <a:pt x="0" y="20848"/>
                  </a:lnTo>
                  <a:lnTo>
                    <a:pt x="24528" y="20848"/>
                  </a:lnTo>
                  <a:lnTo>
                    <a:pt x="24528" y="6107"/>
                  </a:lnTo>
                  <a:cubicBezTo>
                    <a:pt x="24528" y="2746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7"/>
            <p:cNvSpPr/>
            <p:nvPr/>
          </p:nvSpPr>
          <p:spPr>
            <a:xfrm>
              <a:off x="3614025" y="4856200"/>
              <a:ext cx="134300" cy="319800"/>
            </a:xfrm>
            <a:custGeom>
              <a:avLst/>
              <a:gdLst/>
              <a:ahLst/>
              <a:cxnLst/>
              <a:rect l="l" t="t" r="r" b="b"/>
              <a:pathLst>
                <a:path w="5372" h="12792" extrusionOk="0">
                  <a:moveTo>
                    <a:pt x="5372" y="1"/>
                  </a:moveTo>
                  <a:cubicBezTo>
                    <a:pt x="5074" y="1017"/>
                    <a:pt x="4886" y="1406"/>
                    <a:pt x="4527" y="1406"/>
                  </a:cubicBezTo>
                  <a:cubicBezTo>
                    <a:pt x="4359" y="1406"/>
                    <a:pt x="4153" y="1320"/>
                    <a:pt x="3880" y="1175"/>
                  </a:cubicBezTo>
                  <a:lnTo>
                    <a:pt x="1" y="12792"/>
                  </a:lnTo>
                  <a:lnTo>
                    <a:pt x="5372" y="12792"/>
                  </a:lnTo>
                  <a:lnTo>
                    <a:pt x="5372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7"/>
            <p:cNvSpPr/>
            <p:nvPr/>
          </p:nvSpPr>
          <p:spPr>
            <a:xfrm>
              <a:off x="3098325" y="4693575"/>
              <a:ext cx="612700" cy="481925"/>
            </a:xfrm>
            <a:custGeom>
              <a:avLst/>
              <a:gdLst/>
              <a:ahLst/>
              <a:cxnLst/>
              <a:rect l="l" t="t" r="r" b="b"/>
              <a:pathLst>
                <a:path w="24508" h="19277" extrusionOk="0">
                  <a:moveTo>
                    <a:pt x="2029" y="1"/>
                  </a:moveTo>
                  <a:cubicBezTo>
                    <a:pt x="776" y="1115"/>
                    <a:pt x="0" y="2706"/>
                    <a:pt x="0" y="4517"/>
                  </a:cubicBezTo>
                  <a:lnTo>
                    <a:pt x="0" y="19277"/>
                  </a:lnTo>
                  <a:lnTo>
                    <a:pt x="24508" y="19277"/>
                  </a:lnTo>
                  <a:lnTo>
                    <a:pt x="24508" y="7660"/>
                  </a:lnTo>
                  <a:cubicBezTo>
                    <a:pt x="20052" y="5690"/>
                    <a:pt x="14880" y="5571"/>
                    <a:pt x="10185" y="4159"/>
                  </a:cubicBezTo>
                  <a:cubicBezTo>
                    <a:pt x="7241" y="3263"/>
                    <a:pt x="4476" y="1831"/>
                    <a:pt x="202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7"/>
            <p:cNvSpPr/>
            <p:nvPr/>
          </p:nvSpPr>
          <p:spPr>
            <a:xfrm>
              <a:off x="3098325" y="4654800"/>
              <a:ext cx="612700" cy="521200"/>
            </a:xfrm>
            <a:custGeom>
              <a:avLst/>
              <a:gdLst/>
              <a:ahLst/>
              <a:cxnLst/>
              <a:rect l="l" t="t" r="r" b="b"/>
              <a:pathLst>
                <a:path w="24508" h="20848" extrusionOk="0">
                  <a:moveTo>
                    <a:pt x="6067" y="0"/>
                  </a:moveTo>
                  <a:cubicBezTo>
                    <a:pt x="2725" y="0"/>
                    <a:pt x="0" y="2746"/>
                    <a:pt x="0" y="6107"/>
                  </a:cubicBezTo>
                  <a:lnTo>
                    <a:pt x="0" y="6227"/>
                  </a:lnTo>
                  <a:cubicBezTo>
                    <a:pt x="0" y="2885"/>
                    <a:pt x="2725" y="179"/>
                    <a:pt x="6028" y="179"/>
                  </a:cubicBezTo>
                  <a:lnTo>
                    <a:pt x="18262" y="179"/>
                  </a:lnTo>
                  <a:cubicBezTo>
                    <a:pt x="21584" y="179"/>
                    <a:pt x="24269" y="2885"/>
                    <a:pt x="24269" y="6227"/>
                  </a:cubicBezTo>
                  <a:lnTo>
                    <a:pt x="24269" y="20848"/>
                  </a:lnTo>
                  <a:lnTo>
                    <a:pt x="24488" y="20848"/>
                  </a:lnTo>
                  <a:lnTo>
                    <a:pt x="24488" y="6107"/>
                  </a:lnTo>
                  <a:cubicBezTo>
                    <a:pt x="24508" y="2726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7"/>
            <p:cNvSpPr/>
            <p:nvPr/>
          </p:nvSpPr>
          <p:spPr>
            <a:xfrm>
              <a:off x="6147875" y="4622475"/>
              <a:ext cx="650000" cy="553525"/>
            </a:xfrm>
            <a:custGeom>
              <a:avLst/>
              <a:gdLst/>
              <a:ahLst/>
              <a:cxnLst/>
              <a:rect l="l" t="t" r="r" b="b"/>
              <a:pathLst>
                <a:path w="26000" h="22141" extrusionOk="0">
                  <a:moveTo>
                    <a:pt x="6465" y="0"/>
                  </a:moveTo>
                  <a:cubicBezTo>
                    <a:pt x="2904" y="0"/>
                    <a:pt x="0" y="2885"/>
                    <a:pt x="0" y="6465"/>
                  </a:cubicBezTo>
                  <a:lnTo>
                    <a:pt x="0" y="22141"/>
                  </a:lnTo>
                  <a:lnTo>
                    <a:pt x="26000" y="22141"/>
                  </a:lnTo>
                  <a:lnTo>
                    <a:pt x="26000" y="6465"/>
                  </a:lnTo>
                  <a:cubicBezTo>
                    <a:pt x="26000" y="2925"/>
                    <a:pt x="23115" y="0"/>
                    <a:pt x="19535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7"/>
            <p:cNvSpPr/>
            <p:nvPr/>
          </p:nvSpPr>
          <p:spPr>
            <a:xfrm>
              <a:off x="6184175" y="4654800"/>
              <a:ext cx="613200" cy="521200"/>
            </a:xfrm>
            <a:custGeom>
              <a:avLst/>
              <a:gdLst/>
              <a:ahLst/>
              <a:cxnLst/>
              <a:rect l="l" t="t" r="r" b="b"/>
              <a:pathLst>
                <a:path w="24528" h="20848" extrusionOk="0">
                  <a:moveTo>
                    <a:pt x="6107" y="0"/>
                  </a:moveTo>
                  <a:cubicBezTo>
                    <a:pt x="2745" y="0"/>
                    <a:pt x="0" y="2746"/>
                    <a:pt x="0" y="6107"/>
                  </a:cubicBezTo>
                  <a:lnTo>
                    <a:pt x="0" y="20848"/>
                  </a:lnTo>
                  <a:lnTo>
                    <a:pt x="24528" y="20848"/>
                  </a:lnTo>
                  <a:lnTo>
                    <a:pt x="24528" y="6107"/>
                  </a:lnTo>
                  <a:cubicBezTo>
                    <a:pt x="24528" y="2746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7"/>
            <p:cNvSpPr/>
            <p:nvPr/>
          </p:nvSpPr>
          <p:spPr>
            <a:xfrm>
              <a:off x="6147875" y="4856200"/>
              <a:ext cx="134300" cy="319800"/>
            </a:xfrm>
            <a:custGeom>
              <a:avLst/>
              <a:gdLst/>
              <a:ahLst/>
              <a:cxnLst/>
              <a:rect l="l" t="t" r="r" b="b"/>
              <a:pathLst>
                <a:path w="5372" h="12792" extrusionOk="0">
                  <a:moveTo>
                    <a:pt x="0" y="1"/>
                  </a:moveTo>
                  <a:lnTo>
                    <a:pt x="0" y="12792"/>
                  </a:lnTo>
                  <a:lnTo>
                    <a:pt x="5371" y="12792"/>
                  </a:lnTo>
                  <a:lnTo>
                    <a:pt x="1492" y="1175"/>
                  </a:lnTo>
                  <a:cubicBezTo>
                    <a:pt x="1213" y="1320"/>
                    <a:pt x="1002" y="1406"/>
                    <a:pt x="832" y="1406"/>
                  </a:cubicBezTo>
                  <a:cubicBezTo>
                    <a:pt x="468" y="1406"/>
                    <a:pt x="285" y="1017"/>
                    <a:pt x="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7"/>
            <p:cNvSpPr/>
            <p:nvPr/>
          </p:nvSpPr>
          <p:spPr>
            <a:xfrm>
              <a:off x="6185150" y="4729400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80" y="0"/>
                  </a:moveTo>
                  <a:cubicBezTo>
                    <a:pt x="20013" y="1850"/>
                    <a:pt x="17248" y="3263"/>
                    <a:pt x="14324" y="4158"/>
                  </a:cubicBezTo>
                  <a:cubicBezTo>
                    <a:pt x="9609" y="5570"/>
                    <a:pt x="4437" y="5709"/>
                    <a:pt x="1" y="7659"/>
                  </a:cubicBezTo>
                  <a:lnTo>
                    <a:pt x="1" y="19276"/>
                  </a:lnTo>
                  <a:lnTo>
                    <a:pt x="24489" y="19276"/>
                  </a:lnTo>
                  <a:lnTo>
                    <a:pt x="24489" y="4536"/>
                  </a:lnTo>
                  <a:cubicBezTo>
                    <a:pt x="24489" y="2706"/>
                    <a:pt x="23713" y="1114"/>
                    <a:pt x="22480" y="0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7"/>
            <p:cNvSpPr/>
            <p:nvPr/>
          </p:nvSpPr>
          <p:spPr>
            <a:xfrm>
              <a:off x="6184675" y="4654800"/>
              <a:ext cx="612700" cy="521200"/>
            </a:xfrm>
            <a:custGeom>
              <a:avLst/>
              <a:gdLst/>
              <a:ahLst/>
              <a:cxnLst/>
              <a:rect l="l" t="t" r="r" b="b"/>
              <a:pathLst>
                <a:path w="24508" h="20848" extrusionOk="0">
                  <a:moveTo>
                    <a:pt x="6107" y="0"/>
                  </a:moveTo>
                  <a:cubicBezTo>
                    <a:pt x="2745" y="0"/>
                    <a:pt x="20" y="2726"/>
                    <a:pt x="0" y="6107"/>
                  </a:cubicBezTo>
                  <a:lnTo>
                    <a:pt x="0" y="20848"/>
                  </a:lnTo>
                  <a:lnTo>
                    <a:pt x="239" y="20848"/>
                  </a:lnTo>
                  <a:lnTo>
                    <a:pt x="239" y="6227"/>
                  </a:lnTo>
                  <a:cubicBezTo>
                    <a:pt x="239" y="2885"/>
                    <a:pt x="2924" y="179"/>
                    <a:pt x="6246" y="179"/>
                  </a:cubicBezTo>
                  <a:lnTo>
                    <a:pt x="18480" y="179"/>
                  </a:lnTo>
                  <a:cubicBezTo>
                    <a:pt x="21802" y="179"/>
                    <a:pt x="24508" y="2885"/>
                    <a:pt x="24508" y="6227"/>
                  </a:cubicBezTo>
                  <a:lnTo>
                    <a:pt x="24508" y="6107"/>
                  </a:lnTo>
                  <a:cubicBezTo>
                    <a:pt x="24508" y="2746"/>
                    <a:pt x="21802" y="0"/>
                    <a:pt x="18441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7"/>
            <p:cNvSpPr/>
            <p:nvPr/>
          </p:nvSpPr>
          <p:spPr>
            <a:xfrm>
              <a:off x="5385475" y="4622475"/>
              <a:ext cx="650525" cy="553525"/>
            </a:xfrm>
            <a:custGeom>
              <a:avLst/>
              <a:gdLst/>
              <a:ahLst/>
              <a:cxnLst/>
              <a:rect l="l" t="t" r="r" b="b"/>
              <a:pathLst>
                <a:path w="26021" h="22141" extrusionOk="0">
                  <a:moveTo>
                    <a:pt x="6466" y="0"/>
                  </a:moveTo>
                  <a:cubicBezTo>
                    <a:pt x="2905" y="0"/>
                    <a:pt x="1" y="2885"/>
                    <a:pt x="1" y="6465"/>
                  </a:cubicBezTo>
                  <a:lnTo>
                    <a:pt x="1" y="22141"/>
                  </a:lnTo>
                  <a:lnTo>
                    <a:pt x="26020" y="22141"/>
                  </a:lnTo>
                  <a:lnTo>
                    <a:pt x="26020" y="6465"/>
                  </a:lnTo>
                  <a:cubicBezTo>
                    <a:pt x="26020" y="2925"/>
                    <a:pt x="23136" y="0"/>
                    <a:pt x="1955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7"/>
            <p:cNvSpPr/>
            <p:nvPr/>
          </p:nvSpPr>
          <p:spPr>
            <a:xfrm>
              <a:off x="5422275" y="4654800"/>
              <a:ext cx="612725" cy="521200"/>
            </a:xfrm>
            <a:custGeom>
              <a:avLst/>
              <a:gdLst/>
              <a:ahLst/>
              <a:cxnLst/>
              <a:rect l="l" t="t" r="r" b="b"/>
              <a:pathLst>
                <a:path w="24509" h="20848" extrusionOk="0">
                  <a:moveTo>
                    <a:pt x="6088" y="0"/>
                  </a:moveTo>
                  <a:cubicBezTo>
                    <a:pt x="2726" y="0"/>
                    <a:pt x="1" y="2746"/>
                    <a:pt x="1" y="6107"/>
                  </a:cubicBezTo>
                  <a:lnTo>
                    <a:pt x="1" y="20848"/>
                  </a:lnTo>
                  <a:lnTo>
                    <a:pt x="24508" y="20848"/>
                  </a:lnTo>
                  <a:lnTo>
                    <a:pt x="24508" y="6107"/>
                  </a:lnTo>
                  <a:cubicBezTo>
                    <a:pt x="24508" y="2746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7"/>
            <p:cNvSpPr/>
            <p:nvPr/>
          </p:nvSpPr>
          <p:spPr>
            <a:xfrm>
              <a:off x="5385475" y="4856200"/>
              <a:ext cx="134300" cy="319800"/>
            </a:xfrm>
            <a:custGeom>
              <a:avLst/>
              <a:gdLst/>
              <a:ahLst/>
              <a:cxnLst/>
              <a:rect l="l" t="t" r="r" b="b"/>
              <a:pathLst>
                <a:path w="5372" h="12792" extrusionOk="0">
                  <a:moveTo>
                    <a:pt x="1" y="1"/>
                  </a:moveTo>
                  <a:lnTo>
                    <a:pt x="1" y="12792"/>
                  </a:lnTo>
                  <a:lnTo>
                    <a:pt x="5372" y="12792"/>
                  </a:lnTo>
                  <a:lnTo>
                    <a:pt x="1492" y="1175"/>
                  </a:lnTo>
                  <a:cubicBezTo>
                    <a:pt x="1213" y="1320"/>
                    <a:pt x="1003" y="1406"/>
                    <a:pt x="832" y="1406"/>
                  </a:cubicBezTo>
                  <a:cubicBezTo>
                    <a:pt x="468" y="1406"/>
                    <a:pt x="285" y="1017"/>
                    <a:pt x="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7"/>
            <p:cNvSpPr/>
            <p:nvPr/>
          </p:nvSpPr>
          <p:spPr>
            <a:xfrm>
              <a:off x="5422775" y="4693575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79" y="1"/>
                  </a:moveTo>
                  <a:cubicBezTo>
                    <a:pt x="20013" y="1831"/>
                    <a:pt x="17267" y="3263"/>
                    <a:pt x="14323" y="4159"/>
                  </a:cubicBezTo>
                  <a:cubicBezTo>
                    <a:pt x="9629" y="5571"/>
                    <a:pt x="4456" y="5690"/>
                    <a:pt x="0" y="7660"/>
                  </a:cubicBezTo>
                  <a:lnTo>
                    <a:pt x="0" y="19277"/>
                  </a:lnTo>
                  <a:lnTo>
                    <a:pt x="24488" y="19277"/>
                  </a:lnTo>
                  <a:lnTo>
                    <a:pt x="24488" y="4517"/>
                  </a:lnTo>
                  <a:cubicBezTo>
                    <a:pt x="24488" y="2706"/>
                    <a:pt x="23732" y="1115"/>
                    <a:pt x="2247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7"/>
            <p:cNvSpPr/>
            <p:nvPr/>
          </p:nvSpPr>
          <p:spPr>
            <a:xfrm>
              <a:off x="5422775" y="4654800"/>
              <a:ext cx="611725" cy="521200"/>
            </a:xfrm>
            <a:custGeom>
              <a:avLst/>
              <a:gdLst/>
              <a:ahLst/>
              <a:cxnLst/>
              <a:rect l="l" t="t" r="r" b="b"/>
              <a:pathLst>
                <a:path w="24469" h="20848" extrusionOk="0">
                  <a:moveTo>
                    <a:pt x="6068" y="0"/>
                  </a:moveTo>
                  <a:cubicBezTo>
                    <a:pt x="2706" y="0"/>
                    <a:pt x="0" y="2726"/>
                    <a:pt x="0" y="6107"/>
                  </a:cubicBezTo>
                  <a:lnTo>
                    <a:pt x="0" y="20848"/>
                  </a:lnTo>
                  <a:lnTo>
                    <a:pt x="199" y="20848"/>
                  </a:lnTo>
                  <a:lnTo>
                    <a:pt x="199" y="6227"/>
                  </a:lnTo>
                  <a:cubicBezTo>
                    <a:pt x="199" y="2885"/>
                    <a:pt x="2885" y="179"/>
                    <a:pt x="6207" y="179"/>
                  </a:cubicBezTo>
                  <a:lnTo>
                    <a:pt x="18441" y="179"/>
                  </a:lnTo>
                  <a:cubicBezTo>
                    <a:pt x="21763" y="179"/>
                    <a:pt x="24468" y="2885"/>
                    <a:pt x="24468" y="6227"/>
                  </a:cubicBezTo>
                  <a:lnTo>
                    <a:pt x="24468" y="6107"/>
                  </a:lnTo>
                  <a:cubicBezTo>
                    <a:pt x="24468" y="2746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7"/>
            <p:cNvSpPr/>
            <p:nvPr/>
          </p:nvSpPr>
          <p:spPr>
            <a:xfrm>
              <a:off x="4622600" y="4622475"/>
              <a:ext cx="650500" cy="553525"/>
            </a:xfrm>
            <a:custGeom>
              <a:avLst/>
              <a:gdLst/>
              <a:ahLst/>
              <a:cxnLst/>
              <a:rect l="l" t="t" r="r" b="b"/>
              <a:pathLst>
                <a:path w="26020" h="22141" extrusionOk="0">
                  <a:moveTo>
                    <a:pt x="6465" y="0"/>
                  </a:moveTo>
                  <a:cubicBezTo>
                    <a:pt x="2904" y="0"/>
                    <a:pt x="0" y="2885"/>
                    <a:pt x="0" y="6465"/>
                  </a:cubicBezTo>
                  <a:lnTo>
                    <a:pt x="0" y="22141"/>
                  </a:lnTo>
                  <a:lnTo>
                    <a:pt x="26020" y="22141"/>
                  </a:lnTo>
                  <a:lnTo>
                    <a:pt x="26020" y="6465"/>
                  </a:lnTo>
                  <a:cubicBezTo>
                    <a:pt x="26020" y="2925"/>
                    <a:pt x="23135" y="0"/>
                    <a:pt x="1955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7"/>
            <p:cNvSpPr/>
            <p:nvPr/>
          </p:nvSpPr>
          <p:spPr>
            <a:xfrm>
              <a:off x="4659900" y="4654800"/>
              <a:ext cx="613200" cy="521200"/>
            </a:xfrm>
            <a:custGeom>
              <a:avLst/>
              <a:gdLst/>
              <a:ahLst/>
              <a:cxnLst/>
              <a:rect l="l" t="t" r="r" b="b"/>
              <a:pathLst>
                <a:path w="24528" h="20848" extrusionOk="0">
                  <a:moveTo>
                    <a:pt x="6087" y="0"/>
                  </a:moveTo>
                  <a:cubicBezTo>
                    <a:pt x="2745" y="0"/>
                    <a:pt x="0" y="2746"/>
                    <a:pt x="0" y="6107"/>
                  </a:cubicBezTo>
                  <a:lnTo>
                    <a:pt x="0" y="20848"/>
                  </a:lnTo>
                  <a:lnTo>
                    <a:pt x="24528" y="20848"/>
                  </a:lnTo>
                  <a:lnTo>
                    <a:pt x="24528" y="6107"/>
                  </a:lnTo>
                  <a:cubicBezTo>
                    <a:pt x="24528" y="2746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7"/>
            <p:cNvSpPr/>
            <p:nvPr/>
          </p:nvSpPr>
          <p:spPr>
            <a:xfrm>
              <a:off x="4622600" y="4856200"/>
              <a:ext cx="134300" cy="319800"/>
            </a:xfrm>
            <a:custGeom>
              <a:avLst/>
              <a:gdLst/>
              <a:ahLst/>
              <a:cxnLst/>
              <a:rect l="l" t="t" r="r" b="b"/>
              <a:pathLst>
                <a:path w="5372" h="12792" extrusionOk="0">
                  <a:moveTo>
                    <a:pt x="0" y="1"/>
                  </a:moveTo>
                  <a:lnTo>
                    <a:pt x="0" y="12792"/>
                  </a:lnTo>
                  <a:lnTo>
                    <a:pt x="5371" y="12792"/>
                  </a:lnTo>
                  <a:lnTo>
                    <a:pt x="1492" y="1175"/>
                  </a:lnTo>
                  <a:cubicBezTo>
                    <a:pt x="1219" y="1320"/>
                    <a:pt x="1013" y="1406"/>
                    <a:pt x="845" y="1406"/>
                  </a:cubicBezTo>
                  <a:cubicBezTo>
                    <a:pt x="486" y="1406"/>
                    <a:pt x="298" y="1017"/>
                    <a:pt x="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7"/>
            <p:cNvSpPr/>
            <p:nvPr/>
          </p:nvSpPr>
          <p:spPr>
            <a:xfrm>
              <a:off x="4660875" y="4693575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60" y="1"/>
                  </a:moveTo>
                  <a:cubicBezTo>
                    <a:pt x="20013" y="1831"/>
                    <a:pt x="17248" y="3263"/>
                    <a:pt x="14324" y="4159"/>
                  </a:cubicBezTo>
                  <a:cubicBezTo>
                    <a:pt x="9609" y="5571"/>
                    <a:pt x="4437" y="5690"/>
                    <a:pt x="1" y="7660"/>
                  </a:cubicBezTo>
                  <a:lnTo>
                    <a:pt x="1" y="19277"/>
                  </a:lnTo>
                  <a:lnTo>
                    <a:pt x="24489" y="19277"/>
                  </a:lnTo>
                  <a:lnTo>
                    <a:pt x="24489" y="4517"/>
                  </a:lnTo>
                  <a:cubicBezTo>
                    <a:pt x="24489" y="2706"/>
                    <a:pt x="23713" y="1115"/>
                    <a:pt x="2246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7"/>
            <p:cNvSpPr/>
            <p:nvPr/>
          </p:nvSpPr>
          <p:spPr>
            <a:xfrm>
              <a:off x="4659900" y="4654800"/>
              <a:ext cx="612700" cy="521200"/>
            </a:xfrm>
            <a:custGeom>
              <a:avLst/>
              <a:gdLst/>
              <a:ahLst/>
              <a:cxnLst/>
              <a:rect l="l" t="t" r="r" b="b"/>
              <a:pathLst>
                <a:path w="24508" h="20848" extrusionOk="0">
                  <a:moveTo>
                    <a:pt x="6107" y="0"/>
                  </a:moveTo>
                  <a:cubicBezTo>
                    <a:pt x="2745" y="0"/>
                    <a:pt x="40" y="2726"/>
                    <a:pt x="0" y="6107"/>
                  </a:cubicBezTo>
                  <a:lnTo>
                    <a:pt x="0" y="20848"/>
                  </a:lnTo>
                  <a:lnTo>
                    <a:pt x="239" y="20848"/>
                  </a:lnTo>
                  <a:lnTo>
                    <a:pt x="239" y="6227"/>
                  </a:lnTo>
                  <a:cubicBezTo>
                    <a:pt x="239" y="2885"/>
                    <a:pt x="2924" y="179"/>
                    <a:pt x="6246" y="179"/>
                  </a:cubicBezTo>
                  <a:lnTo>
                    <a:pt x="18480" y="179"/>
                  </a:lnTo>
                  <a:cubicBezTo>
                    <a:pt x="21783" y="179"/>
                    <a:pt x="24508" y="2885"/>
                    <a:pt x="24508" y="6227"/>
                  </a:cubicBezTo>
                  <a:lnTo>
                    <a:pt x="24508" y="6107"/>
                  </a:lnTo>
                  <a:cubicBezTo>
                    <a:pt x="24508" y="2746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7"/>
            <p:cNvSpPr/>
            <p:nvPr/>
          </p:nvSpPr>
          <p:spPr>
            <a:xfrm>
              <a:off x="3860700" y="4622475"/>
              <a:ext cx="650025" cy="553525"/>
            </a:xfrm>
            <a:custGeom>
              <a:avLst/>
              <a:gdLst/>
              <a:ahLst/>
              <a:cxnLst/>
              <a:rect l="l" t="t" r="r" b="b"/>
              <a:pathLst>
                <a:path w="26001" h="22141" extrusionOk="0">
                  <a:moveTo>
                    <a:pt x="6466" y="0"/>
                  </a:moveTo>
                  <a:cubicBezTo>
                    <a:pt x="2905" y="0"/>
                    <a:pt x="1" y="2885"/>
                    <a:pt x="1" y="6465"/>
                  </a:cubicBezTo>
                  <a:lnTo>
                    <a:pt x="1" y="22141"/>
                  </a:lnTo>
                  <a:lnTo>
                    <a:pt x="26000" y="22141"/>
                  </a:lnTo>
                  <a:lnTo>
                    <a:pt x="26000" y="6465"/>
                  </a:lnTo>
                  <a:cubicBezTo>
                    <a:pt x="26000" y="2925"/>
                    <a:pt x="23116" y="0"/>
                    <a:pt x="1953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7"/>
            <p:cNvSpPr/>
            <p:nvPr/>
          </p:nvSpPr>
          <p:spPr>
            <a:xfrm>
              <a:off x="3897000" y="4654800"/>
              <a:ext cx="613225" cy="521200"/>
            </a:xfrm>
            <a:custGeom>
              <a:avLst/>
              <a:gdLst/>
              <a:ahLst/>
              <a:cxnLst/>
              <a:rect l="l" t="t" r="r" b="b"/>
              <a:pathLst>
                <a:path w="24529" h="20848" extrusionOk="0">
                  <a:moveTo>
                    <a:pt x="6108" y="0"/>
                  </a:moveTo>
                  <a:cubicBezTo>
                    <a:pt x="2746" y="0"/>
                    <a:pt x="1" y="2746"/>
                    <a:pt x="1" y="6107"/>
                  </a:cubicBezTo>
                  <a:lnTo>
                    <a:pt x="1" y="20848"/>
                  </a:lnTo>
                  <a:lnTo>
                    <a:pt x="24528" y="20848"/>
                  </a:lnTo>
                  <a:lnTo>
                    <a:pt x="24528" y="6107"/>
                  </a:lnTo>
                  <a:cubicBezTo>
                    <a:pt x="24528" y="2746"/>
                    <a:pt x="2180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7"/>
            <p:cNvSpPr/>
            <p:nvPr/>
          </p:nvSpPr>
          <p:spPr>
            <a:xfrm>
              <a:off x="3860700" y="4856200"/>
              <a:ext cx="134300" cy="319800"/>
            </a:xfrm>
            <a:custGeom>
              <a:avLst/>
              <a:gdLst/>
              <a:ahLst/>
              <a:cxnLst/>
              <a:rect l="l" t="t" r="r" b="b"/>
              <a:pathLst>
                <a:path w="5372" h="12792" extrusionOk="0">
                  <a:moveTo>
                    <a:pt x="1" y="1"/>
                  </a:moveTo>
                  <a:lnTo>
                    <a:pt x="1" y="12792"/>
                  </a:lnTo>
                  <a:lnTo>
                    <a:pt x="5372" y="12792"/>
                  </a:lnTo>
                  <a:lnTo>
                    <a:pt x="1493" y="1175"/>
                  </a:lnTo>
                  <a:cubicBezTo>
                    <a:pt x="1213" y="1320"/>
                    <a:pt x="1003" y="1406"/>
                    <a:pt x="832" y="1406"/>
                  </a:cubicBezTo>
                  <a:cubicBezTo>
                    <a:pt x="468" y="1406"/>
                    <a:pt x="285" y="1017"/>
                    <a:pt x="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7"/>
            <p:cNvSpPr/>
            <p:nvPr/>
          </p:nvSpPr>
          <p:spPr>
            <a:xfrm>
              <a:off x="3898000" y="4693575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79" y="1"/>
                  </a:moveTo>
                  <a:cubicBezTo>
                    <a:pt x="20013" y="1831"/>
                    <a:pt x="17247" y="3263"/>
                    <a:pt x="14323" y="4159"/>
                  </a:cubicBezTo>
                  <a:cubicBezTo>
                    <a:pt x="9629" y="5571"/>
                    <a:pt x="4456" y="5690"/>
                    <a:pt x="1" y="7660"/>
                  </a:cubicBezTo>
                  <a:lnTo>
                    <a:pt x="1" y="19277"/>
                  </a:lnTo>
                  <a:lnTo>
                    <a:pt x="24488" y="19277"/>
                  </a:lnTo>
                  <a:lnTo>
                    <a:pt x="24488" y="4517"/>
                  </a:lnTo>
                  <a:cubicBezTo>
                    <a:pt x="24488" y="2706"/>
                    <a:pt x="23713" y="1115"/>
                    <a:pt x="2247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7"/>
            <p:cNvSpPr/>
            <p:nvPr/>
          </p:nvSpPr>
          <p:spPr>
            <a:xfrm>
              <a:off x="3898000" y="4654800"/>
              <a:ext cx="612225" cy="521200"/>
            </a:xfrm>
            <a:custGeom>
              <a:avLst/>
              <a:gdLst/>
              <a:ahLst/>
              <a:cxnLst/>
              <a:rect l="l" t="t" r="r" b="b"/>
              <a:pathLst>
                <a:path w="24489" h="20848" extrusionOk="0">
                  <a:moveTo>
                    <a:pt x="6088" y="0"/>
                  </a:moveTo>
                  <a:cubicBezTo>
                    <a:pt x="2726" y="0"/>
                    <a:pt x="1" y="2726"/>
                    <a:pt x="1" y="6107"/>
                  </a:cubicBezTo>
                  <a:lnTo>
                    <a:pt x="1" y="20848"/>
                  </a:lnTo>
                  <a:lnTo>
                    <a:pt x="219" y="20848"/>
                  </a:lnTo>
                  <a:lnTo>
                    <a:pt x="219" y="6227"/>
                  </a:lnTo>
                  <a:cubicBezTo>
                    <a:pt x="219" y="2885"/>
                    <a:pt x="2905" y="179"/>
                    <a:pt x="6247" y="179"/>
                  </a:cubicBezTo>
                  <a:lnTo>
                    <a:pt x="18481" y="179"/>
                  </a:lnTo>
                  <a:cubicBezTo>
                    <a:pt x="21783" y="179"/>
                    <a:pt x="24488" y="2885"/>
                    <a:pt x="24488" y="6227"/>
                  </a:cubicBezTo>
                  <a:lnTo>
                    <a:pt x="24488" y="6107"/>
                  </a:lnTo>
                  <a:cubicBezTo>
                    <a:pt x="24488" y="2746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7"/>
            <p:cNvSpPr/>
            <p:nvPr/>
          </p:nvSpPr>
          <p:spPr>
            <a:xfrm>
              <a:off x="429225" y="4827850"/>
              <a:ext cx="650000" cy="758450"/>
            </a:xfrm>
            <a:custGeom>
              <a:avLst/>
              <a:gdLst/>
              <a:ahLst/>
              <a:cxnLst/>
              <a:rect l="l" t="t" r="r" b="b"/>
              <a:pathLst>
                <a:path w="26000" h="30338" extrusionOk="0">
                  <a:moveTo>
                    <a:pt x="6465" y="1"/>
                  </a:moveTo>
                  <a:cubicBezTo>
                    <a:pt x="2884" y="1"/>
                    <a:pt x="0" y="2905"/>
                    <a:pt x="0" y="6466"/>
                  </a:cubicBezTo>
                  <a:lnTo>
                    <a:pt x="0" y="30337"/>
                  </a:lnTo>
                  <a:lnTo>
                    <a:pt x="26000" y="30337"/>
                  </a:lnTo>
                  <a:lnTo>
                    <a:pt x="26000" y="6466"/>
                  </a:lnTo>
                  <a:cubicBezTo>
                    <a:pt x="26000" y="2885"/>
                    <a:pt x="23095" y="1"/>
                    <a:pt x="19535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7"/>
            <p:cNvSpPr/>
            <p:nvPr/>
          </p:nvSpPr>
          <p:spPr>
            <a:xfrm>
              <a:off x="429700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8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29043"/>
                  </a:lnTo>
                  <a:lnTo>
                    <a:pt x="24509" y="29043"/>
                  </a:lnTo>
                  <a:lnTo>
                    <a:pt x="24509" y="6087"/>
                  </a:lnTo>
                  <a:cubicBezTo>
                    <a:pt x="24509" y="2725"/>
                    <a:pt x="21783" y="0"/>
                    <a:pt x="18422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7"/>
            <p:cNvSpPr/>
            <p:nvPr/>
          </p:nvSpPr>
          <p:spPr>
            <a:xfrm>
              <a:off x="944925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5372" y="1"/>
                  </a:moveTo>
                  <a:cubicBezTo>
                    <a:pt x="5089" y="1009"/>
                    <a:pt x="4907" y="1390"/>
                    <a:pt x="4548" y="1390"/>
                  </a:cubicBezTo>
                  <a:cubicBezTo>
                    <a:pt x="4376" y="1390"/>
                    <a:pt x="4164" y="1303"/>
                    <a:pt x="3880" y="1154"/>
                  </a:cubicBezTo>
                  <a:lnTo>
                    <a:pt x="1" y="21007"/>
                  </a:lnTo>
                  <a:lnTo>
                    <a:pt x="5372" y="21007"/>
                  </a:lnTo>
                  <a:lnTo>
                    <a:pt x="5372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7"/>
            <p:cNvSpPr/>
            <p:nvPr/>
          </p:nvSpPr>
          <p:spPr>
            <a:xfrm>
              <a:off x="429700" y="4899475"/>
              <a:ext cx="612225" cy="687325"/>
            </a:xfrm>
            <a:custGeom>
              <a:avLst/>
              <a:gdLst/>
              <a:ahLst/>
              <a:cxnLst/>
              <a:rect l="l" t="t" r="r" b="b"/>
              <a:pathLst>
                <a:path w="24489" h="27493" extrusionOk="0">
                  <a:moveTo>
                    <a:pt x="2010" y="1"/>
                  </a:moveTo>
                  <a:cubicBezTo>
                    <a:pt x="777" y="1115"/>
                    <a:pt x="1" y="2706"/>
                    <a:pt x="1" y="4516"/>
                  </a:cubicBezTo>
                  <a:lnTo>
                    <a:pt x="1" y="27492"/>
                  </a:lnTo>
                  <a:lnTo>
                    <a:pt x="24489" y="27492"/>
                  </a:lnTo>
                  <a:lnTo>
                    <a:pt x="24489" y="7659"/>
                  </a:lnTo>
                  <a:cubicBezTo>
                    <a:pt x="20033" y="5690"/>
                    <a:pt x="14881" y="5571"/>
                    <a:pt x="10166" y="4138"/>
                  </a:cubicBezTo>
                  <a:cubicBezTo>
                    <a:pt x="7242" y="3243"/>
                    <a:pt x="4477" y="1831"/>
                    <a:pt x="2010" y="1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7"/>
            <p:cNvSpPr/>
            <p:nvPr/>
          </p:nvSpPr>
          <p:spPr>
            <a:xfrm>
              <a:off x="430200" y="4860200"/>
              <a:ext cx="612225" cy="726100"/>
            </a:xfrm>
            <a:custGeom>
              <a:avLst/>
              <a:gdLst/>
              <a:ahLst/>
              <a:cxnLst/>
              <a:rect l="l" t="t" r="r" b="b"/>
              <a:pathLst>
                <a:path w="24489" h="29044" extrusionOk="0">
                  <a:moveTo>
                    <a:pt x="6068" y="0"/>
                  </a:moveTo>
                  <a:cubicBezTo>
                    <a:pt x="2706" y="0"/>
                    <a:pt x="1" y="2725"/>
                    <a:pt x="1" y="6087"/>
                  </a:cubicBezTo>
                  <a:lnTo>
                    <a:pt x="1" y="6207"/>
                  </a:lnTo>
                  <a:cubicBezTo>
                    <a:pt x="1" y="2884"/>
                    <a:pt x="2706" y="179"/>
                    <a:pt x="6028" y="179"/>
                  </a:cubicBezTo>
                  <a:lnTo>
                    <a:pt x="18262" y="179"/>
                  </a:lnTo>
                  <a:cubicBezTo>
                    <a:pt x="21584" y="179"/>
                    <a:pt x="24270" y="2884"/>
                    <a:pt x="24270" y="6207"/>
                  </a:cubicBezTo>
                  <a:lnTo>
                    <a:pt x="24270" y="29043"/>
                  </a:lnTo>
                  <a:lnTo>
                    <a:pt x="24489" y="29043"/>
                  </a:lnTo>
                  <a:lnTo>
                    <a:pt x="24489" y="6087"/>
                  </a:lnTo>
                  <a:cubicBezTo>
                    <a:pt x="24469" y="2725"/>
                    <a:pt x="21763" y="0"/>
                    <a:pt x="18402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7"/>
            <p:cNvSpPr/>
            <p:nvPr/>
          </p:nvSpPr>
          <p:spPr>
            <a:xfrm>
              <a:off x="1191600" y="4827850"/>
              <a:ext cx="650525" cy="758450"/>
            </a:xfrm>
            <a:custGeom>
              <a:avLst/>
              <a:gdLst/>
              <a:ahLst/>
              <a:cxnLst/>
              <a:rect l="l" t="t" r="r" b="b"/>
              <a:pathLst>
                <a:path w="26021" h="30338" extrusionOk="0">
                  <a:moveTo>
                    <a:pt x="6466" y="1"/>
                  </a:moveTo>
                  <a:cubicBezTo>
                    <a:pt x="2885" y="1"/>
                    <a:pt x="1" y="2905"/>
                    <a:pt x="1" y="6466"/>
                  </a:cubicBezTo>
                  <a:lnTo>
                    <a:pt x="1" y="30337"/>
                  </a:lnTo>
                  <a:lnTo>
                    <a:pt x="26020" y="30337"/>
                  </a:lnTo>
                  <a:lnTo>
                    <a:pt x="26020" y="6466"/>
                  </a:lnTo>
                  <a:cubicBezTo>
                    <a:pt x="26020" y="2885"/>
                    <a:pt x="2311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7"/>
            <p:cNvSpPr/>
            <p:nvPr/>
          </p:nvSpPr>
          <p:spPr>
            <a:xfrm>
              <a:off x="1192600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87" y="0"/>
                  </a:moveTo>
                  <a:cubicBezTo>
                    <a:pt x="2726" y="0"/>
                    <a:pt x="0" y="2725"/>
                    <a:pt x="0" y="6087"/>
                  </a:cubicBezTo>
                  <a:lnTo>
                    <a:pt x="0" y="29043"/>
                  </a:lnTo>
                  <a:lnTo>
                    <a:pt x="24508" y="29043"/>
                  </a:lnTo>
                  <a:lnTo>
                    <a:pt x="24508" y="6087"/>
                  </a:lnTo>
                  <a:cubicBezTo>
                    <a:pt x="2450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7"/>
            <p:cNvSpPr/>
            <p:nvPr/>
          </p:nvSpPr>
          <p:spPr>
            <a:xfrm>
              <a:off x="1707825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5371" y="1"/>
                  </a:moveTo>
                  <a:cubicBezTo>
                    <a:pt x="5089" y="1009"/>
                    <a:pt x="4906" y="1390"/>
                    <a:pt x="4548" y="1390"/>
                  </a:cubicBezTo>
                  <a:cubicBezTo>
                    <a:pt x="4376" y="1390"/>
                    <a:pt x="4163" y="1303"/>
                    <a:pt x="3879" y="1154"/>
                  </a:cubicBezTo>
                  <a:lnTo>
                    <a:pt x="0" y="21007"/>
                  </a:lnTo>
                  <a:lnTo>
                    <a:pt x="5371" y="21007"/>
                  </a:lnTo>
                  <a:lnTo>
                    <a:pt x="5371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7"/>
            <p:cNvSpPr/>
            <p:nvPr/>
          </p:nvSpPr>
          <p:spPr>
            <a:xfrm>
              <a:off x="1192600" y="4899475"/>
              <a:ext cx="612225" cy="687325"/>
            </a:xfrm>
            <a:custGeom>
              <a:avLst/>
              <a:gdLst/>
              <a:ahLst/>
              <a:cxnLst/>
              <a:rect l="l" t="t" r="r" b="b"/>
              <a:pathLst>
                <a:path w="24489" h="27493" extrusionOk="0">
                  <a:moveTo>
                    <a:pt x="2009" y="1"/>
                  </a:moveTo>
                  <a:cubicBezTo>
                    <a:pt x="756" y="1115"/>
                    <a:pt x="0" y="2706"/>
                    <a:pt x="0" y="4516"/>
                  </a:cubicBezTo>
                  <a:lnTo>
                    <a:pt x="0" y="27492"/>
                  </a:lnTo>
                  <a:lnTo>
                    <a:pt x="24488" y="27492"/>
                  </a:lnTo>
                  <a:lnTo>
                    <a:pt x="24488" y="7659"/>
                  </a:lnTo>
                  <a:cubicBezTo>
                    <a:pt x="20032" y="5690"/>
                    <a:pt x="14860" y="5571"/>
                    <a:pt x="10165" y="4138"/>
                  </a:cubicBezTo>
                  <a:cubicBezTo>
                    <a:pt x="7221" y="3243"/>
                    <a:pt x="4476" y="1831"/>
                    <a:pt x="200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7"/>
            <p:cNvSpPr/>
            <p:nvPr/>
          </p:nvSpPr>
          <p:spPr>
            <a:xfrm>
              <a:off x="1192600" y="4860200"/>
              <a:ext cx="612225" cy="726100"/>
            </a:xfrm>
            <a:custGeom>
              <a:avLst/>
              <a:gdLst/>
              <a:ahLst/>
              <a:cxnLst/>
              <a:rect l="l" t="t" r="r" b="b"/>
              <a:pathLst>
                <a:path w="24489" h="29044" extrusionOk="0">
                  <a:moveTo>
                    <a:pt x="6068" y="0"/>
                  </a:moveTo>
                  <a:cubicBezTo>
                    <a:pt x="2706" y="0"/>
                    <a:pt x="0" y="2725"/>
                    <a:pt x="0" y="6087"/>
                  </a:cubicBezTo>
                  <a:lnTo>
                    <a:pt x="0" y="6207"/>
                  </a:lnTo>
                  <a:cubicBezTo>
                    <a:pt x="0" y="2884"/>
                    <a:pt x="2706" y="179"/>
                    <a:pt x="6008" y="179"/>
                  </a:cubicBezTo>
                  <a:lnTo>
                    <a:pt x="18242" y="179"/>
                  </a:lnTo>
                  <a:cubicBezTo>
                    <a:pt x="21584" y="179"/>
                    <a:pt x="24269" y="2884"/>
                    <a:pt x="24269" y="6207"/>
                  </a:cubicBezTo>
                  <a:lnTo>
                    <a:pt x="24269" y="29043"/>
                  </a:lnTo>
                  <a:lnTo>
                    <a:pt x="24488" y="29043"/>
                  </a:lnTo>
                  <a:lnTo>
                    <a:pt x="24488" y="6087"/>
                  </a:lnTo>
                  <a:cubicBezTo>
                    <a:pt x="24488" y="2725"/>
                    <a:pt x="2174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7"/>
            <p:cNvSpPr/>
            <p:nvPr/>
          </p:nvSpPr>
          <p:spPr>
            <a:xfrm>
              <a:off x="1954475" y="4827850"/>
              <a:ext cx="650525" cy="758450"/>
            </a:xfrm>
            <a:custGeom>
              <a:avLst/>
              <a:gdLst/>
              <a:ahLst/>
              <a:cxnLst/>
              <a:rect l="l" t="t" r="r" b="b"/>
              <a:pathLst>
                <a:path w="26021" h="30338" extrusionOk="0">
                  <a:moveTo>
                    <a:pt x="6466" y="1"/>
                  </a:moveTo>
                  <a:cubicBezTo>
                    <a:pt x="2885" y="1"/>
                    <a:pt x="1" y="2905"/>
                    <a:pt x="1" y="6466"/>
                  </a:cubicBezTo>
                  <a:lnTo>
                    <a:pt x="1" y="30337"/>
                  </a:lnTo>
                  <a:lnTo>
                    <a:pt x="26021" y="30337"/>
                  </a:lnTo>
                  <a:lnTo>
                    <a:pt x="26021" y="6466"/>
                  </a:lnTo>
                  <a:cubicBezTo>
                    <a:pt x="26021" y="2885"/>
                    <a:pt x="2311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7"/>
            <p:cNvSpPr/>
            <p:nvPr/>
          </p:nvSpPr>
          <p:spPr>
            <a:xfrm>
              <a:off x="1954475" y="4860200"/>
              <a:ext cx="613225" cy="726100"/>
            </a:xfrm>
            <a:custGeom>
              <a:avLst/>
              <a:gdLst/>
              <a:ahLst/>
              <a:cxnLst/>
              <a:rect l="l" t="t" r="r" b="b"/>
              <a:pathLst>
                <a:path w="24529" h="29044" extrusionOk="0">
                  <a:moveTo>
                    <a:pt x="6108" y="0"/>
                  </a:moveTo>
                  <a:cubicBezTo>
                    <a:pt x="2746" y="0"/>
                    <a:pt x="1" y="2725"/>
                    <a:pt x="1" y="6087"/>
                  </a:cubicBezTo>
                  <a:lnTo>
                    <a:pt x="1" y="29043"/>
                  </a:lnTo>
                  <a:lnTo>
                    <a:pt x="24529" y="29043"/>
                  </a:lnTo>
                  <a:lnTo>
                    <a:pt x="24529" y="6087"/>
                  </a:lnTo>
                  <a:cubicBezTo>
                    <a:pt x="24529" y="2725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7"/>
            <p:cNvSpPr/>
            <p:nvPr/>
          </p:nvSpPr>
          <p:spPr>
            <a:xfrm>
              <a:off x="2470200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5372" y="1"/>
                  </a:moveTo>
                  <a:cubicBezTo>
                    <a:pt x="5076" y="1009"/>
                    <a:pt x="4889" y="1390"/>
                    <a:pt x="4535" y="1390"/>
                  </a:cubicBezTo>
                  <a:cubicBezTo>
                    <a:pt x="4365" y="1390"/>
                    <a:pt x="4157" y="1303"/>
                    <a:pt x="3880" y="1154"/>
                  </a:cubicBezTo>
                  <a:lnTo>
                    <a:pt x="1" y="21007"/>
                  </a:lnTo>
                  <a:lnTo>
                    <a:pt x="5372" y="21007"/>
                  </a:lnTo>
                  <a:lnTo>
                    <a:pt x="5372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7"/>
            <p:cNvSpPr/>
            <p:nvPr/>
          </p:nvSpPr>
          <p:spPr>
            <a:xfrm>
              <a:off x="1954475" y="4899475"/>
              <a:ext cx="612725" cy="687325"/>
            </a:xfrm>
            <a:custGeom>
              <a:avLst/>
              <a:gdLst/>
              <a:ahLst/>
              <a:cxnLst/>
              <a:rect l="l" t="t" r="r" b="b"/>
              <a:pathLst>
                <a:path w="24509" h="27493" extrusionOk="0">
                  <a:moveTo>
                    <a:pt x="2010" y="1"/>
                  </a:moveTo>
                  <a:cubicBezTo>
                    <a:pt x="777" y="1115"/>
                    <a:pt x="1" y="2706"/>
                    <a:pt x="1" y="4516"/>
                  </a:cubicBezTo>
                  <a:lnTo>
                    <a:pt x="1" y="27492"/>
                  </a:lnTo>
                  <a:lnTo>
                    <a:pt x="24509" y="27492"/>
                  </a:lnTo>
                  <a:lnTo>
                    <a:pt x="24509" y="7659"/>
                  </a:lnTo>
                  <a:cubicBezTo>
                    <a:pt x="20053" y="5690"/>
                    <a:pt x="14881" y="5571"/>
                    <a:pt x="10166" y="4138"/>
                  </a:cubicBezTo>
                  <a:cubicBezTo>
                    <a:pt x="7242" y="3243"/>
                    <a:pt x="4477" y="1831"/>
                    <a:pt x="201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7"/>
            <p:cNvSpPr/>
            <p:nvPr/>
          </p:nvSpPr>
          <p:spPr>
            <a:xfrm>
              <a:off x="1954475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6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6207"/>
                  </a:lnTo>
                  <a:cubicBezTo>
                    <a:pt x="1" y="2884"/>
                    <a:pt x="2726" y="179"/>
                    <a:pt x="6028" y="179"/>
                  </a:cubicBezTo>
                  <a:lnTo>
                    <a:pt x="18262" y="179"/>
                  </a:lnTo>
                  <a:cubicBezTo>
                    <a:pt x="21584" y="179"/>
                    <a:pt x="24270" y="2884"/>
                    <a:pt x="24270" y="6207"/>
                  </a:cubicBezTo>
                  <a:lnTo>
                    <a:pt x="24270" y="29043"/>
                  </a:lnTo>
                  <a:lnTo>
                    <a:pt x="24509" y="29043"/>
                  </a:lnTo>
                  <a:lnTo>
                    <a:pt x="24509" y="6087"/>
                  </a:lnTo>
                  <a:cubicBezTo>
                    <a:pt x="24509" y="2725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7"/>
            <p:cNvSpPr/>
            <p:nvPr/>
          </p:nvSpPr>
          <p:spPr>
            <a:xfrm>
              <a:off x="2716875" y="4827850"/>
              <a:ext cx="650025" cy="758450"/>
            </a:xfrm>
            <a:custGeom>
              <a:avLst/>
              <a:gdLst/>
              <a:ahLst/>
              <a:cxnLst/>
              <a:rect l="l" t="t" r="r" b="b"/>
              <a:pathLst>
                <a:path w="26001" h="30338" extrusionOk="0">
                  <a:moveTo>
                    <a:pt x="6466" y="1"/>
                  </a:moveTo>
                  <a:cubicBezTo>
                    <a:pt x="2885" y="1"/>
                    <a:pt x="0" y="2905"/>
                    <a:pt x="0" y="6466"/>
                  </a:cubicBezTo>
                  <a:lnTo>
                    <a:pt x="0" y="30337"/>
                  </a:lnTo>
                  <a:lnTo>
                    <a:pt x="26000" y="30337"/>
                  </a:lnTo>
                  <a:lnTo>
                    <a:pt x="26000" y="6466"/>
                  </a:lnTo>
                  <a:cubicBezTo>
                    <a:pt x="26000" y="2885"/>
                    <a:pt x="23096" y="1"/>
                    <a:pt x="1953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7"/>
            <p:cNvSpPr/>
            <p:nvPr/>
          </p:nvSpPr>
          <p:spPr>
            <a:xfrm>
              <a:off x="2716875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88" y="0"/>
                  </a:moveTo>
                  <a:cubicBezTo>
                    <a:pt x="2726" y="0"/>
                    <a:pt x="0" y="2725"/>
                    <a:pt x="0" y="6087"/>
                  </a:cubicBezTo>
                  <a:lnTo>
                    <a:pt x="0" y="29043"/>
                  </a:lnTo>
                  <a:lnTo>
                    <a:pt x="24508" y="29043"/>
                  </a:lnTo>
                  <a:lnTo>
                    <a:pt x="24508" y="6087"/>
                  </a:lnTo>
                  <a:cubicBezTo>
                    <a:pt x="2450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7"/>
            <p:cNvSpPr/>
            <p:nvPr/>
          </p:nvSpPr>
          <p:spPr>
            <a:xfrm>
              <a:off x="3232600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5371" y="1"/>
                  </a:moveTo>
                  <a:cubicBezTo>
                    <a:pt x="5089" y="1009"/>
                    <a:pt x="4906" y="1390"/>
                    <a:pt x="4548" y="1390"/>
                  </a:cubicBezTo>
                  <a:cubicBezTo>
                    <a:pt x="4375" y="1390"/>
                    <a:pt x="4163" y="1303"/>
                    <a:pt x="3879" y="1154"/>
                  </a:cubicBezTo>
                  <a:lnTo>
                    <a:pt x="0" y="21007"/>
                  </a:lnTo>
                  <a:lnTo>
                    <a:pt x="5371" y="21007"/>
                  </a:lnTo>
                  <a:lnTo>
                    <a:pt x="5371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7"/>
            <p:cNvSpPr/>
            <p:nvPr/>
          </p:nvSpPr>
          <p:spPr>
            <a:xfrm>
              <a:off x="2716875" y="4899475"/>
              <a:ext cx="612225" cy="687325"/>
            </a:xfrm>
            <a:custGeom>
              <a:avLst/>
              <a:gdLst/>
              <a:ahLst/>
              <a:cxnLst/>
              <a:rect l="l" t="t" r="r" b="b"/>
              <a:pathLst>
                <a:path w="24489" h="27493" extrusionOk="0">
                  <a:moveTo>
                    <a:pt x="2010" y="1"/>
                  </a:moveTo>
                  <a:cubicBezTo>
                    <a:pt x="776" y="1115"/>
                    <a:pt x="0" y="2706"/>
                    <a:pt x="0" y="4516"/>
                  </a:cubicBezTo>
                  <a:lnTo>
                    <a:pt x="0" y="27492"/>
                  </a:lnTo>
                  <a:lnTo>
                    <a:pt x="24488" y="27492"/>
                  </a:lnTo>
                  <a:lnTo>
                    <a:pt x="24488" y="7659"/>
                  </a:lnTo>
                  <a:cubicBezTo>
                    <a:pt x="20032" y="5690"/>
                    <a:pt x="14860" y="5571"/>
                    <a:pt x="10166" y="4138"/>
                  </a:cubicBezTo>
                  <a:cubicBezTo>
                    <a:pt x="7221" y="3243"/>
                    <a:pt x="4476" y="1831"/>
                    <a:pt x="201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7"/>
            <p:cNvSpPr/>
            <p:nvPr/>
          </p:nvSpPr>
          <p:spPr>
            <a:xfrm>
              <a:off x="2717375" y="4860200"/>
              <a:ext cx="612225" cy="726100"/>
            </a:xfrm>
            <a:custGeom>
              <a:avLst/>
              <a:gdLst/>
              <a:ahLst/>
              <a:cxnLst/>
              <a:rect l="l" t="t" r="r" b="b"/>
              <a:pathLst>
                <a:path w="24489" h="29044" extrusionOk="0">
                  <a:moveTo>
                    <a:pt x="6068" y="0"/>
                  </a:moveTo>
                  <a:cubicBezTo>
                    <a:pt x="2706" y="0"/>
                    <a:pt x="0" y="2725"/>
                    <a:pt x="0" y="6087"/>
                  </a:cubicBezTo>
                  <a:lnTo>
                    <a:pt x="0" y="6207"/>
                  </a:lnTo>
                  <a:cubicBezTo>
                    <a:pt x="0" y="2884"/>
                    <a:pt x="2706" y="179"/>
                    <a:pt x="6028" y="179"/>
                  </a:cubicBezTo>
                  <a:lnTo>
                    <a:pt x="18262" y="179"/>
                  </a:lnTo>
                  <a:cubicBezTo>
                    <a:pt x="21584" y="179"/>
                    <a:pt x="24269" y="2884"/>
                    <a:pt x="24269" y="6207"/>
                  </a:cubicBezTo>
                  <a:lnTo>
                    <a:pt x="24269" y="29043"/>
                  </a:lnTo>
                  <a:lnTo>
                    <a:pt x="24488" y="29043"/>
                  </a:lnTo>
                  <a:lnTo>
                    <a:pt x="24488" y="6087"/>
                  </a:lnTo>
                  <a:cubicBezTo>
                    <a:pt x="24468" y="2725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7"/>
            <p:cNvSpPr/>
            <p:nvPr/>
          </p:nvSpPr>
          <p:spPr>
            <a:xfrm>
              <a:off x="3479750" y="4827850"/>
              <a:ext cx="650025" cy="758450"/>
            </a:xfrm>
            <a:custGeom>
              <a:avLst/>
              <a:gdLst/>
              <a:ahLst/>
              <a:cxnLst/>
              <a:rect l="l" t="t" r="r" b="b"/>
              <a:pathLst>
                <a:path w="26001" h="30338" extrusionOk="0">
                  <a:moveTo>
                    <a:pt x="6446" y="1"/>
                  </a:moveTo>
                  <a:cubicBezTo>
                    <a:pt x="2885" y="1"/>
                    <a:pt x="1" y="2905"/>
                    <a:pt x="1" y="6466"/>
                  </a:cubicBezTo>
                  <a:lnTo>
                    <a:pt x="1" y="30337"/>
                  </a:lnTo>
                  <a:lnTo>
                    <a:pt x="26001" y="30337"/>
                  </a:lnTo>
                  <a:lnTo>
                    <a:pt x="26001" y="6466"/>
                  </a:lnTo>
                  <a:cubicBezTo>
                    <a:pt x="26001" y="2885"/>
                    <a:pt x="23096" y="1"/>
                    <a:pt x="1953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7"/>
            <p:cNvSpPr/>
            <p:nvPr/>
          </p:nvSpPr>
          <p:spPr>
            <a:xfrm>
              <a:off x="3479250" y="4860200"/>
              <a:ext cx="613225" cy="726100"/>
            </a:xfrm>
            <a:custGeom>
              <a:avLst/>
              <a:gdLst/>
              <a:ahLst/>
              <a:cxnLst/>
              <a:rect l="l" t="t" r="r" b="b"/>
              <a:pathLst>
                <a:path w="24529" h="29044" extrusionOk="0">
                  <a:moveTo>
                    <a:pt x="6108" y="0"/>
                  </a:moveTo>
                  <a:cubicBezTo>
                    <a:pt x="2746" y="0"/>
                    <a:pt x="1" y="2725"/>
                    <a:pt x="1" y="6087"/>
                  </a:cubicBezTo>
                  <a:lnTo>
                    <a:pt x="1" y="29043"/>
                  </a:lnTo>
                  <a:lnTo>
                    <a:pt x="24529" y="29043"/>
                  </a:lnTo>
                  <a:lnTo>
                    <a:pt x="24529" y="6087"/>
                  </a:lnTo>
                  <a:cubicBezTo>
                    <a:pt x="24529" y="2725"/>
                    <a:pt x="2180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7"/>
            <p:cNvSpPr/>
            <p:nvPr/>
          </p:nvSpPr>
          <p:spPr>
            <a:xfrm>
              <a:off x="3994975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5372" y="1"/>
                  </a:moveTo>
                  <a:cubicBezTo>
                    <a:pt x="5089" y="1009"/>
                    <a:pt x="4907" y="1390"/>
                    <a:pt x="4548" y="1390"/>
                  </a:cubicBezTo>
                  <a:cubicBezTo>
                    <a:pt x="4376" y="1390"/>
                    <a:pt x="4163" y="1303"/>
                    <a:pt x="3880" y="1154"/>
                  </a:cubicBezTo>
                  <a:lnTo>
                    <a:pt x="1" y="21007"/>
                  </a:lnTo>
                  <a:lnTo>
                    <a:pt x="5372" y="21007"/>
                  </a:lnTo>
                  <a:lnTo>
                    <a:pt x="5372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7"/>
            <p:cNvSpPr/>
            <p:nvPr/>
          </p:nvSpPr>
          <p:spPr>
            <a:xfrm>
              <a:off x="3479250" y="4899475"/>
              <a:ext cx="612725" cy="687325"/>
            </a:xfrm>
            <a:custGeom>
              <a:avLst/>
              <a:gdLst/>
              <a:ahLst/>
              <a:cxnLst/>
              <a:rect l="l" t="t" r="r" b="b"/>
              <a:pathLst>
                <a:path w="24509" h="27493" extrusionOk="0">
                  <a:moveTo>
                    <a:pt x="2030" y="1"/>
                  </a:moveTo>
                  <a:cubicBezTo>
                    <a:pt x="777" y="1115"/>
                    <a:pt x="1" y="2706"/>
                    <a:pt x="1" y="4516"/>
                  </a:cubicBezTo>
                  <a:lnTo>
                    <a:pt x="1" y="27492"/>
                  </a:lnTo>
                  <a:lnTo>
                    <a:pt x="24509" y="27492"/>
                  </a:lnTo>
                  <a:lnTo>
                    <a:pt x="24509" y="7659"/>
                  </a:lnTo>
                  <a:cubicBezTo>
                    <a:pt x="20053" y="5690"/>
                    <a:pt x="14881" y="5571"/>
                    <a:pt x="10186" y="4138"/>
                  </a:cubicBezTo>
                  <a:cubicBezTo>
                    <a:pt x="7242" y="3243"/>
                    <a:pt x="4477" y="1831"/>
                    <a:pt x="203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7"/>
            <p:cNvSpPr/>
            <p:nvPr/>
          </p:nvSpPr>
          <p:spPr>
            <a:xfrm>
              <a:off x="3479250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6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6207"/>
                  </a:lnTo>
                  <a:cubicBezTo>
                    <a:pt x="1" y="2884"/>
                    <a:pt x="2726" y="179"/>
                    <a:pt x="6028" y="179"/>
                  </a:cubicBezTo>
                  <a:lnTo>
                    <a:pt x="18262" y="179"/>
                  </a:lnTo>
                  <a:cubicBezTo>
                    <a:pt x="21584" y="179"/>
                    <a:pt x="24270" y="2884"/>
                    <a:pt x="24270" y="6207"/>
                  </a:cubicBezTo>
                  <a:lnTo>
                    <a:pt x="24270" y="29043"/>
                  </a:lnTo>
                  <a:lnTo>
                    <a:pt x="24509" y="29043"/>
                  </a:lnTo>
                  <a:lnTo>
                    <a:pt x="24509" y="6087"/>
                  </a:lnTo>
                  <a:cubicBezTo>
                    <a:pt x="24509" y="2725"/>
                    <a:pt x="21763" y="0"/>
                    <a:pt x="18402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7"/>
            <p:cNvSpPr/>
            <p:nvPr/>
          </p:nvSpPr>
          <p:spPr>
            <a:xfrm>
              <a:off x="6528800" y="4827850"/>
              <a:ext cx="650025" cy="758450"/>
            </a:xfrm>
            <a:custGeom>
              <a:avLst/>
              <a:gdLst/>
              <a:ahLst/>
              <a:cxnLst/>
              <a:rect l="l" t="t" r="r" b="b"/>
              <a:pathLst>
                <a:path w="26001" h="30338" extrusionOk="0">
                  <a:moveTo>
                    <a:pt x="6466" y="1"/>
                  </a:moveTo>
                  <a:cubicBezTo>
                    <a:pt x="2905" y="1"/>
                    <a:pt x="1" y="2885"/>
                    <a:pt x="1" y="6466"/>
                  </a:cubicBezTo>
                  <a:lnTo>
                    <a:pt x="1" y="30337"/>
                  </a:lnTo>
                  <a:lnTo>
                    <a:pt x="26001" y="30337"/>
                  </a:lnTo>
                  <a:lnTo>
                    <a:pt x="26001" y="6466"/>
                  </a:lnTo>
                  <a:cubicBezTo>
                    <a:pt x="26001" y="2905"/>
                    <a:pt x="23116" y="1"/>
                    <a:pt x="19535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7"/>
            <p:cNvSpPr/>
            <p:nvPr/>
          </p:nvSpPr>
          <p:spPr>
            <a:xfrm>
              <a:off x="6566100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8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29043"/>
                  </a:lnTo>
                  <a:lnTo>
                    <a:pt x="24509" y="29043"/>
                  </a:lnTo>
                  <a:lnTo>
                    <a:pt x="24509" y="6087"/>
                  </a:lnTo>
                  <a:cubicBezTo>
                    <a:pt x="24509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7"/>
            <p:cNvSpPr/>
            <p:nvPr/>
          </p:nvSpPr>
          <p:spPr>
            <a:xfrm>
              <a:off x="6528800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1" y="1"/>
                  </a:moveTo>
                  <a:lnTo>
                    <a:pt x="1" y="21007"/>
                  </a:lnTo>
                  <a:lnTo>
                    <a:pt x="5372" y="21007"/>
                  </a:lnTo>
                  <a:lnTo>
                    <a:pt x="1493" y="1154"/>
                  </a:lnTo>
                  <a:cubicBezTo>
                    <a:pt x="1209" y="1303"/>
                    <a:pt x="996" y="1390"/>
                    <a:pt x="824" y="1390"/>
                  </a:cubicBezTo>
                  <a:cubicBezTo>
                    <a:pt x="466" y="1390"/>
                    <a:pt x="283" y="1009"/>
                    <a:pt x="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7"/>
            <p:cNvSpPr/>
            <p:nvPr/>
          </p:nvSpPr>
          <p:spPr>
            <a:xfrm>
              <a:off x="6566600" y="4899475"/>
              <a:ext cx="612225" cy="687325"/>
            </a:xfrm>
            <a:custGeom>
              <a:avLst/>
              <a:gdLst/>
              <a:ahLst/>
              <a:cxnLst/>
              <a:rect l="l" t="t" r="r" b="b"/>
              <a:pathLst>
                <a:path w="24489" h="27493" extrusionOk="0">
                  <a:moveTo>
                    <a:pt x="22479" y="1"/>
                  </a:moveTo>
                  <a:cubicBezTo>
                    <a:pt x="20013" y="1831"/>
                    <a:pt x="17268" y="3243"/>
                    <a:pt x="14323" y="4138"/>
                  </a:cubicBezTo>
                  <a:cubicBezTo>
                    <a:pt x="9629" y="5571"/>
                    <a:pt x="4457" y="5690"/>
                    <a:pt x="1" y="7659"/>
                  </a:cubicBezTo>
                  <a:lnTo>
                    <a:pt x="1" y="27492"/>
                  </a:lnTo>
                  <a:lnTo>
                    <a:pt x="24489" y="27492"/>
                  </a:lnTo>
                  <a:lnTo>
                    <a:pt x="24489" y="4516"/>
                  </a:lnTo>
                  <a:cubicBezTo>
                    <a:pt x="24489" y="2706"/>
                    <a:pt x="23733" y="1115"/>
                    <a:pt x="22479" y="1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7"/>
            <p:cNvSpPr/>
            <p:nvPr/>
          </p:nvSpPr>
          <p:spPr>
            <a:xfrm>
              <a:off x="6566600" y="4860200"/>
              <a:ext cx="611725" cy="726100"/>
            </a:xfrm>
            <a:custGeom>
              <a:avLst/>
              <a:gdLst/>
              <a:ahLst/>
              <a:cxnLst/>
              <a:rect l="l" t="t" r="r" b="b"/>
              <a:pathLst>
                <a:path w="24469" h="29044" extrusionOk="0">
                  <a:moveTo>
                    <a:pt x="6068" y="0"/>
                  </a:moveTo>
                  <a:cubicBezTo>
                    <a:pt x="2706" y="0"/>
                    <a:pt x="1" y="2725"/>
                    <a:pt x="1" y="6087"/>
                  </a:cubicBezTo>
                  <a:lnTo>
                    <a:pt x="1" y="29043"/>
                  </a:lnTo>
                  <a:lnTo>
                    <a:pt x="200" y="29043"/>
                  </a:lnTo>
                  <a:lnTo>
                    <a:pt x="200" y="6207"/>
                  </a:lnTo>
                  <a:cubicBezTo>
                    <a:pt x="200" y="2884"/>
                    <a:pt x="2885" y="179"/>
                    <a:pt x="6207" y="179"/>
                  </a:cubicBezTo>
                  <a:lnTo>
                    <a:pt x="18461" y="179"/>
                  </a:lnTo>
                  <a:cubicBezTo>
                    <a:pt x="21763" y="179"/>
                    <a:pt x="24469" y="2884"/>
                    <a:pt x="24469" y="6207"/>
                  </a:cubicBezTo>
                  <a:lnTo>
                    <a:pt x="24469" y="6087"/>
                  </a:lnTo>
                  <a:cubicBezTo>
                    <a:pt x="24469" y="2725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7"/>
            <p:cNvSpPr/>
            <p:nvPr/>
          </p:nvSpPr>
          <p:spPr>
            <a:xfrm>
              <a:off x="5766425" y="4827850"/>
              <a:ext cx="650500" cy="758450"/>
            </a:xfrm>
            <a:custGeom>
              <a:avLst/>
              <a:gdLst/>
              <a:ahLst/>
              <a:cxnLst/>
              <a:rect l="l" t="t" r="r" b="b"/>
              <a:pathLst>
                <a:path w="26020" h="30338" extrusionOk="0">
                  <a:moveTo>
                    <a:pt x="6465" y="1"/>
                  </a:moveTo>
                  <a:cubicBezTo>
                    <a:pt x="2925" y="1"/>
                    <a:pt x="0" y="2885"/>
                    <a:pt x="0" y="6466"/>
                  </a:cubicBezTo>
                  <a:lnTo>
                    <a:pt x="0" y="30337"/>
                  </a:lnTo>
                  <a:lnTo>
                    <a:pt x="26020" y="30337"/>
                  </a:lnTo>
                  <a:lnTo>
                    <a:pt x="26020" y="6466"/>
                  </a:lnTo>
                  <a:cubicBezTo>
                    <a:pt x="26020" y="2905"/>
                    <a:pt x="2313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7"/>
            <p:cNvSpPr/>
            <p:nvPr/>
          </p:nvSpPr>
          <p:spPr>
            <a:xfrm>
              <a:off x="5803225" y="4860200"/>
              <a:ext cx="613225" cy="726100"/>
            </a:xfrm>
            <a:custGeom>
              <a:avLst/>
              <a:gdLst/>
              <a:ahLst/>
              <a:cxnLst/>
              <a:rect l="l" t="t" r="r" b="b"/>
              <a:pathLst>
                <a:path w="24529" h="29044" extrusionOk="0">
                  <a:moveTo>
                    <a:pt x="6088" y="0"/>
                  </a:moveTo>
                  <a:cubicBezTo>
                    <a:pt x="2726" y="0"/>
                    <a:pt x="0" y="2725"/>
                    <a:pt x="0" y="6087"/>
                  </a:cubicBezTo>
                  <a:lnTo>
                    <a:pt x="0" y="29043"/>
                  </a:lnTo>
                  <a:lnTo>
                    <a:pt x="24528" y="29043"/>
                  </a:lnTo>
                  <a:lnTo>
                    <a:pt x="24528" y="6087"/>
                  </a:lnTo>
                  <a:cubicBezTo>
                    <a:pt x="2452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7"/>
            <p:cNvSpPr/>
            <p:nvPr/>
          </p:nvSpPr>
          <p:spPr>
            <a:xfrm>
              <a:off x="5766425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0" y="1"/>
                  </a:moveTo>
                  <a:lnTo>
                    <a:pt x="0" y="21007"/>
                  </a:lnTo>
                  <a:lnTo>
                    <a:pt x="5371" y="21007"/>
                  </a:lnTo>
                  <a:lnTo>
                    <a:pt x="1492" y="1154"/>
                  </a:lnTo>
                  <a:cubicBezTo>
                    <a:pt x="1209" y="1303"/>
                    <a:pt x="998" y="1390"/>
                    <a:pt x="828" y="1390"/>
                  </a:cubicBezTo>
                  <a:cubicBezTo>
                    <a:pt x="474" y="1390"/>
                    <a:pt x="296" y="1009"/>
                    <a:pt x="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7"/>
            <p:cNvSpPr/>
            <p:nvPr/>
          </p:nvSpPr>
          <p:spPr>
            <a:xfrm>
              <a:off x="5803725" y="4899475"/>
              <a:ext cx="612725" cy="687325"/>
            </a:xfrm>
            <a:custGeom>
              <a:avLst/>
              <a:gdLst/>
              <a:ahLst/>
              <a:cxnLst/>
              <a:rect l="l" t="t" r="r" b="b"/>
              <a:pathLst>
                <a:path w="24509" h="27493" extrusionOk="0">
                  <a:moveTo>
                    <a:pt x="22479" y="1"/>
                  </a:moveTo>
                  <a:cubicBezTo>
                    <a:pt x="20032" y="1831"/>
                    <a:pt x="17267" y="3243"/>
                    <a:pt x="14323" y="4138"/>
                  </a:cubicBezTo>
                  <a:cubicBezTo>
                    <a:pt x="9628" y="5571"/>
                    <a:pt x="4456" y="5690"/>
                    <a:pt x="0" y="7659"/>
                  </a:cubicBezTo>
                  <a:lnTo>
                    <a:pt x="0" y="27492"/>
                  </a:lnTo>
                  <a:lnTo>
                    <a:pt x="24508" y="27492"/>
                  </a:lnTo>
                  <a:lnTo>
                    <a:pt x="24508" y="4516"/>
                  </a:lnTo>
                  <a:cubicBezTo>
                    <a:pt x="24508" y="2706"/>
                    <a:pt x="23732" y="1115"/>
                    <a:pt x="2247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7"/>
            <p:cNvSpPr/>
            <p:nvPr/>
          </p:nvSpPr>
          <p:spPr>
            <a:xfrm>
              <a:off x="5803725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87" y="0"/>
                  </a:moveTo>
                  <a:cubicBezTo>
                    <a:pt x="2745" y="0"/>
                    <a:pt x="0" y="2725"/>
                    <a:pt x="0" y="6087"/>
                  </a:cubicBezTo>
                  <a:lnTo>
                    <a:pt x="0" y="29043"/>
                  </a:lnTo>
                  <a:lnTo>
                    <a:pt x="219" y="29043"/>
                  </a:lnTo>
                  <a:lnTo>
                    <a:pt x="219" y="6207"/>
                  </a:lnTo>
                  <a:cubicBezTo>
                    <a:pt x="219" y="2884"/>
                    <a:pt x="2905" y="179"/>
                    <a:pt x="6247" y="179"/>
                  </a:cubicBezTo>
                  <a:lnTo>
                    <a:pt x="18481" y="179"/>
                  </a:lnTo>
                  <a:cubicBezTo>
                    <a:pt x="21783" y="179"/>
                    <a:pt x="24508" y="2884"/>
                    <a:pt x="24508" y="6207"/>
                  </a:cubicBezTo>
                  <a:lnTo>
                    <a:pt x="24508" y="6087"/>
                  </a:lnTo>
                  <a:cubicBezTo>
                    <a:pt x="24508" y="2725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7"/>
            <p:cNvSpPr/>
            <p:nvPr/>
          </p:nvSpPr>
          <p:spPr>
            <a:xfrm>
              <a:off x="5004025" y="4827850"/>
              <a:ext cx="650025" cy="758450"/>
            </a:xfrm>
            <a:custGeom>
              <a:avLst/>
              <a:gdLst/>
              <a:ahLst/>
              <a:cxnLst/>
              <a:rect l="l" t="t" r="r" b="b"/>
              <a:pathLst>
                <a:path w="26001" h="30338" extrusionOk="0">
                  <a:moveTo>
                    <a:pt x="6466" y="1"/>
                  </a:moveTo>
                  <a:cubicBezTo>
                    <a:pt x="2905" y="1"/>
                    <a:pt x="1" y="2885"/>
                    <a:pt x="1" y="6466"/>
                  </a:cubicBezTo>
                  <a:lnTo>
                    <a:pt x="1" y="30337"/>
                  </a:lnTo>
                  <a:lnTo>
                    <a:pt x="26001" y="30337"/>
                  </a:lnTo>
                  <a:lnTo>
                    <a:pt x="26001" y="6466"/>
                  </a:lnTo>
                  <a:cubicBezTo>
                    <a:pt x="26001" y="2905"/>
                    <a:pt x="23116" y="1"/>
                    <a:pt x="1953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7"/>
            <p:cNvSpPr/>
            <p:nvPr/>
          </p:nvSpPr>
          <p:spPr>
            <a:xfrm>
              <a:off x="5041325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8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29043"/>
                  </a:lnTo>
                  <a:lnTo>
                    <a:pt x="24509" y="29043"/>
                  </a:lnTo>
                  <a:lnTo>
                    <a:pt x="24509" y="6087"/>
                  </a:lnTo>
                  <a:cubicBezTo>
                    <a:pt x="24509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7"/>
            <p:cNvSpPr/>
            <p:nvPr/>
          </p:nvSpPr>
          <p:spPr>
            <a:xfrm>
              <a:off x="5004025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1" y="1"/>
                  </a:moveTo>
                  <a:lnTo>
                    <a:pt x="1" y="21007"/>
                  </a:lnTo>
                  <a:lnTo>
                    <a:pt x="5372" y="21007"/>
                  </a:lnTo>
                  <a:lnTo>
                    <a:pt x="1493" y="1154"/>
                  </a:lnTo>
                  <a:cubicBezTo>
                    <a:pt x="1209" y="1303"/>
                    <a:pt x="996" y="1390"/>
                    <a:pt x="824" y="1390"/>
                  </a:cubicBezTo>
                  <a:cubicBezTo>
                    <a:pt x="466" y="1390"/>
                    <a:pt x="283" y="1009"/>
                    <a:pt x="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7"/>
            <p:cNvSpPr/>
            <p:nvPr/>
          </p:nvSpPr>
          <p:spPr>
            <a:xfrm>
              <a:off x="5041825" y="4899475"/>
              <a:ext cx="612225" cy="687325"/>
            </a:xfrm>
            <a:custGeom>
              <a:avLst/>
              <a:gdLst/>
              <a:ahLst/>
              <a:cxnLst/>
              <a:rect l="l" t="t" r="r" b="b"/>
              <a:pathLst>
                <a:path w="24489" h="27493" extrusionOk="0">
                  <a:moveTo>
                    <a:pt x="22479" y="1"/>
                  </a:moveTo>
                  <a:cubicBezTo>
                    <a:pt x="20013" y="1831"/>
                    <a:pt x="17248" y="3243"/>
                    <a:pt x="14323" y="4138"/>
                  </a:cubicBezTo>
                  <a:cubicBezTo>
                    <a:pt x="9629" y="5571"/>
                    <a:pt x="4457" y="5690"/>
                    <a:pt x="1" y="7659"/>
                  </a:cubicBezTo>
                  <a:lnTo>
                    <a:pt x="1" y="27492"/>
                  </a:lnTo>
                  <a:lnTo>
                    <a:pt x="24489" y="27492"/>
                  </a:lnTo>
                  <a:lnTo>
                    <a:pt x="24489" y="4516"/>
                  </a:lnTo>
                  <a:cubicBezTo>
                    <a:pt x="24489" y="2706"/>
                    <a:pt x="23713" y="1115"/>
                    <a:pt x="2247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7"/>
            <p:cNvSpPr/>
            <p:nvPr/>
          </p:nvSpPr>
          <p:spPr>
            <a:xfrm>
              <a:off x="5041325" y="4860200"/>
              <a:ext cx="612225" cy="726100"/>
            </a:xfrm>
            <a:custGeom>
              <a:avLst/>
              <a:gdLst/>
              <a:ahLst/>
              <a:cxnLst/>
              <a:rect l="l" t="t" r="r" b="b"/>
              <a:pathLst>
                <a:path w="24489" h="29044" extrusionOk="0">
                  <a:moveTo>
                    <a:pt x="6088" y="0"/>
                  </a:moveTo>
                  <a:cubicBezTo>
                    <a:pt x="2726" y="0"/>
                    <a:pt x="21" y="2725"/>
                    <a:pt x="1" y="6087"/>
                  </a:cubicBezTo>
                  <a:lnTo>
                    <a:pt x="1" y="29043"/>
                  </a:lnTo>
                  <a:lnTo>
                    <a:pt x="220" y="29043"/>
                  </a:lnTo>
                  <a:lnTo>
                    <a:pt x="220" y="6207"/>
                  </a:lnTo>
                  <a:cubicBezTo>
                    <a:pt x="220" y="2884"/>
                    <a:pt x="2905" y="179"/>
                    <a:pt x="6227" y="179"/>
                  </a:cubicBezTo>
                  <a:lnTo>
                    <a:pt x="18461" y="179"/>
                  </a:lnTo>
                  <a:cubicBezTo>
                    <a:pt x="21783" y="179"/>
                    <a:pt x="24489" y="2884"/>
                    <a:pt x="24489" y="6207"/>
                  </a:cubicBezTo>
                  <a:lnTo>
                    <a:pt x="24489" y="6087"/>
                  </a:lnTo>
                  <a:cubicBezTo>
                    <a:pt x="24489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7"/>
            <p:cNvSpPr/>
            <p:nvPr/>
          </p:nvSpPr>
          <p:spPr>
            <a:xfrm>
              <a:off x="4241650" y="4827850"/>
              <a:ext cx="650500" cy="758450"/>
            </a:xfrm>
            <a:custGeom>
              <a:avLst/>
              <a:gdLst/>
              <a:ahLst/>
              <a:cxnLst/>
              <a:rect l="l" t="t" r="r" b="b"/>
              <a:pathLst>
                <a:path w="26020" h="30338" extrusionOk="0">
                  <a:moveTo>
                    <a:pt x="6465" y="1"/>
                  </a:moveTo>
                  <a:cubicBezTo>
                    <a:pt x="2905" y="1"/>
                    <a:pt x="0" y="2885"/>
                    <a:pt x="0" y="6466"/>
                  </a:cubicBezTo>
                  <a:lnTo>
                    <a:pt x="0" y="30337"/>
                  </a:lnTo>
                  <a:lnTo>
                    <a:pt x="26020" y="30337"/>
                  </a:lnTo>
                  <a:lnTo>
                    <a:pt x="26020" y="6466"/>
                  </a:lnTo>
                  <a:cubicBezTo>
                    <a:pt x="26020" y="2905"/>
                    <a:pt x="2313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7"/>
            <p:cNvSpPr/>
            <p:nvPr/>
          </p:nvSpPr>
          <p:spPr>
            <a:xfrm>
              <a:off x="4278450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88" y="0"/>
                  </a:moveTo>
                  <a:cubicBezTo>
                    <a:pt x="2726" y="0"/>
                    <a:pt x="0" y="2725"/>
                    <a:pt x="0" y="6087"/>
                  </a:cubicBezTo>
                  <a:lnTo>
                    <a:pt x="0" y="29043"/>
                  </a:lnTo>
                  <a:lnTo>
                    <a:pt x="24508" y="29043"/>
                  </a:lnTo>
                  <a:lnTo>
                    <a:pt x="24508" y="6087"/>
                  </a:lnTo>
                  <a:cubicBezTo>
                    <a:pt x="2450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7"/>
            <p:cNvSpPr/>
            <p:nvPr/>
          </p:nvSpPr>
          <p:spPr>
            <a:xfrm>
              <a:off x="4241650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0" y="1"/>
                  </a:moveTo>
                  <a:lnTo>
                    <a:pt x="0" y="21007"/>
                  </a:lnTo>
                  <a:lnTo>
                    <a:pt x="5371" y="21007"/>
                  </a:lnTo>
                  <a:lnTo>
                    <a:pt x="1492" y="1154"/>
                  </a:lnTo>
                  <a:cubicBezTo>
                    <a:pt x="1209" y="1303"/>
                    <a:pt x="996" y="1390"/>
                    <a:pt x="824" y="1390"/>
                  </a:cubicBezTo>
                  <a:cubicBezTo>
                    <a:pt x="465" y="1390"/>
                    <a:pt x="283" y="1009"/>
                    <a:pt x="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7"/>
            <p:cNvSpPr/>
            <p:nvPr/>
          </p:nvSpPr>
          <p:spPr>
            <a:xfrm>
              <a:off x="4278950" y="4899475"/>
              <a:ext cx="612225" cy="687325"/>
            </a:xfrm>
            <a:custGeom>
              <a:avLst/>
              <a:gdLst/>
              <a:ahLst/>
              <a:cxnLst/>
              <a:rect l="l" t="t" r="r" b="b"/>
              <a:pathLst>
                <a:path w="24489" h="27493" extrusionOk="0">
                  <a:moveTo>
                    <a:pt x="22479" y="1"/>
                  </a:moveTo>
                  <a:cubicBezTo>
                    <a:pt x="20012" y="1831"/>
                    <a:pt x="17267" y="3243"/>
                    <a:pt x="14323" y="4138"/>
                  </a:cubicBezTo>
                  <a:cubicBezTo>
                    <a:pt x="9628" y="5571"/>
                    <a:pt x="4456" y="5690"/>
                    <a:pt x="0" y="7659"/>
                  </a:cubicBezTo>
                  <a:lnTo>
                    <a:pt x="0" y="27492"/>
                  </a:lnTo>
                  <a:lnTo>
                    <a:pt x="24488" y="27492"/>
                  </a:lnTo>
                  <a:lnTo>
                    <a:pt x="24488" y="4516"/>
                  </a:lnTo>
                  <a:cubicBezTo>
                    <a:pt x="24488" y="2706"/>
                    <a:pt x="23732" y="1115"/>
                    <a:pt x="2247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7"/>
            <p:cNvSpPr/>
            <p:nvPr/>
          </p:nvSpPr>
          <p:spPr>
            <a:xfrm>
              <a:off x="4278950" y="4860200"/>
              <a:ext cx="612225" cy="726100"/>
            </a:xfrm>
            <a:custGeom>
              <a:avLst/>
              <a:gdLst/>
              <a:ahLst/>
              <a:cxnLst/>
              <a:rect l="l" t="t" r="r" b="b"/>
              <a:pathLst>
                <a:path w="24489" h="29044" extrusionOk="0">
                  <a:moveTo>
                    <a:pt x="6087" y="0"/>
                  </a:moveTo>
                  <a:cubicBezTo>
                    <a:pt x="2746" y="0"/>
                    <a:pt x="0" y="2725"/>
                    <a:pt x="0" y="6087"/>
                  </a:cubicBezTo>
                  <a:lnTo>
                    <a:pt x="0" y="29043"/>
                  </a:lnTo>
                  <a:lnTo>
                    <a:pt x="219" y="29043"/>
                  </a:lnTo>
                  <a:lnTo>
                    <a:pt x="219" y="6207"/>
                  </a:lnTo>
                  <a:cubicBezTo>
                    <a:pt x="219" y="2884"/>
                    <a:pt x="2905" y="179"/>
                    <a:pt x="6247" y="179"/>
                  </a:cubicBezTo>
                  <a:lnTo>
                    <a:pt x="18481" y="179"/>
                  </a:lnTo>
                  <a:cubicBezTo>
                    <a:pt x="21783" y="179"/>
                    <a:pt x="24488" y="2884"/>
                    <a:pt x="24488" y="6207"/>
                  </a:cubicBezTo>
                  <a:lnTo>
                    <a:pt x="24488" y="6087"/>
                  </a:lnTo>
                  <a:cubicBezTo>
                    <a:pt x="2448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7"/>
            <p:cNvSpPr/>
            <p:nvPr/>
          </p:nvSpPr>
          <p:spPr>
            <a:xfrm>
              <a:off x="810650" y="5031275"/>
              <a:ext cx="650525" cy="553025"/>
            </a:xfrm>
            <a:custGeom>
              <a:avLst/>
              <a:gdLst/>
              <a:ahLst/>
              <a:cxnLst/>
              <a:rect l="l" t="t" r="r" b="b"/>
              <a:pathLst>
                <a:path w="26021" h="22121" extrusionOk="0">
                  <a:moveTo>
                    <a:pt x="6466" y="0"/>
                  </a:moveTo>
                  <a:cubicBezTo>
                    <a:pt x="2885" y="0"/>
                    <a:pt x="1" y="2904"/>
                    <a:pt x="1" y="6465"/>
                  </a:cubicBezTo>
                  <a:lnTo>
                    <a:pt x="1" y="22121"/>
                  </a:lnTo>
                  <a:lnTo>
                    <a:pt x="26020" y="22121"/>
                  </a:lnTo>
                  <a:lnTo>
                    <a:pt x="26020" y="6465"/>
                  </a:lnTo>
                  <a:cubicBezTo>
                    <a:pt x="26020" y="2885"/>
                    <a:pt x="23116" y="0"/>
                    <a:pt x="19555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7"/>
            <p:cNvSpPr/>
            <p:nvPr/>
          </p:nvSpPr>
          <p:spPr>
            <a:xfrm>
              <a:off x="810650" y="5063600"/>
              <a:ext cx="613225" cy="520700"/>
            </a:xfrm>
            <a:custGeom>
              <a:avLst/>
              <a:gdLst/>
              <a:ahLst/>
              <a:cxnLst/>
              <a:rect l="l" t="t" r="r" b="b"/>
              <a:pathLst>
                <a:path w="24529" h="20828" extrusionOk="0">
                  <a:moveTo>
                    <a:pt x="6088" y="0"/>
                  </a:moveTo>
                  <a:cubicBezTo>
                    <a:pt x="2746" y="0"/>
                    <a:pt x="1" y="2725"/>
                    <a:pt x="1" y="6087"/>
                  </a:cubicBezTo>
                  <a:lnTo>
                    <a:pt x="1" y="20828"/>
                  </a:lnTo>
                  <a:lnTo>
                    <a:pt x="24528" y="20828"/>
                  </a:lnTo>
                  <a:lnTo>
                    <a:pt x="24528" y="6087"/>
                  </a:lnTo>
                  <a:cubicBezTo>
                    <a:pt x="2452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7"/>
            <p:cNvSpPr/>
            <p:nvPr/>
          </p:nvSpPr>
          <p:spPr>
            <a:xfrm>
              <a:off x="1325875" y="5265000"/>
              <a:ext cx="135300" cy="319300"/>
            </a:xfrm>
            <a:custGeom>
              <a:avLst/>
              <a:gdLst/>
              <a:ahLst/>
              <a:cxnLst/>
              <a:rect l="l" t="t" r="r" b="b"/>
              <a:pathLst>
                <a:path w="5412" h="12772" extrusionOk="0">
                  <a:moveTo>
                    <a:pt x="5411" y="1"/>
                  </a:moveTo>
                  <a:cubicBezTo>
                    <a:pt x="5116" y="1009"/>
                    <a:pt x="4929" y="1390"/>
                    <a:pt x="4575" y="1390"/>
                  </a:cubicBezTo>
                  <a:cubicBezTo>
                    <a:pt x="4405" y="1390"/>
                    <a:pt x="4197" y="1303"/>
                    <a:pt x="3919" y="1154"/>
                  </a:cubicBezTo>
                  <a:lnTo>
                    <a:pt x="1" y="12772"/>
                  </a:lnTo>
                  <a:lnTo>
                    <a:pt x="5411" y="12772"/>
                  </a:lnTo>
                  <a:lnTo>
                    <a:pt x="5411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7"/>
            <p:cNvSpPr/>
            <p:nvPr/>
          </p:nvSpPr>
          <p:spPr>
            <a:xfrm>
              <a:off x="810650" y="5138200"/>
              <a:ext cx="612225" cy="481425"/>
            </a:xfrm>
            <a:custGeom>
              <a:avLst/>
              <a:gdLst/>
              <a:ahLst/>
              <a:cxnLst/>
              <a:rect l="l" t="t" r="r" b="b"/>
              <a:pathLst>
                <a:path w="24489" h="19257" extrusionOk="0">
                  <a:moveTo>
                    <a:pt x="2010" y="0"/>
                  </a:moveTo>
                  <a:cubicBezTo>
                    <a:pt x="777" y="1114"/>
                    <a:pt x="1" y="2705"/>
                    <a:pt x="1" y="4516"/>
                  </a:cubicBezTo>
                  <a:lnTo>
                    <a:pt x="1" y="19256"/>
                  </a:lnTo>
                  <a:lnTo>
                    <a:pt x="24489" y="19256"/>
                  </a:lnTo>
                  <a:lnTo>
                    <a:pt x="24489" y="7659"/>
                  </a:lnTo>
                  <a:cubicBezTo>
                    <a:pt x="20053" y="5689"/>
                    <a:pt x="14880" y="5570"/>
                    <a:pt x="10166" y="4138"/>
                  </a:cubicBezTo>
                  <a:cubicBezTo>
                    <a:pt x="7242" y="3243"/>
                    <a:pt x="4477" y="1830"/>
                    <a:pt x="2010" y="0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7"/>
            <p:cNvSpPr/>
            <p:nvPr/>
          </p:nvSpPr>
          <p:spPr>
            <a:xfrm>
              <a:off x="811150" y="5063600"/>
              <a:ext cx="612725" cy="520700"/>
            </a:xfrm>
            <a:custGeom>
              <a:avLst/>
              <a:gdLst/>
              <a:ahLst/>
              <a:cxnLst/>
              <a:rect l="l" t="t" r="r" b="b"/>
              <a:pathLst>
                <a:path w="24509" h="20828" extrusionOk="0">
                  <a:moveTo>
                    <a:pt x="606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6207"/>
                  </a:lnTo>
                  <a:cubicBezTo>
                    <a:pt x="1" y="2885"/>
                    <a:pt x="2726" y="159"/>
                    <a:pt x="6028" y="159"/>
                  </a:cubicBezTo>
                  <a:lnTo>
                    <a:pt x="18262" y="159"/>
                  </a:lnTo>
                  <a:cubicBezTo>
                    <a:pt x="21584" y="159"/>
                    <a:pt x="24270" y="2885"/>
                    <a:pt x="24270" y="6207"/>
                  </a:cubicBezTo>
                  <a:lnTo>
                    <a:pt x="24270" y="20828"/>
                  </a:lnTo>
                  <a:lnTo>
                    <a:pt x="24508" y="20828"/>
                  </a:lnTo>
                  <a:lnTo>
                    <a:pt x="24508" y="6087"/>
                  </a:lnTo>
                  <a:cubicBezTo>
                    <a:pt x="24469" y="2725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7"/>
            <p:cNvSpPr/>
            <p:nvPr/>
          </p:nvSpPr>
          <p:spPr>
            <a:xfrm>
              <a:off x="1573050" y="5031275"/>
              <a:ext cx="650000" cy="553025"/>
            </a:xfrm>
            <a:custGeom>
              <a:avLst/>
              <a:gdLst/>
              <a:ahLst/>
              <a:cxnLst/>
              <a:rect l="l" t="t" r="r" b="b"/>
              <a:pathLst>
                <a:path w="26000" h="22121" extrusionOk="0">
                  <a:moveTo>
                    <a:pt x="6465" y="0"/>
                  </a:moveTo>
                  <a:cubicBezTo>
                    <a:pt x="2885" y="0"/>
                    <a:pt x="0" y="2904"/>
                    <a:pt x="0" y="6465"/>
                  </a:cubicBezTo>
                  <a:lnTo>
                    <a:pt x="0" y="22121"/>
                  </a:lnTo>
                  <a:lnTo>
                    <a:pt x="26000" y="22121"/>
                  </a:lnTo>
                  <a:lnTo>
                    <a:pt x="26000" y="6465"/>
                  </a:lnTo>
                  <a:cubicBezTo>
                    <a:pt x="26000" y="2885"/>
                    <a:pt x="23096" y="0"/>
                    <a:pt x="1953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7"/>
            <p:cNvSpPr/>
            <p:nvPr/>
          </p:nvSpPr>
          <p:spPr>
            <a:xfrm>
              <a:off x="1573550" y="5063600"/>
              <a:ext cx="613200" cy="520700"/>
            </a:xfrm>
            <a:custGeom>
              <a:avLst/>
              <a:gdLst/>
              <a:ahLst/>
              <a:cxnLst/>
              <a:rect l="l" t="t" r="r" b="b"/>
              <a:pathLst>
                <a:path w="24528" h="20828" extrusionOk="0">
                  <a:moveTo>
                    <a:pt x="6087" y="0"/>
                  </a:moveTo>
                  <a:cubicBezTo>
                    <a:pt x="2725" y="0"/>
                    <a:pt x="0" y="2725"/>
                    <a:pt x="0" y="6087"/>
                  </a:cubicBezTo>
                  <a:lnTo>
                    <a:pt x="0" y="20828"/>
                  </a:lnTo>
                  <a:lnTo>
                    <a:pt x="24528" y="20828"/>
                  </a:lnTo>
                  <a:lnTo>
                    <a:pt x="24528" y="6087"/>
                  </a:lnTo>
                  <a:cubicBezTo>
                    <a:pt x="2452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7"/>
            <p:cNvSpPr/>
            <p:nvPr/>
          </p:nvSpPr>
          <p:spPr>
            <a:xfrm>
              <a:off x="2088750" y="5265000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5372" y="1"/>
                  </a:moveTo>
                  <a:cubicBezTo>
                    <a:pt x="5090" y="1009"/>
                    <a:pt x="4907" y="1390"/>
                    <a:pt x="4548" y="1390"/>
                  </a:cubicBezTo>
                  <a:cubicBezTo>
                    <a:pt x="4376" y="1390"/>
                    <a:pt x="4164" y="1303"/>
                    <a:pt x="3880" y="1154"/>
                  </a:cubicBezTo>
                  <a:lnTo>
                    <a:pt x="1" y="12772"/>
                  </a:lnTo>
                  <a:lnTo>
                    <a:pt x="5372" y="12772"/>
                  </a:lnTo>
                  <a:lnTo>
                    <a:pt x="5372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7"/>
            <p:cNvSpPr/>
            <p:nvPr/>
          </p:nvSpPr>
          <p:spPr>
            <a:xfrm>
              <a:off x="1573550" y="5102375"/>
              <a:ext cx="612200" cy="481925"/>
            </a:xfrm>
            <a:custGeom>
              <a:avLst/>
              <a:gdLst/>
              <a:ahLst/>
              <a:cxnLst/>
              <a:rect l="l" t="t" r="r" b="b"/>
              <a:pathLst>
                <a:path w="24488" h="19277" extrusionOk="0">
                  <a:moveTo>
                    <a:pt x="2009" y="1"/>
                  </a:moveTo>
                  <a:cubicBezTo>
                    <a:pt x="776" y="1115"/>
                    <a:pt x="0" y="2706"/>
                    <a:pt x="0" y="4536"/>
                  </a:cubicBezTo>
                  <a:lnTo>
                    <a:pt x="0" y="19277"/>
                  </a:lnTo>
                  <a:lnTo>
                    <a:pt x="24488" y="19277"/>
                  </a:lnTo>
                  <a:lnTo>
                    <a:pt x="24488" y="7659"/>
                  </a:lnTo>
                  <a:cubicBezTo>
                    <a:pt x="20032" y="5710"/>
                    <a:pt x="14860" y="5571"/>
                    <a:pt x="10165" y="4158"/>
                  </a:cubicBezTo>
                  <a:cubicBezTo>
                    <a:pt x="7241" y="3263"/>
                    <a:pt x="4476" y="1851"/>
                    <a:pt x="200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7"/>
            <p:cNvSpPr/>
            <p:nvPr/>
          </p:nvSpPr>
          <p:spPr>
            <a:xfrm>
              <a:off x="1573550" y="5063600"/>
              <a:ext cx="612200" cy="520700"/>
            </a:xfrm>
            <a:custGeom>
              <a:avLst/>
              <a:gdLst/>
              <a:ahLst/>
              <a:cxnLst/>
              <a:rect l="l" t="t" r="r" b="b"/>
              <a:pathLst>
                <a:path w="24488" h="20828" extrusionOk="0">
                  <a:moveTo>
                    <a:pt x="6067" y="0"/>
                  </a:moveTo>
                  <a:cubicBezTo>
                    <a:pt x="2706" y="0"/>
                    <a:pt x="0" y="2725"/>
                    <a:pt x="0" y="6087"/>
                  </a:cubicBezTo>
                  <a:lnTo>
                    <a:pt x="0" y="6207"/>
                  </a:lnTo>
                  <a:cubicBezTo>
                    <a:pt x="0" y="2885"/>
                    <a:pt x="2706" y="159"/>
                    <a:pt x="6008" y="159"/>
                  </a:cubicBezTo>
                  <a:lnTo>
                    <a:pt x="18262" y="159"/>
                  </a:lnTo>
                  <a:cubicBezTo>
                    <a:pt x="21584" y="159"/>
                    <a:pt x="24269" y="2885"/>
                    <a:pt x="24269" y="6207"/>
                  </a:cubicBezTo>
                  <a:lnTo>
                    <a:pt x="24269" y="20828"/>
                  </a:lnTo>
                  <a:lnTo>
                    <a:pt x="24488" y="20828"/>
                  </a:lnTo>
                  <a:lnTo>
                    <a:pt x="24488" y="6087"/>
                  </a:lnTo>
                  <a:cubicBezTo>
                    <a:pt x="24488" y="2725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7"/>
            <p:cNvSpPr/>
            <p:nvPr/>
          </p:nvSpPr>
          <p:spPr>
            <a:xfrm>
              <a:off x="2335925" y="5031275"/>
              <a:ext cx="650025" cy="553025"/>
            </a:xfrm>
            <a:custGeom>
              <a:avLst/>
              <a:gdLst/>
              <a:ahLst/>
              <a:cxnLst/>
              <a:rect l="l" t="t" r="r" b="b"/>
              <a:pathLst>
                <a:path w="26001" h="22121" extrusionOk="0">
                  <a:moveTo>
                    <a:pt x="6466" y="0"/>
                  </a:moveTo>
                  <a:cubicBezTo>
                    <a:pt x="2885" y="0"/>
                    <a:pt x="1" y="2904"/>
                    <a:pt x="1" y="6465"/>
                  </a:cubicBezTo>
                  <a:lnTo>
                    <a:pt x="1" y="22121"/>
                  </a:lnTo>
                  <a:lnTo>
                    <a:pt x="26000" y="22121"/>
                  </a:lnTo>
                  <a:lnTo>
                    <a:pt x="26000" y="6465"/>
                  </a:lnTo>
                  <a:cubicBezTo>
                    <a:pt x="26000" y="2885"/>
                    <a:pt x="23096" y="0"/>
                    <a:pt x="1953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7"/>
            <p:cNvSpPr/>
            <p:nvPr/>
          </p:nvSpPr>
          <p:spPr>
            <a:xfrm>
              <a:off x="2335925" y="5063600"/>
              <a:ext cx="612725" cy="520700"/>
            </a:xfrm>
            <a:custGeom>
              <a:avLst/>
              <a:gdLst/>
              <a:ahLst/>
              <a:cxnLst/>
              <a:rect l="l" t="t" r="r" b="b"/>
              <a:pathLst>
                <a:path w="24509" h="20828" extrusionOk="0">
                  <a:moveTo>
                    <a:pt x="608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20828"/>
                  </a:lnTo>
                  <a:lnTo>
                    <a:pt x="24508" y="20828"/>
                  </a:lnTo>
                  <a:lnTo>
                    <a:pt x="24508" y="6087"/>
                  </a:lnTo>
                  <a:cubicBezTo>
                    <a:pt x="2450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7"/>
            <p:cNvSpPr/>
            <p:nvPr/>
          </p:nvSpPr>
          <p:spPr>
            <a:xfrm>
              <a:off x="2851150" y="5265000"/>
              <a:ext cx="134800" cy="319300"/>
            </a:xfrm>
            <a:custGeom>
              <a:avLst/>
              <a:gdLst/>
              <a:ahLst/>
              <a:cxnLst/>
              <a:rect l="l" t="t" r="r" b="b"/>
              <a:pathLst>
                <a:path w="5392" h="12772" extrusionOk="0">
                  <a:moveTo>
                    <a:pt x="5391" y="1"/>
                  </a:moveTo>
                  <a:cubicBezTo>
                    <a:pt x="5109" y="1009"/>
                    <a:pt x="4927" y="1390"/>
                    <a:pt x="4568" y="1390"/>
                  </a:cubicBezTo>
                  <a:cubicBezTo>
                    <a:pt x="4396" y="1390"/>
                    <a:pt x="4183" y="1303"/>
                    <a:pt x="3899" y="1154"/>
                  </a:cubicBezTo>
                  <a:lnTo>
                    <a:pt x="0" y="12772"/>
                  </a:lnTo>
                  <a:lnTo>
                    <a:pt x="5391" y="12772"/>
                  </a:lnTo>
                  <a:lnTo>
                    <a:pt x="5391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7"/>
            <p:cNvSpPr/>
            <p:nvPr/>
          </p:nvSpPr>
          <p:spPr>
            <a:xfrm>
              <a:off x="2335925" y="5102375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010" y="1"/>
                  </a:moveTo>
                  <a:cubicBezTo>
                    <a:pt x="757" y="1115"/>
                    <a:pt x="1" y="2706"/>
                    <a:pt x="1" y="4536"/>
                  </a:cubicBezTo>
                  <a:lnTo>
                    <a:pt x="1" y="19277"/>
                  </a:lnTo>
                  <a:lnTo>
                    <a:pt x="24488" y="19277"/>
                  </a:lnTo>
                  <a:lnTo>
                    <a:pt x="24488" y="7659"/>
                  </a:lnTo>
                  <a:cubicBezTo>
                    <a:pt x="20033" y="5710"/>
                    <a:pt x="14860" y="5571"/>
                    <a:pt x="10166" y="4158"/>
                  </a:cubicBezTo>
                  <a:cubicBezTo>
                    <a:pt x="7222" y="3263"/>
                    <a:pt x="4476" y="1851"/>
                    <a:pt x="201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7"/>
            <p:cNvSpPr/>
            <p:nvPr/>
          </p:nvSpPr>
          <p:spPr>
            <a:xfrm>
              <a:off x="2335925" y="5063600"/>
              <a:ext cx="612225" cy="520700"/>
            </a:xfrm>
            <a:custGeom>
              <a:avLst/>
              <a:gdLst/>
              <a:ahLst/>
              <a:cxnLst/>
              <a:rect l="l" t="t" r="r" b="b"/>
              <a:pathLst>
                <a:path w="24489" h="20828" extrusionOk="0">
                  <a:moveTo>
                    <a:pt x="6068" y="0"/>
                  </a:moveTo>
                  <a:cubicBezTo>
                    <a:pt x="2706" y="0"/>
                    <a:pt x="1" y="2725"/>
                    <a:pt x="1" y="6087"/>
                  </a:cubicBezTo>
                  <a:lnTo>
                    <a:pt x="1" y="6207"/>
                  </a:lnTo>
                  <a:cubicBezTo>
                    <a:pt x="1" y="2885"/>
                    <a:pt x="2706" y="159"/>
                    <a:pt x="6008" y="159"/>
                  </a:cubicBezTo>
                  <a:lnTo>
                    <a:pt x="18242" y="159"/>
                  </a:lnTo>
                  <a:cubicBezTo>
                    <a:pt x="21584" y="159"/>
                    <a:pt x="24270" y="2885"/>
                    <a:pt x="24270" y="6207"/>
                  </a:cubicBezTo>
                  <a:lnTo>
                    <a:pt x="24270" y="20828"/>
                  </a:lnTo>
                  <a:lnTo>
                    <a:pt x="24488" y="20828"/>
                  </a:lnTo>
                  <a:lnTo>
                    <a:pt x="24488" y="6087"/>
                  </a:lnTo>
                  <a:cubicBezTo>
                    <a:pt x="2448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7"/>
            <p:cNvSpPr/>
            <p:nvPr/>
          </p:nvSpPr>
          <p:spPr>
            <a:xfrm>
              <a:off x="3097825" y="5031275"/>
              <a:ext cx="650500" cy="553025"/>
            </a:xfrm>
            <a:custGeom>
              <a:avLst/>
              <a:gdLst/>
              <a:ahLst/>
              <a:cxnLst/>
              <a:rect l="l" t="t" r="r" b="b"/>
              <a:pathLst>
                <a:path w="26020" h="22121" extrusionOk="0">
                  <a:moveTo>
                    <a:pt x="6465" y="0"/>
                  </a:moveTo>
                  <a:cubicBezTo>
                    <a:pt x="2885" y="0"/>
                    <a:pt x="0" y="2904"/>
                    <a:pt x="0" y="6465"/>
                  </a:cubicBezTo>
                  <a:lnTo>
                    <a:pt x="0" y="22121"/>
                  </a:lnTo>
                  <a:lnTo>
                    <a:pt x="26020" y="22121"/>
                  </a:lnTo>
                  <a:lnTo>
                    <a:pt x="26020" y="6465"/>
                  </a:lnTo>
                  <a:cubicBezTo>
                    <a:pt x="26020" y="2885"/>
                    <a:pt x="23096" y="0"/>
                    <a:pt x="1955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7"/>
            <p:cNvSpPr/>
            <p:nvPr/>
          </p:nvSpPr>
          <p:spPr>
            <a:xfrm>
              <a:off x="3097825" y="5063600"/>
              <a:ext cx="613200" cy="520700"/>
            </a:xfrm>
            <a:custGeom>
              <a:avLst/>
              <a:gdLst/>
              <a:ahLst/>
              <a:cxnLst/>
              <a:rect l="l" t="t" r="r" b="b"/>
              <a:pathLst>
                <a:path w="24528" h="20828" extrusionOk="0">
                  <a:moveTo>
                    <a:pt x="6087" y="0"/>
                  </a:moveTo>
                  <a:cubicBezTo>
                    <a:pt x="2745" y="0"/>
                    <a:pt x="0" y="2725"/>
                    <a:pt x="0" y="6087"/>
                  </a:cubicBezTo>
                  <a:lnTo>
                    <a:pt x="0" y="20828"/>
                  </a:lnTo>
                  <a:lnTo>
                    <a:pt x="24528" y="20828"/>
                  </a:lnTo>
                  <a:lnTo>
                    <a:pt x="24528" y="6087"/>
                  </a:lnTo>
                  <a:cubicBezTo>
                    <a:pt x="2452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7"/>
            <p:cNvSpPr/>
            <p:nvPr/>
          </p:nvSpPr>
          <p:spPr>
            <a:xfrm>
              <a:off x="3614025" y="5265000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5372" y="1"/>
                  </a:moveTo>
                  <a:cubicBezTo>
                    <a:pt x="5076" y="1009"/>
                    <a:pt x="4889" y="1390"/>
                    <a:pt x="4535" y="1390"/>
                  </a:cubicBezTo>
                  <a:cubicBezTo>
                    <a:pt x="4365" y="1390"/>
                    <a:pt x="4157" y="1303"/>
                    <a:pt x="3880" y="1154"/>
                  </a:cubicBezTo>
                  <a:lnTo>
                    <a:pt x="1" y="12772"/>
                  </a:lnTo>
                  <a:lnTo>
                    <a:pt x="5372" y="12772"/>
                  </a:lnTo>
                  <a:lnTo>
                    <a:pt x="5372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7"/>
            <p:cNvSpPr/>
            <p:nvPr/>
          </p:nvSpPr>
          <p:spPr>
            <a:xfrm>
              <a:off x="3098325" y="5102375"/>
              <a:ext cx="612700" cy="481925"/>
            </a:xfrm>
            <a:custGeom>
              <a:avLst/>
              <a:gdLst/>
              <a:ahLst/>
              <a:cxnLst/>
              <a:rect l="l" t="t" r="r" b="b"/>
              <a:pathLst>
                <a:path w="24508" h="19277" extrusionOk="0">
                  <a:moveTo>
                    <a:pt x="2029" y="1"/>
                  </a:moveTo>
                  <a:cubicBezTo>
                    <a:pt x="776" y="1115"/>
                    <a:pt x="0" y="2706"/>
                    <a:pt x="0" y="4536"/>
                  </a:cubicBezTo>
                  <a:lnTo>
                    <a:pt x="0" y="19277"/>
                  </a:lnTo>
                  <a:lnTo>
                    <a:pt x="24508" y="19277"/>
                  </a:lnTo>
                  <a:lnTo>
                    <a:pt x="24508" y="7659"/>
                  </a:lnTo>
                  <a:cubicBezTo>
                    <a:pt x="20052" y="5710"/>
                    <a:pt x="14880" y="5571"/>
                    <a:pt x="10185" y="4158"/>
                  </a:cubicBezTo>
                  <a:cubicBezTo>
                    <a:pt x="7241" y="3263"/>
                    <a:pt x="4476" y="1851"/>
                    <a:pt x="202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7"/>
            <p:cNvSpPr/>
            <p:nvPr/>
          </p:nvSpPr>
          <p:spPr>
            <a:xfrm>
              <a:off x="3098325" y="5063600"/>
              <a:ext cx="612700" cy="520700"/>
            </a:xfrm>
            <a:custGeom>
              <a:avLst/>
              <a:gdLst/>
              <a:ahLst/>
              <a:cxnLst/>
              <a:rect l="l" t="t" r="r" b="b"/>
              <a:pathLst>
                <a:path w="24508" h="20828" extrusionOk="0">
                  <a:moveTo>
                    <a:pt x="6067" y="0"/>
                  </a:moveTo>
                  <a:cubicBezTo>
                    <a:pt x="2725" y="0"/>
                    <a:pt x="0" y="2725"/>
                    <a:pt x="0" y="6087"/>
                  </a:cubicBezTo>
                  <a:lnTo>
                    <a:pt x="0" y="6207"/>
                  </a:lnTo>
                  <a:cubicBezTo>
                    <a:pt x="0" y="2885"/>
                    <a:pt x="2725" y="159"/>
                    <a:pt x="6028" y="159"/>
                  </a:cubicBezTo>
                  <a:lnTo>
                    <a:pt x="18262" y="159"/>
                  </a:lnTo>
                  <a:cubicBezTo>
                    <a:pt x="21584" y="159"/>
                    <a:pt x="24269" y="2885"/>
                    <a:pt x="24269" y="6207"/>
                  </a:cubicBezTo>
                  <a:lnTo>
                    <a:pt x="24269" y="20828"/>
                  </a:lnTo>
                  <a:lnTo>
                    <a:pt x="24488" y="20828"/>
                  </a:lnTo>
                  <a:lnTo>
                    <a:pt x="24488" y="6087"/>
                  </a:lnTo>
                  <a:cubicBezTo>
                    <a:pt x="24508" y="2725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7"/>
            <p:cNvSpPr/>
            <p:nvPr/>
          </p:nvSpPr>
          <p:spPr>
            <a:xfrm>
              <a:off x="6147875" y="5031275"/>
              <a:ext cx="650000" cy="553025"/>
            </a:xfrm>
            <a:custGeom>
              <a:avLst/>
              <a:gdLst/>
              <a:ahLst/>
              <a:cxnLst/>
              <a:rect l="l" t="t" r="r" b="b"/>
              <a:pathLst>
                <a:path w="26000" h="22121" extrusionOk="0">
                  <a:moveTo>
                    <a:pt x="6465" y="0"/>
                  </a:moveTo>
                  <a:cubicBezTo>
                    <a:pt x="2904" y="0"/>
                    <a:pt x="0" y="2885"/>
                    <a:pt x="0" y="6465"/>
                  </a:cubicBezTo>
                  <a:lnTo>
                    <a:pt x="0" y="22121"/>
                  </a:lnTo>
                  <a:lnTo>
                    <a:pt x="26000" y="22121"/>
                  </a:lnTo>
                  <a:lnTo>
                    <a:pt x="26000" y="6465"/>
                  </a:lnTo>
                  <a:cubicBezTo>
                    <a:pt x="26000" y="2904"/>
                    <a:pt x="23115" y="0"/>
                    <a:pt x="19535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7"/>
            <p:cNvSpPr/>
            <p:nvPr/>
          </p:nvSpPr>
          <p:spPr>
            <a:xfrm>
              <a:off x="6184175" y="5063600"/>
              <a:ext cx="613200" cy="520700"/>
            </a:xfrm>
            <a:custGeom>
              <a:avLst/>
              <a:gdLst/>
              <a:ahLst/>
              <a:cxnLst/>
              <a:rect l="l" t="t" r="r" b="b"/>
              <a:pathLst>
                <a:path w="24528" h="20828" extrusionOk="0">
                  <a:moveTo>
                    <a:pt x="6107" y="0"/>
                  </a:moveTo>
                  <a:cubicBezTo>
                    <a:pt x="2745" y="0"/>
                    <a:pt x="0" y="2725"/>
                    <a:pt x="0" y="6087"/>
                  </a:cubicBezTo>
                  <a:lnTo>
                    <a:pt x="0" y="20828"/>
                  </a:lnTo>
                  <a:lnTo>
                    <a:pt x="24528" y="20828"/>
                  </a:lnTo>
                  <a:lnTo>
                    <a:pt x="24528" y="6087"/>
                  </a:lnTo>
                  <a:cubicBezTo>
                    <a:pt x="24528" y="2725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7"/>
            <p:cNvSpPr/>
            <p:nvPr/>
          </p:nvSpPr>
          <p:spPr>
            <a:xfrm>
              <a:off x="6147875" y="5265000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0" y="1"/>
                  </a:moveTo>
                  <a:lnTo>
                    <a:pt x="0" y="12772"/>
                  </a:lnTo>
                  <a:lnTo>
                    <a:pt x="5371" y="12772"/>
                  </a:lnTo>
                  <a:lnTo>
                    <a:pt x="1492" y="1154"/>
                  </a:lnTo>
                  <a:cubicBezTo>
                    <a:pt x="1208" y="1303"/>
                    <a:pt x="996" y="1390"/>
                    <a:pt x="824" y="1390"/>
                  </a:cubicBezTo>
                  <a:cubicBezTo>
                    <a:pt x="465" y="1390"/>
                    <a:pt x="282" y="1009"/>
                    <a:pt x="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7"/>
            <p:cNvSpPr/>
            <p:nvPr/>
          </p:nvSpPr>
          <p:spPr>
            <a:xfrm>
              <a:off x="6185150" y="5138200"/>
              <a:ext cx="612225" cy="481425"/>
            </a:xfrm>
            <a:custGeom>
              <a:avLst/>
              <a:gdLst/>
              <a:ahLst/>
              <a:cxnLst/>
              <a:rect l="l" t="t" r="r" b="b"/>
              <a:pathLst>
                <a:path w="24489" h="19257" extrusionOk="0">
                  <a:moveTo>
                    <a:pt x="22480" y="0"/>
                  </a:moveTo>
                  <a:cubicBezTo>
                    <a:pt x="20013" y="1830"/>
                    <a:pt x="17248" y="3243"/>
                    <a:pt x="14324" y="4138"/>
                  </a:cubicBezTo>
                  <a:cubicBezTo>
                    <a:pt x="9609" y="5570"/>
                    <a:pt x="4437" y="5689"/>
                    <a:pt x="1" y="7659"/>
                  </a:cubicBezTo>
                  <a:lnTo>
                    <a:pt x="1" y="19256"/>
                  </a:lnTo>
                  <a:lnTo>
                    <a:pt x="24489" y="19256"/>
                  </a:lnTo>
                  <a:lnTo>
                    <a:pt x="24489" y="4516"/>
                  </a:lnTo>
                  <a:cubicBezTo>
                    <a:pt x="24489" y="2705"/>
                    <a:pt x="23713" y="1114"/>
                    <a:pt x="22480" y="0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7"/>
            <p:cNvSpPr/>
            <p:nvPr/>
          </p:nvSpPr>
          <p:spPr>
            <a:xfrm>
              <a:off x="6184675" y="5063600"/>
              <a:ext cx="612700" cy="520700"/>
            </a:xfrm>
            <a:custGeom>
              <a:avLst/>
              <a:gdLst/>
              <a:ahLst/>
              <a:cxnLst/>
              <a:rect l="l" t="t" r="r" b="b"/>
              <a:pathLst>
                <a:path w="24508" h="20828" extrusionOk="0">
                  <a:moveTo>
                    <a:pt x="6107" y="0"/>
                  </a:moveTo>
                  <a:cubicBezTo>
                    <a:pt x="2745" y="0"/>
                    <a:pt x="20" y="2725"/>
                    <a:pt x="0" y="6087"/>
                  </a:cubicBezTo>
                  <a:lnTo>
                    <a:pt x="0" y="20828"/>
                  </a:lnTo>
                  <a:lnTo>
                    <a:pt x="239" y="20828"/>
                  </a:lnTo>
                  <a:lnTo>
                    <a:pt x="239" y="6207"/>
                  </a:lnTo>
                  <a:cubicBezTo>
                    <a:pt x="239" y="2885"/>
                    <a:pt x="2924" y="159"/>
                    <a:pt x="6246" y="159"/>
                  </a:cubicBezTo>
                  <a:lnTo>
                    <a:pt x="18480" y="159"/>
                  </a:lnTo>
                  <a:cubicBezTo>
                    <a:pt x="21802" y="159"/>
                    <a:pt x="24508" y="2885"/>
                    <a:pt x="24508" y="6207"/>
                  </a:cubicBezTo>
                  <a:lnTo>
                    <a:pt x="24508" y="6087"/>
                  </a:lnTo>
                  <a:cubicBezTo>
                    <a:pt x="24508" y="2725"/>
                    <a:pt x="21802" y="0"/>
                    <a:pt x="18441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7"/>
            <p:cNvSpPr/>
            <p:nvPr/>
          </p:nvSpPr>
          <p:spPr>
            <a:xfrm>
              <a:off x="5385475" y="5031275"/>
              <a:ext cx="650525" cy="553025"/>
            </a:xfrm>
            <a:custGeom>
              <a:avLst/>
              <a:gdLst/>
              <a:ahLst/>
              <a:cxnLst/>
              <a:rect l="l" t="t" r="r" b="b"/>
              <a:pathLst>
                <a:path w="26021" h="22121" extrusionOk="0">
                  <a:moveTo>
                    <a:pt x="6466" y="0"/>
                  </a:moveTo>
                  <a:cubicBezTo>
                    <a:pt x="2905" y="0"/>
                    <a:pt x="1" y="2885"/>
                    <a:pt x="1" y="6465"/>
                  </a:cubicBezTo>
                  <a:lnTo>
                    <a:pt x="1" y="22121"/>
                  </a:lnTo>
                  <a:lnTo>
                    <a:pt x="26020" y="22121"/>
                  </a:lnTo>
                  <a:lnTo>
                    <a:pt x="26020" y="6465"/>
                  </a:lnTo>
                  <a:cubicBezTo>
                    <a:pt x="26020" y="2904"/>
                    <a:pt x="23136" y="0"/>
                    <a:pt x="1955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7"/>
            <p:cNvSpPr/>
            <p:nvPr/>
          </p:nvSpPr>
          <p:spPr>
            <a:xfrm>
              <a:off x="5422275" y="5063600"/>
              <a:ext cx="612725" cy="520700"/>
            </a:xfrm>
            <a:custGeom>
              <a:avLst/>
              <a:gdLst/>
              <a:ahLst/>
              <a:cxnLst/>
              <a:rect l="l" t="t" r="r" b="b"/>
              <a:pathLst>
                <a:path w="24509" h="20828" extrusionOk="0">
                  <a:moveTo>
                    <a:pt x="608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20828"/>
                  </a:lnTo>
                  <a:lnTo>
                    <a:pt x="24508" y="20828"/>
                  </a:lnTo>
                  <a:lnTo>
                    <a:pt x="24508" y="6087"/>
                  </a:lnTo>
                  <a:cubicBezTo>
                    <a:pt x="2450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7"/>
            <p:cNvSpPr/>
            <p:nvPr/>
          </p:nvSpPr>
          <p:spPr>
            <a:xfrm>
              <a:off x="5385475" y="5265000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1" y="1"/>
                  </a:moveTo>
                  <a:lnTo>
                    <a:pt x="1" y="12772"/>
                  </a:lnTo>
                  <a:lnTo>
                    <a:pt x="5372" y="12772"/>
                  </a:lnTo>
                  <a:lnTo>
                    <a:pt x="1492" y="1154"/>
                  </a:lnTo>
                  <a:cubicBezTo>
                    <a:pt x="1209" y="1303"/>
                    <a:pt x="996" y="1390"/>
                    <a:pt x="824" y="1390"/>
                  </a:cubicBezTo>
                  <a:cubicBezTo>
                    <a:pt x="465" y="1390"/>
                    <a:pt x="283" y="1009"/>
                    <a:pt x="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7"/>
            <p:cNvSpPr/>
            <p:nvPr/>
          </p:nvSpPr>
          <p:spPr>
            <a:xfrm>
              <a:off x="5422775" y="5102375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79" y="1"/>
                  </a:moveTo>
                  <a:cubicBezTo>
                    <a:pt x="20013" y="1851"/>
                    <a:pt x="17267" y="3263"/>
                    <a:pt x="14323" y="4158"/>
                  </a:cubicBezTo>
                  <a:cubicBezTo>
                    <a:pt x="9629" y="5571"/>
                    <a:pt x="4456" y="5710"/>
                    <a:pt x="0" y="7659"/>
                  </a:cubicBezTo>
                  <a:lnTo>
                    <a:pt x="0" y="19277"/>
                  </a:lnTo>
                  <a:lnTo>
                    <a:pt x="24488" y="19277"/>
                  </a:lnTo>
                  <a:lnTo>
                    <a:pt x="24488" y="4536"/>
                  </a:lnTo>
                  <a:cubicBezTo>
                    <a:pt x="24488" y="2706"/>
                    <a:pt x="23732" y="1115"/>
                    <a:pt x="2247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7"/>
            <p:cNvSpPr/>
            <p:nvPr/>
          </p:nvSpPr>
          <p:spPr>
            <a:xfrm>
              <a:off x="5422775" y="5063600"/>
              <a:ext cx="611725" cy="520700"/>
            </a:xfrm>
            <a:custGeom>
              <a:avLst/>
              <a:gdLst/>
              <a:ahLst/>
              <a:cxnLst/>
              <a:rect l="l" t="t" r="r" b="b"/>
              <a:pathLst>
                <a:path w="24469" h="20828" extrusionOk="0">
                  <a:moveTo>
                    <a:pt x="6068" y="0"/>
                  </a:moveTo>
                  <a:cubicBezTo>
                    <a:pt x="2706" y="0"/>
                    <a:pt x="0" y="2725"/>
                    <a:pt x="0" y="6087"/>
                  </a:cubicBezTo>
                  <a:lnTo>
                    <a:pt x="0" y="20828"/>
                  </a:lnTo>
                  <a:lnTo>
                    <a:pt x="199" y="20828"/>
                  </a:lnTo>
                  <a:lnTo>
                    <a:pt x="199" y="6207"/>
                  </a:lnTo>
                  <a:cubicBezTo>
                    <a:pt x="199" y="2885"/>
                    <a:pt x="2885" y="159"/>
                    <a:pt x="6207" y="159"/>
                  </a:cubicBezTo>
                  <a:lnTo>
                    <a:pt x="18441" y="159"/>
                  </a:lnTo>
                  <a:cubicBezTo>
                    <a:pt x="21763" y="159"/>
                    <a:pt x="24468" y="2885"/>
                    <a:pt x="24468" y="6207"/>
                  </a:cubicBezTo>
                  <a:lnTo>
                    <a:pt x="24468" y="6087"/>
                  </a:lnTo>
                  <a:cubicBezTo>
                    <a:pt x="24468" y="2725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7"/>
            <p:cNvSpPr/>
            <p:nvPr/>
          </p:nvSpPr>
          <p:spPr>
            <a:xfrm>
              <a:off x="4622600" y="5031275"/>
              <a:ext cx="650500" cy="553025"/>
            </a:xfrm>
            <a:custGeom>
              <a:avLst/>
              <a:gdLst/>
              <a:ahLst/>
              <a:cxnLst/>
              <a:rect l="l" t="t" r="r" b="b"/>
              <a:pathLst>
                <a:path w="26020" h="22121" extrusionOk="0">
                  <a:moveTo>
                    <a:pt x="6465" y="0"/>
                  </a:moveTo>
                  <a:cubicBezTo>
                    <a:pt x="2904" y="0"/>
                    <a:pt x="0" y="2885"/>
                    <a:pt x="0" y="6465"/>
                  </a:cubicBezTo>
                  <a:lnTo>
                    <a:pt x="0" y="22121"/>
                  </a:lnTo>
                  <a:lnTo>
                    <a:pt x="26020" y="22121"/>
                  </a:lnTo>
                  <a:lnTo>
                    <a:pt x="26020" y="6465"/>
                  </a:lnTo>
                  <a:cubicBezTo>
                    <a:pt x="26020" y="2904"/>
                    <a:pt x="23135" y="0"/>
                    <a:pt x="1955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7"/>
            <p:cNvSpPr/>
            <p:nvPr/>
          </p:nvSpPr>
          <p:spPr>
            <a:xfrm>
              <a:off x="4659900" y="5063600"/>
              <a:ext cx="613200" cy="520700"/>
            </a:xfrm>
            <a:custGeom>
              <a:avLst/>
              <a:gdLst/>
              <a:ahLst/>
              <a:cxnLst/>
              <a:rect l="l" t="t" r="r" b="b"/>
              <a:pathLst>
                <a:path w="24528" h="20828" extrusionOk="0">
                  <a:moveTo>
                    <a:pt x="6087" y="0"/>
                  </a:moveTo>
                  <a:cubicBezTo>
                    <a:pt x="2745" y="0"/>
                    <a:pt x="0" y="2725"/>
                    <a:pt x="0" y="6087"/>
                  </a:cubicBezTo>
                  <a:lnTo>
                    <a:pt x="0" y="20828"/>
                  </a:lnTo>
                  <a:lnTo>
                    <a:pt x="24528" y="20828"/>
                  </a:lnTo>
                  <a:lnTo>
                    <a:pt x="24528" y="6087"/>
                  </a:lnTo>
                  <a:cubicBezTo>
                    <a:pt x="24528" y="2725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7"/>
            <p:cNvSpPr/>
            <p:nvPr/>
          </p:nvSpPr>
          <p:spPr>
            <a:xfrm>
              <a:off x="4622600" y="5265000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0" y="1"/>
                  </a:moveTo>
                  <a:lnTo>
                    <a:pt x="0" y="12772"/>
                  </a:lnTo>
                  <a:lnTo>
                    <a:pt x="5371" y="12772"/>
                  </a:lnTo>
                  <a:lnTo>
                    <a:pt x="1492" y="1154"/>
                  </a:lnTo>
                  <a:cubicBezTo>
                    <a:pt x="1215" y="1303"/>
                    <a:pt x="1007" y="1390"/>
                    <a:pt x="837" y="1390"/>
                  </a:cubicBezTo>
                  <a:cubicBezTo>
                    <a:pt x="483" y="1390"/>
                    <a:pt x="296" y="1009"/>
                    <a:pt x="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7"/>
            <p:cNvSpPr/>
            <p:nvPr/>
          </p:nvSpPr>
          <p:spPr>
            <a:xfrm>
              <a:off x="4660875" y="5102375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60" y="1"/>
                  </a:moveTo>
                  <a:cubicBezTo>
                    <a:pt x="20013" y="1851"/>
                    <a:pt x="17248" y="3263"/>
                    <a:pt x="14324" y="4158"/>
                  </a:cubicBezTo>
                  <a:cubicBezTo>
                    <a:pt x="9609" y="5571"/>
                    <a:pt x="4437" y="5710"/>
                    <a:pt x="1" y="7659"/>
                  </a:cubicBezTo>
                  <a:lnTo>
                    <a:pt x="1" y="19277"/>
                  </a:lnTo>
                  <a:lnTo>
                    <a:pt x="24489" y="19277"/>
                  </a:lnTo>
                  <a:lnTo>
                    <a:pt x="24489" y="4536"/>
                  </a:lnTo>
                  <a:cubicBezTo>
                    <a:pt x="24489" y="2706"/>
                    <a:pt x="23713" y="1115"/>
                    <a:pt x="2246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7"/>
            <p:cNvSpPr/>
            <p:nvPr/>
          </p:nvSpPr>
          <p:spPr>
            <a:xfrm>
              <a:off x="4659900" y="5063600"/>
              <a:ext cx="612700" cy="520700"/>
            </a:xfrm>
            <a:custGeom>
              <a:avLst/>
              <a:gdLst/>
              <a:ahLst/>
              <a:cxnLst/>
              <a:rect l="l" t="t" r="r" b="b"/>
              <a:pathLst>
                <a:path w="24508" h="20828" extrusionOk="0">
                  <a:moveTo>
                    <a:pt x="6107" y="0"/>
                  </a:moveTo>
                  <a:cubicBezTo>
                    <a:pt x="2745" y="0"/>
                    <a:pt x="40" y="2725"/>
                    <a:pt x="0" y="6087"/>
                  </a:cubicBezTo>
                  <a:lnTo>
                    <a:pt x="0" y="20828"/>
                  </a:lnTo>
                  <a:lnTo>
                    <a:pt x="239" y="20828"/>
                  </a:lnTo>
                  <a:lnTo>
                    <a:pt x="239" y="6207"/>
                  </a:lnTo>
                  <a:cubicBezTo>
                    <a:pt x="239" y="2885"/>
                    <a:pt x="2924" y="159"/>
                    <a:pt x="6246" y="159"/>
                  </a:cubicBezTo>
                  <a:lnTo>
                    <a:pt x="18480" y="159"/>
                  </a:lnTo>
                  <a:cubicBezTo>
                    <a:pt x="21783" y="159"/>
                    <a:pt x="24508" y="2885"/>
                    <a:pt x="24508" y="6207"/>
                  </a:cubicBezTo>
                  <a:lnTo>
                    <a:pt x="24508" y="6087"/>
                  </a:lnTo>
                  <a:cubicBezTo>
                    <a:pt x="24508" y="2725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7"/>
            <p:cNvSpPr/>
            <p:nvPr/>
          </p:nvSpPr>
          <p:spPr>
            <a:xfrm>
              <a:off x="3860700" y="5031275"/>
              <a:ext cx="650025" cy="553025"/>
            </a:xfrm>
            <a:custGeom>
              <a:avLst/>
              <a:gdLst/>
              <a:ahLst/>
              <a:cxnLst/>
              <a:rect l="l" t="t" r="r" b="b"/>
              <a:pathLst>
                <a:path w="26001" h="22121" extrusionOk="0">
                  <a:moveTo>
                    <a:pt x="6466" y="0"/>
                  </a:moveTo>
                  <a:cubicBezTo>
                    <a:pt x="2905" y="0"/>
                    <a:pt x="1" y="2885"/>
                    <a:pt x="1" y="6465"/>
                  </a:cubicBezTo>
                  <a:lnTo>
                    <a:pt x="1" y="22121"/>
                  </a:lnTo>
                  <a:lnTo>
                    <a:pt x="26000" y="22121"/>
                  </a:lnTo>
                  <a:lnTo>
                    <a:pt x="26000" y="6465"/>
                  </a:lnTo>
                  <a:cubicBezTo>
                    <a:pt x="26000" y="2904"/>
                    <a:pt x="23116" y="0"/>
                    <a:pt x="1953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7"/>
            <p:cNvSpPr/>
            <p:nvPr/>
          </p:nvSpPr>
          <p:spPr>
            <a:xfrm>
              <a:off x="3897000" y="5063600"/>
              <a:ext cx="613225" cy="520700"/>
            </a:xfrm>
            <a:custGeom>
              <a:avLst/>
              <a:gdLst/>
              <a:ahLst/>
              <a:cxnLst/>
              <a:rect l="l" t="t" r="r" b="b"/>
              <a:pathLst>
                <a:path w="24529" h="20828" extrusionOk="0">
                  <a:moveTo>
                    <a:pt x="6108" y="0"/>
                  </a:moveTo>
                  <a:cubicBezTo>
                    <a:pt x="2746" y="0"/>
                    <a:pt x="1" y="2725"/>
                    <a:pt x="1" y="6087"/>
                  </a:cubicBezTo>
                  <a:lnTo>
                    <a:pt x="1" y="20828"/>
                  </a:lnTo>
                  <a:lnTo>
                    <a:pt x="24528" y="20828"/>
                  </a:lnTo>
                  <a:lnTo>
                    <a:pt x="24528" y="6087"/>
                  </a:lnTo>
                  <a:cubicBezTo>
                    <a:pt x="24528" y="2725"/>
                    <a:pt x="2180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7"/>
            <p:cNvSpPr/>
            <p:nvPr/>
          </p:nvSpPr>
          <p:spPr>
            <a:xfrm>
              <a:off x="3860700" y="5265000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1" y="1"/>
                  </a:moveTo>
                  <a:lnTo>
                    <a:pt x="1" y="12772"/>
                  </a:lnTo>
                  <a:lnTo>
                    <a:pt x="5372" y="12772"/>
                  </a:lnTo>
                  <a:lnTo>
                    <a:pt x="1493" y="1154"/>
                  </a:lnTo>
                  <a:cubicBezTo>
                    <a:pt x="1209" y="1303"/>
                    <a:pt x="996" y="1390"/>
                    <a:pt x="824" y="1390"/>
                  </a:cubicBezTo>
                  <a:cubicBezTo>
                    <a:pt x="465" y="1390"/>
                    <a:pt x="283" y="1009"/>
                    <a:pt x="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7"/>
            <p:cNvSpPr/>
            <p:nvPr/>
          </p:nvSpPr>
          <p:spPr>
            <a:xfrm>
              <a:off x="3898000" y="5102375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79" y="1"/>
                  </a:moveTo>
                  <a:cubicBezTo>
                    <a:pt x="20013" y="1851"/>
                    <a:pt x="17247" y="3263"/>
                    <a:pt x="14323" y="4158"/>
                  </a:cubicBezTo>
                  <a:cubicBezTo>
                    <a:pt x="9629" y="5571"/>
                    <a:pt x="4456" y="5710"/>
                    <a:pt x="1" y="7659"/>
                  </a:cubicBezTo>
                  <a:lnTo>
                    <a:pt x="1" y="19277"/>
                  </a:lnTo>
                  <a:lnTo>
                    <a:pt x="24488" y="19277"/>
                  </a:lnTo>
                  <a:lnTo>
                    <a:pt x="24488" y="4536"/>
                  </a:lnTo>
                  <a:cubicBezTo>
                    <a:pt x="24488" y="2706"/>
                    <a:pt x="23713" y="1115"/>
                    <a:pt x="2247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7"/>
            <p:cNvSpPr/>
            <p:nvPr/>
          </p:nvSpPr>
          <p:spPr>
            <a:xfrm>
              <a:off x="3898000" y="5063600"/>
              <a:ext cx="612225" cy="520700"/>
            </a:xfrm>
            <a:custGeom>
              <a:avLst/>
              <a:gdLst/>
              <a:ahLst/>
              <a:cxnLst/>
              <a:rect l="l" t="t" r="r" b="b"/>
              <a:pathLst>
                <a:path w="24489" h="20828" extrusionOk="0">
                  <a:moveTo>
                    <a:pt x="608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20828"/>
                  </a:lnTo>
                  <a:lnTo>
                    <a:pt x="219" y="20828"/>
                  </a:lnTo>
                  <a:lnTo>
                    <a:pt x="219" y="6207"/>
                  </a:lnTo>
                  <a:cubicBezTo>
                    <a:pt x="219" y="2885"/>
                    <a:pt x="2905" y="159"/>
                    <a:pt x="6247" y="159"/>
                  </a:cubicBezTo>
                  <a:lnTo>
                    <a:pt x="18481" y="159"/>
                  </a:lnTo>
                  <a:cubicBezTo>
                    <a:pt x="21783" y="159"/>
                    <a:pt x="24488" y="2885"/>
                    <a:pt x="24488" y="6207"/>
                  </a:cubicBezTo>
                  <a:lnTo>
                    <a:pt x="24488" y="6087"/>
                  </a:lnTo>
                  <a:cubicBezTo>
                    <a:pt x="2448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9" name="Google Shape;1259;p7"/>
          <p:cNvSpPr txBox="1">
            <a:spLocks noGrp="1"/>
          </p:cNvSpPr>
          <p:nvPr>
            <p:ph type="title"/>
          </p:nvPr>
        </p:nvSpPr>
        <p:spPr>
          <a:xfrm>
            <a:off x="720000" y="604563"/>
            <a:ext cx="77040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60" name="Google Shape;1260;p7"/>
          <p:cNvSpPr txBox="1">
            <a:spLocks noGrp="1"/>
          </p:cNvSpPr>
          <p:nvPr>
            <p:ph type="body" idx="1"/>
          </p:nvPr>
        </p:nvSpPr>
        <p:spPr>
          <a:xfrm>
            <a:off x="2688300" y="1386375"/>
            <a:ext cx="4867800" cy="243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★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1150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 rtl="0"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 rtl="0"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2" name="Google Shape;1262;p8"/>
          <p:cNvSpPr/>
          <p:nvPr/>
        </p:nvSpPr>
        <p:spPr>
          <a:xfrm>
            <a:off x="-7175" y="4010075"/>
            <a:ext cx="9158700" cy="1163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63" name="Google Shape;1263;p8"/>
          <p:cNvGrpSpPr/>
          <p:nvPr/>
        </p:nvGrpSpPr>
        <p:grpSpPr>
          <a:xfrm flipH="1">
            <a:off x="2676375" y="387375"/>
            <a:ext cx="6477200" cy="4366413"/>
            <a:chOff x="-1323575" y="346100"/>
            <a:chExt cx="6477200" cy="4366413"/>
          </a:xfrm>
        </p:grpSpPr>
        <p:sp>
          <p:nvSpPr>
            <p:cNvPr id="1264" name="Google Shape;1264;p8"/>
            <p:cNvSpPr/>
            <p:nvPr/>
          </p:nvSpPr>
          <p:spPr>
            <a:xfrm>
              <a:off x="-1323575" y="346100"/>
              <a:ext cx="6345125" cy="4202000"/>
            </a:xfrm>
            <a:custGeom>
              <a:avLst/>
              <a:gdLst/>
              <a:ahLst/>
              <a:cxnLst/>
              <a:rect l="l" t="t" r="r" b="b"/>
              <a:pathLst>
                <a:path w="253805" h="168080" extrusionOk="0">
                  <a:moveTo>
                    <a:pt x="253805" y="162914"/>
                  </a:moveTo>
                  <a:lnTo>
                    <a:pt x="574" y="0"/>
                  </a:lnTo>
                  <a:lnTo>
                    <a:pt x="0" y="131708"/>
                  </a:lnTo>
                  <a:lnTo>
                    <a:pt x="246631" y="168080"/>
                  </a:lnTo>
                  <a:close/>
                </a:path>
              </a:pathLst>
            </a:custGeom>
            <a:gradFill>
              <a:gsLst>
                <a:gs pos="0">
                  <a:srgbClr val="FFF6DB">
                    <a:alpha val="1960"/>
                  </a:srgbClr>
                </a:gs>
                <a:gs pos="100000">
                  <a:srgbClr val="FAD25C">
                    <a:alpha val="29411"/>
                  </a:srgbClr>
                </a:gs>
              </a:gsLst>
              <a:lin ang="18900044" scaled="0"/>
            </a:gradFill>
            <a:ln>
              <a:noFill/>
            </a:ln>
          </p:spPr>
        </p:sp>
        <p:grpSp>
          <p:nvGrpSpPr>
            <p:cNvPr id="1265" name="Google Shape;1265;p8"/>
            <p:cNvGrpSpPr/>
            <p:nvPr/>
          </p:nvGrpSpPr>
          <p:grpSpPr>
            <a:xfrm flipH="1">
              <a:off x="4793350" y="4364763"/>
              <a:ext cx="360275" cy="347750"/>
              <a:chOff x="1618825" y="2930900"/>
              <a:chExt cx="360275" cy="347750"/>
            </a:xfrm>
          </p:grpSpPr>
          <p:sp>
            <p:nvSpPr>
              <p:cNvPr id="1266" name="Google Shape;1266;p8"/>
              <p:cNvSpPr/>
              <p:nvPr/>
            </p:nvSpPr>
            <p:spPr>
              <a:xfrm>
                <a:off x="1670525" y="2930900"/>
                <a:ext cx="308575" cy="281975"/>
              </a:xfrm>
              <a:custGeom>
                <a:avLst/>
                <a:gdLst/>
                <a:ahLst/>
                <a:cxnLst/>
                <a:rect l="l" t="t" r="r" b="b"/>
                <a:pathLst>
                  <a:path w="12343" h="11279" extrusionOk="0">
                    <a:moveTo>
                      <a:pt x="4663" y="0"/>
                    </a:moveTo>
                    <a:cubicBezTo>
                      <a:pt x="4463" y="0"/>
                      <a:pt x="4317" y="54"/>
                      <a:pt x="4237" y="166"/>
                    </a:cubicBezTo>
                    <a:lnTo>
                      <a:pt x="1735" y="3302"/>
                    </a:lnTo>
                    <a:cubicBezTo>
                      <a:pt x="1" y="5403"/>
                      <a:pt x="368" y="8506"/>
                      <a:pt x="2503" y="10207"/>
                    </a:cubicBezTo>
                    <a:cubicBezTo>
                      <a:pt x="3408" y="10929"/>
                      <a:pt x="4483" y="11278"/>
                      <a:pt x="5552" y="11278"/>
                    </a:cubicBezTo>
                    <a:cubicBezTo>
                      <a:pt x="7002" y="11278"/>
                      <a:pt x="8442" y="10635"/>
                      <a:pt x="9441" y="9406"/>
                    </a:cubicBezTo>
                    <a:lnTo>
                      <a:pt x="11943" y="6304"/>
                    </a:lnTo>
                    <a:cubicBezTo>
                      <a:pt x="12343" y="5737"/>
                      <a:pt x="10975" y="3902"/>
                      <a:pt x="8840" y="2234"/>
                    </a:cubicBezTo>
                    <a:cubicBezTo>
                      <a:pt x="7156" y="871"/>
                      <a:pt x="5472" y="0"/>
                      <a:pt x="466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7" name="Google Shape;1267;p8"/>
              <p:cNvSpPr/>
              <p:nvPr/>
            </p:nvSpPr>
            <p:spPr>
              <a:xfrm>
                <a:off x="1703050" y="3050950"/>
                <a:ext cx="270225" cy="161925"/>
              </a:xfrm>
              <a:custGeom>
                <a:avLst/>
                <a:gdLst/>
                <a:ahLst/>
                <a:cxnLst/>
                <a:rect l="l" t="t" r="r" b="b"/>
                <a:pathLst>
                  <a:path w="10809" h="6477" extrusionOk="0">
                    <a:moveTo>
                      <a:pt x="10108" y="1"/>
                    </a:moveTo>
                    <a:lnTo>
                      <a:pt x="10108" y="1"/>
                    </a:lnTo>
                    <a:cubicBezTo>
                      <a:pt x="10375" y="435"/>
                      <a:pt x="10475" y="835"/>
                      <a:pt x="10308" y="1035"/>
                    </a:cubicBezTo>
                    <a:lnTo>
                      <a:pt x="7806" y="4171"/>
                    </a:lnTo>
                    <a:cubicBezTo>
                      <a:pt x="6827" y="5380"/>
                      <a:pt x="5384" y="6026"/>
                      <a:pt x="3929" y="6026"/>
                    </a:cubicBezTo>
                    <a:cubicBezTo>
                      <a:pt x="2855" y="6026"/>
                      <a:pt x="1774" y="5674"/>
                      <a:pt x="868" y="4938"/>
                    </a:cubicBezTo>
                    <a:cubicBezTo>
                      <a:pt x="534" y="4671"/>
                      <a:pt x="268" y="4371"/>
                      <a:pt x="1" y="4037"/>
                    </a:cubicBezTo>
                    <a:lnTo>
                      <a:pt x="1" y="4037"/>
                    </a:lnTo>
                    <a:cubicBezTo>
                      <a:pt x="301" y="4537"/>
                      <a:pt x="701" y="5038"/>
                      <a:pt x="1168" y="5405"/>
                    </a:cubicBezTo>
                    <a:cubicBezTo>
                      <a:pt x="2074" y="6127"/>
                      <a:pt x="3148" y="6476"/>
                      <a:pt x="4215" y="6476"/>
                    </a:cubicBezTo>
                    <a:cubicBezTo>
                      <a:pt x="5661" y="6476"/>
                      <a:pt x="7094" y="5833"/>
                      <a:pt x="8073" y="4604"/>
                    </a:cubicBezTo>
                    <a:lnTo>
                      <a:pt x="10575" y="1502"/>
                    </a:lnTo>
                    <a:cubicBezTo>
                      <a:pt x="10808" y="1235"/>
                      <a:pt x="10575" y="635"/>
                      <a:pt x="1010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8" name="Google Shape;1268;p8"/>
              <p:cNvSpPr/>
              <p:nvPr/>
            </p:nvSpPr>
            <p:spPr>
              <a:xfrm>
                <a:off x="1783100" y="2944200"/>
                <a:ext cx="177675" cy="133475"/>
              </a:xfrm>
              <a:custGeom>
                <a:avLst/>
                <a:gdLst/>
                <a:ahLst/>
                <a:cxnLst/>
                <a:rect l="l" t="t" r="r" b="b"/>
                <a:pathLst>
                  <a:path w="7107" h="5339" extrusionOk="0">
                    <a:moveTo>
                      <a:pt x="740" y="1"/>
                    </a:moveTo>
                    <a:cubicBezTo>
                      <a:pt x="573" y="1"/>
                      <a:pt x="446" y="44"/>
                      <a:pt x="368" y="135"/>
                    </a:cubicBezTo>
                    <a:cubicBezTo>
                      <a:pt x="1" y="602"/>
                      <a:pt x="1168" y="2103"/>
                      <a:pt x="2936" y="3504"/>
                    </a:cubicBezTo>
                    <a:cubicBezTo>
                      <a:pt x="4333" y="4605"/>
                      <a:pt x="5708" y="5339"/>
                      <a:pt x="6400" y="5339"/>
                    </a:cubicBezTo>
                    <a:cubicBezTo>
                      <a:pt x="6567" y="5339"/>
                      <a:pt x="6695" y="5296"/>
                      <a:pt x="6772" y="5205"/>
                    </a:cubicBezTo>
                    <a:cubicBezTo>
                      <a:pt x="7106" y="4805"/>
                      <a:pt x="5972" y="3237"/>
                      <a:pt x="4204" y="1836"/>
                    </a:cubicBezTo>
                    <a:cubicBezTo>
                      <a:pt x="2807" y="734"/>
                      <a:pt x="1432" y="1"/>
                      <a:pt x="74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9" name="Google Shape;1269;p8"/>
              <p:cNvSpPr/>
              <p:nvPr/>
            </p:nvSpPr>
            <p:spPr>
              <a:xfrm>
                <a:off x="1783100" y="2945050"/>
                <a:ext cx="171000" cy="134050"/>
              </a:xfrm>
              <a:custGeom>
                <a:avLst/>
                <a:gdLst/>
                <a:ahLst/>
                <a:cxnLst/>
                <a:rect l="l" t="t" r="r" b="b"/>
                <a:pathLst>
                  <a:path w="6840" h="5362" extrusionOk="0">
                    <a:moveTo>
                      <a:pt x="568" y="1"/>
                    </a:moveTo>
                    <a:cubicBezTo>
                      <a:pt x="468" y="1"/>
                      <a:pt x="435" y="67"/>
                      <a:pt x="401" y="134"/>
                    </a:cubicBezTo>
                    <a:cubicBezTo>
                      <a:pt x="1" y="601"/>
                      <a:pt x="1168" y="2102"/>
                      <a:pt x="2936" y="3503"/>
                    </a:cubicBezTo>
                    <a:cubicBezTo>
                      <a:pt x="4336" y="4660"/>
                      <a:pt x="5757" y="5362"/>
                      <a:pt x="6429" y="5362"/>
                    </a:cubicBezTo>
                    <a:cubicBezTo>
                      <a:pt x="6590" y="5362"/>
                      <a:pt x="6708" y="5321"/>
                      <a:pt x="6772" y="5238"/>
                    </a:cubicBezTo>
                    <a:cubicBezTo>
                      <a:pt x="6839" y="5071"/>
                      <a:pt x="6806" y="4804"/>
                      <a:pt x="6672" y="4504"/>
                    </a:cubicBezTo>
                    <a:cubicBezTo>
                      <a:pt x="6619" y="4519"/>
                      <a:pt x="6557" y="4527"/>
                      <a:pt x="6487" y="4527"/>
                    </a:cubicBezTo>
                    <a:cubicBezTo>
                      <a:pt x="5815" y="4527"/>
                      <a:pt x="4423" y="3817"/>
                      <a:pt x="3003" y="2669"/>
                    </a:cubicBezTo>
                    <a:cubicBezTo>
                      <a:pt x="1802" y="1735"/>
                      <a:pt x="902" y="734"/>
                      <a:pt x="56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0" name="Google Shape;1270;p8"/>
              <p:cNvSpPr/>
              <p:nvPr/>
            </p:nvSpPr>
            <p:spPr>
              <a:xfrm>
                <a:off x="1619650" y="3249425"/>
                <a:ext cx="311100" cy="28400"/>
              </a:xfrm>
              <a:custGeom>
                <a:avLst/>
                <a:gdLst/>
                <a:ahLst/>
                <a:cxnLst/>
                <a:rect l="l" t="t" r="r" b="b"/>
                <a:pathLst>
                  <a:path w="12444" h="1136" extrusionOk="0">
                    <a:moveTo>
                      <a:pt x="6205" y="1"/>
                    </a:moveTo>
                    <a:cubicBezTo>
                      <a:pt x="2770" y="1"/>
                      <a:pt x="1" y="201"/>
                      <a:pt x="1" y="501"/>
                    </a:cubicBezTo>
                    <a:lnTo>
                      <a:pt x="1" y="1135"/>
                    </a:lnTo>
                    <a:lnTo>
                      <a:pt x="12443" y="1135"/>
                    </a:lnTo>
                    <a:lnTo>
                      <a:pt x="12443" y="501"/>
                    </a:lnTo>
                    <a:cubicBezTo>
                      <a:pt x="12443" y="201"/>
                      <a:pt x="9641" y="1"/>
                      <a:pt x="620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1" name="Google Shape;1271;p8"/>
              <p:cNvSpPr/>
              <p:nvPr/>
            </p:nvSpPr>
            <p:spPr>
              <a:xfrm>
                <a:off x="1618825" y="3264450"/>
                <a:ext cx="311075" cy="14200"/>
              </a:xfrm>
              <a:custGeom>
                <a:avLst/>
                <a:gdLst/>
                <a:ahLst/>
                <a:cxnLst/>
                <a:rect l="l" t="t" r="r" b="b"/>
                <a:pathLst>
                  <a:path w="12443" h="568" extrusionOk="0">
                    <a:moveTo>
                      <a:pt x="1" y="0"/>
                    </a:moveTo>
                    <a:lnTo>
                      <a:pt x="1" y="567"/>
                    </a:lnTo>
                    <a:lnTo>
                      <a:pt x="12443" y="567"/>
                    </a:lnTo>
                    <a:lnTo>
                      <a:pt x="1244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2" name="Google Shape;1272;p8"/>
              <p:cNvSpPr/>
              <p:nvPr/>
            </p:nvSpPr>
            <p:spPr>
              <a:xfrm>
                <a:off x="1705550" y="3136850"/>
                <a:ext cx="80925" cy="115100"/>
              </a:xfrm>
              <a:custGeom>
                <a:avLst/>
                <a:gdLst/>
                <a:ahLst/>
                <a:cxnLst/>
                <a:rect l="l" t="t" r="r" b="b"/>
                <a:pathLst>
                  <a:path w="3237" h="4604" fill="none" extrusionOk="0">
                    <a:moveTo>
                      <a:pt x="1602" y="4604"/>
                    </a:moveTo>
                    <a:cubicBezTo>
                      <a:pt x="1602" y="4604"/>
                      <a:pt x="1" y="1669"/>
                      <a:pt x="3236" y="1"/>
                    </a:cubicBezTo>
                  </a:path>
                </a:pathLst>
              </a:custGeom>
              <a:solidFill>
                <a:schemeClr val="lt1"/>
              </a:solidFill>
              <a:ln w="22525" cap="rnd" cmpd="sng">
                <a:solidFill>
                  <a:schemeClr val="lt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3" name="Google Shape;1273;p8"/>
              <p:cNvSpPr/>
              <p:nvPr/>
            </p:nvSpPr>
            <p:spPr>
              <a:xfrm>
                <a:off x="1691375" y="3016775"/>
                <a:ext cx="55900" cy="107600"/>
              </a:xfrm>
              <a:custGeom>
                <a:avLst/>
                <a:gdLst/>
                <a:ahLst/>
                <a:cxnLst/>
                <a:rect l="l" t="t" r="r" b="b"/>
                <a:pathLst>
                  <a:path w="2236" h="4304" extrusionOk="0">
                    <a:moveTo>
                      <a:pt x="2236" y="0"/>
                    </a:moveTo>
                    <a:lnTo>
                      <a:pt x="2236" y="0"/>
                    </a:lnTo>
                    <a:cubicBezTo>
                      <a:pt x="568" y="601"/>
                      <a:pt x="1" y="2769"/>
                      <a:pt x="601" y="4303"/>
                    </a:cubicBezTo>
                    <a:cubicBezTo>
                      <a:pt x="568" y="2702"/>
                      <a:pt x="901" y="1034"/>
                      <a:pt x="223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74" name="Google Shape;1274;p8"/>
          <p:cNvGrpSpPr/>
          <p:nvPr/>
        </p:nvGrpSpPr>
        <p:grpSpPr>
          <a:xfrm flipH="1">
            <a:off x="1291200" y="-695850"/>
            <a:ext cx="8077575" cy="5747913"/>
            <a:chOff x="-97475" y="-719175"/>
            <a:chExt cx="8077575" cy="5747913"/>
          </a:xfrm>
        </p:grpSpPr>
        <p:sp>
          <p:nvSpPr>
            <p:cNvPr id="1275" name="Google Shape;1275;p8"/>
            <p:cNvSpPr/>
            <p:nvPr/>
          </p:nvSpPr>
          <p:spPr>
            <a:xfrm>
              <a:off x="-97475" y="-719175"/>
              <a:ext cx="7816800" cy="5460950"/>
            </a:xfrm>
            <a:custGeom>
              <a:avLst/>
              <a:gdLst/>
              <a:ahLst/>
              <a:cxnLst/>
              <a:rect l="l" t="t" r="r" b="b"/>
              <a:pathLst>
                <a:path w="312672" h="218438" extrusionOk="0">
                  <a:moveTo>
                    <a:pt x="312672" y="208242"/>
                  </a:moveTo>
                  <a:lnTo>
                    <a:pt x="0" y="0"/>
                  </a:lnTo>
                  <a:lnTo>
                    <a:pt x="3612" y="140676"/>
                  </a:lnTo>
                  <a:lnTo>
                    <a:pt x="304905" y="218438"/>
                  </a:lnTo>
                  <a:close/>
                </a:path>
              </a:pathLst>
            </a:custGeom>
            <a:gradFill>
              <a:gsLst>
                <a:gs pos="0">
                  <a:srgbClr val="FFF6DB">
                    <a:alpha val="1960"/>
                  </a:srgbClr>
                </a:gs>
                <a:gs pos="100000">
                  <a:srgbClr val="FAD25C">
                    <a:alpha val="29411"/>
                  </a:srgbClr>
                </a:gs>
              </a:gsLst>
              <a:lin ang="18900044" scaled="0"/>
            </a:gradFill>
            <a:ln>
              <a:noFill/>
            </a:ln>
          </p:spPr>
        </p:sp>
        <p:grpSp>
          <p:nvGrpSpPr>
            <p:cNvPr id="1276" name="Google Shape;1276;p8"/>
            <p:cNvGrpSpPr/>
            <p:nvPr/>
          </p:nvGrpSpPr>
          <p:grpSpPr>
            <a:xfrm flipH="1">
              <a:off x="7387975" y="4456863"/>
              <a:ext cx="592125" cy="571875"/>
              <a:chOff x="1378650" y="3847600"/>
              <a:chExt cx="592125" cy="571875"/>
            </a:xfrm>
          </p:grpSpPr>
          <p:sp>
            <p:nvSpPr>
              <p:cNvPr id="1277" name="Google Shape;1277;p8"/>
              <p:cNvSpPr/>
              <p:nvPr/>
            </p:nvSpPr>
            <p:spPr>
              <a:xfrm>
                <a:off x="1463725" y="3847600"/>
                <a:ext cx="507050" cy="464750"/>
              </a:xfrm>
              <a:custGeom>
                <a:avLst/>
                <a:gdLst/>
                <a:ahLst/>
                <a:cxnLst/>
                <a:rect l="l" t="t" r="r" b="b"/>
                <a:pathLst>
                  <a:path w="20282" h="18590" extrusionOk="0">
                    <a:moveTo>
                      <a:pt x="7602" y="0"/>
                    </a:moveTo>
                    <a:cubicBezTo>
                      <a:pt x="7280" y="0"/>
                      <a:pt x="7041" y="83"/>
                      <a:pt x="6905" y="258"/>
                    </a:cubicBezTo>
                    <a:lnTo>
                      <a:pt x="2769" y="5428"/>
                    </a:lnTo>
                    <a:cubicBezTo>
                      <a:pt x="0" y="8931"/>
                      <a:pt x="567" y="14034"/>
                      <a:pt x="4070" y="16836"/>
                    </a:cubicBezTo>
                    <a:cubicBezTo>
                      <a:pt x="5561" y="18016"/>
                      <a:pt x="7343" y="18590"/>
                      <a:pt x="9112" y="18590"/>
                    </a:cubicBezTo>
                    <a:cubicBezTo>
                      <a:pt x="11496" y="18590"/>
                      <a:pt x="13855" y="17546"/>
                      <a:pt x="15445" y="15535"/>
                    </a:cubicBezTo>
                    <a:lnTo>
                      <a:pt x="19581" y="10365"/>
                    </a:lnTo>
                    <a:cubicBezTo>
                      <a:pt x="20281" y="9431"/>
                      <a:pt x="18046" y="6496"/>
                      <a:pt x="14544" y="3694"/>
                    </a:cubicBezTo>
                    <a:cubicBezTo>
                      <a:pt x="11721" y="1435"/>
                      <a:pt x="8941" y="0"/>
                      <a:pt x="760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8" name="Google Shape;1278;p8"/>
              <p:cNvSpPr/>
              <p:nvPr/>
            </p:nvSpPr>
            <p:spPr>
              <a:xfrm>
                <a:off x="1516250" y="4045000"/>
                <a:ext cx="445350" cy="267350"/>
              </a:xfrm>
              <a:custGeom>
                <a:avLst/>
                <a:gdLst/>
                <a:ahLst/>
                <a:cxnLst/>
                <a:rect l="l" t="t" r="r" b="b"/>
                <a:pathLst>
                  <a:path w="17814" h="10694" extrusionOk="0">
                    <a:moveTo>
                      <a:pt x="16646" y="1"/>
                    </a:moveTo>
                    <a:lnTo>
                      <a:pt x="16646" y="1"/>
                    </a:lnTo>
                    <a:cubicBezTo>
                      <a:pt x="17113" y="801"/>
                      <a:pt x="17246" y="1368"/>
                      <a:pt x="16979" y="1702"/>
                    </a:cubicBezTo>
                    <a:lnTo>
                      <a:pt x="12843" y="6872"/>
                    </a:lnTo>
                    <a:cubicBezTo>
                      <a:pt x="11251" y="8886"/>
                      <a:pt x="8888" y="9940"/>
                      <a:pt x="6500" y="9940"/>
                    </a:cubicBezTo>
                    <a:cubicBezTo>
                      <a:pt x="4735" y="9940"/>
                      <a:pt x="2957" y="9364"/>
                      <a:pt x="1468" y="8173"/>
                    </a:cubicBezTo>
                    <a:cubicBezTo>
                      <a:pt x="935" y="7706"/>
                      <a:pt x="434" y="7206"/>
                      <a:pt x="1" y="6672"/>
                    </a:cubicBezTo>
                    <a:lnTo>
                      <a:pt x="1" y="6672"/>
                    </a:lnTo>
                    <a:cubicBezTo>
                      <a:pt x="501" y="7506"/>
                      <a:pt x="1135" y="8307"/>
                      <a:pt x="1969" y="8940"/>
                    </a:cubicBezTo>
                    <a:cubicBezTo>
                      <a:pt x="3460" y="10120"/>
                      <a:pt x="5242" y="10694"/>
                      <a:pt x="7011" y="10694"/>
                    </a:cubicBezTo>
                    <a:cubicBezTo>
                      <a:pt x="9395" y="10694"/>
                      <a:pt x="11754" y="9650"/>
                      <a:pt x="13344" y="7639"/>
                    </a:cubicBezTo>
                    <a:lnTo>
                      <a:pt x="17480" y="2469"/>
                    </a:lnTo>
                    <a:cubicBezTo>
                      <a:pt x="17813" y="2035"/>
                      <a:pt x="17480" y="1135"/>
                      <a:pt x="1664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9" name="Google Shape;1279;p8"/>
              <p:cNvSpPr/>
              <p:nvPr/>
            </p:nvSpPr>
            <p:spPr>
              <a:xfrm>
                <a:off x="1648850" y="3869750"/>
                <a:ext cx="291900" cy="220450"/>
              </a:xfrm>
              <a:custGeom>
                <a:avLst/>
                <a:gdLst/>
                <a:ahLst/>
                <a:cxnLst/>
                <a:rect l="l" t="t" r="r" b="b"/>
                <a:pathLst>
                  <a:path w="11676" h="8818" extrusionOk="0">
                    <a:moveTo>
                      <a:pt x="1136" y="1"/>
                    </a:moveTo>
                    <a:cubicBezTo>
                      <a:pt x="876" y="1"/>
                      <a:pt x="681" y="67"/>
                      <a:pt x="568" y="206"/>
                    </a:cubicBezTo>
                    <a:cubicBezTo>
                      <a:pt x="0" y="973"/>
                      <a:pt x="1835" y="3475"/>
                      <a:pt x="4737" y="5776"/>
                    </a:cubicBezTo>
                    <a:cubicBezTo>
                      <a:pt x="7116" y="7614"/>
                      <a:pt x="9428" y="8817"/>
                      <a:pt x="10522" y="8817"/>
                    </a:cubicBezTo>
                    <a:cubicBezTo>
                      <a:pt x="10778" y="8817"/>
                      <a:pt x="10967" y="8751"/>
                      <a:pt x="11075" y="8612"/>
                    </a:cubicBezTo>
                    <a:cubicBezTo>
                      <a:pt x="11675" y="7845"/>
                      <a:pt x="9807" y="5376"/>
                      <a:pt x="6905" y="3041"/>
                    </a:cubicBezTo>
                    <a:cubicBezTo>
                      <a:pt x="4554" y="1203"/>
                      <a:pt x="2246" y="1"/>
                      <a:pt x="11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0" name="Google Shape;1280;p8"/>
              <p:cNvSpPr/>
              <p:nvPr/>
            </p:nvSpPr>
            <p:spPr>
              <a:xfrm>
                <a:off x="1648850" y="3870725"/>
                <a:ext cx="281900" cy="219475"/>
              </a:xfrm>
              <a:custGeom>
                <a:avLst/>
                <a:gdLst/>
                <a:ahLst/>
                <a:cxnLst/>
                <a:rect l="l" t="t" r="r" b="b"/>
                <a:pathLst>
                  <a:path w="11276" h="8779" extrusionOk="0">
                    <a:moveTo>
                      <a:pt x="868" y="0"/>
                    </a:moveTo>
                    <a:cubicBezTo>
                      <a:pt x="768" y="67"/>
                      <a:pt x="634" y="100"/>
                      <a:pt x="568" y="167"/>
                    </a:cubicBezTo>
                    <a:cubicBezTo>
                      <a:pt x="0" y="934"/>
                      <a:pt x="1868" y="3402"/>
                      <a:pt x="4737" y="5737"/>
                    </a:cubicBezTo>
                    <a:cubicBezTo>
                      <a:pt x="7116" y="7575"/>
                      <a:pt x="9428" y="8778"/>
                      <a:pt x="10522" y="8778"/>
                    </a:cubicBezTo>
                    <a:cubicBezTo>
                      <a:pt x="10778" y="8778"/>
                      <a:pt x="10967" y="8712"/>
                      <a:pt x="11075" y="8573"/>
                    </a:cubicBezTo>
                    <a:cubicBezTo>
                      <a:pt x="11275" y="8339"/>
                      <a:pt x="11208" y="7939"/>
                      <a:pt x="10975" y="7405"/>
                    </a:cubicBezTo>
                    <a:cubicBezTo>
                      <a:pt x="10895" y="7425"/>
                      <a:pt x="10804" y="7434"/>
                      <a:pt x="10704" y="7434"/>
                    </a:cubicBezTo>
                    <a:cubicBezTo>
                      <a:pt x="9593" y="7434"/>
                      <a:pt x="7293" y="6269"/>
                      <a:pt x="4937" y="4403"/>
                    </a:cubicBezTo>
                    <a:cubicBezTo>
                      <a:pt x="2936" y="2802"/>
                      <a:pt x="1435" y="1134"/>
                      <a:pt x="86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1" name="Google Shape;1281;p8"/>
              <p:cNvSpPr/>
              <p:nvPr/>
            </p:nvSpPr>
            <p:spPr>
              <a:xfrm>
                <a:off x="1378650" y="4372750"/>
                <a:ext cx="512900" cy="46725"/>
              </a:xfrm>
              <a:custGeom>
                <a:avLst/>
                <a:gdLst/>
                <a:ahLst/>
                <a:cxnLst/>
                <a:rect l="l" t="t" r="r" b="b"/>
                <a:pathLst>
                  <a:path w="20516" h="1869" extrusionOk="0">
                    <a:moveTo>
                      <a:pt x="10275" y="0"/>
                    </a:moveTo>
                    <a:cubicBezTo>
                      <a:pt x="4604" y="0"/>
                      <a:pt x="1" y="367"/>
                      <a:pt x="1" y="834"/>
                    </a:cubicBezTo>
                    <a:lnTo>
                      <a:pt x="1" y="1868"/>
                    </a:lnTo>
                    <a:lnTo>
                      <a:pt x="20515" y="1868"/>
                    </a:lnTo>
                    <a:lnTo>
                      <a:pt x="20515" y="834"/>
                    </a:lnTo>
                    <a:cubicBezTo>
                      <a:pt x="20515" y="367"/>
                      <a:pt x="15912" y="0"/>
                      <a:pt x="1027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2" name="Google Shape;1282;p8"/>
              <p:cNvSpPr/>
              <p:nvPr/>
            </p:nvSpPr>
            <p:spPr>
              <a:xfrm>
                <a:off x="1378650" y="4395250"/>
                <a:ext cx="512900" cy="24225"/>
              </a:xfrm>
              <a:custGeom>
                <a:avLst/>
                <a:gdLst/>
                <a:ahLst/>
                <a:cxnLst/>
                <a:rect l="l" t="t" r="r" b="b"/>
                <a:pathLst>
                  <a:path w="20516" h="969" extrusionOk="0">
                    <a:moveTo>
                      <a:pt x="1" y="1"/>
                    </a:moveTo>
                    <a:lnTo>
                      <a:pt x="1" y="968"/>
                    </a:lnTo>
                    <a:lnTo>
                      <a:pt x="20515" y="968"/>
                    </a:lnTo>
                    <a:lnTo>
                      <a:pt x="2051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3" name="Google Shape;1283;p8"/>
              <p:cNvSpPr/>
              <p:nvPr/>
            </p:nvSpPr>
            <p:spPr>
              <a:xfrm>
                <a:off x="1520425" y="4186775"/>
                <a:ext cx="133450" cy="188500"/>
              </a:xfrm>
              <a:custGeom>
                <a:avLst/>
                <a:gdLst/>
                <a:ahLst/>
                <a:cxnLst/>
                <a:rect l="l" t="t" r="r" b="b"/>
                <a:pathLst>
                  <a:path w="5338" h="7540" fill="none" extrusionOk="0">
                    <a:moveTo>
                      <a:pt x="2669" y="7539"/>
                    </a:moveTo>
                    <a:cubicBezTo>
                      <a:pt x="2669" y="7539"/>
                      <a:pt x="0" y="2769"/>
                      <a:pt x="5338" y="0"/>
                    </a:cubicBezTo>
                  </a:path>
                </a:pathLst>
              </a:custGeom>
              <a:solidFill>
                <a:schemeClr val="lt1"/>
              </a:solidFill>
              <a:ln w="37525" cap="rnd" cmpd="sng">
                <a:solidFill>
                  <a:schemeClr val="lt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4" name="Google Shape;1284;p8"/>
              <p:cNvSpPr/>
              <p:nvPr/>
            </p:nvSpPr>
            <p:spPr>
              <a:xfrm>
                <a:off x="1498750" y="3989125"/>
                <a:ext cx="91750" cy="176825"/>
              </a:xfrm>
              <a:custGeom>
                <a:avLst/>
                <a:gdLst/>
                <a:ahLst/>
                <a:cxnLst/>
                <a:rect l="l" t="t" r="r" b="b"/>
                <a:pathLst>
                  <a:path w="3670" h="7073" extrusionOk="0">
                    <a:moveTo>
                      <a:pt x="3669" y="1"/>
                    </a:moveTo>
                    <a:cubicBezTo>
                      <a:pt x="867" y="935"/>
                      <a:pt x="0" y="4537"/>
                      <a:pt x="968" y="7072"/>
                    </a:cubicBezTo>
                    <a:cubicBezTo>
                      <a:pt x="867" y="4404"/>
                      <a:pt x="1435" y="1702"/>
                      <a:pt x="366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85" name="Google Shape;1285;p8"/>
          <p:cNvSpPr txBox="1">
            <a:spLocks noGrp="1"/>
          </p:cNvSpPr>
          <p:nvPr>
            <p:ph type="title"/>
          </p:nvPr>
        </p:nvSpPr>
        <p:spPr>
          <a:xfrm>
            <a:off x="1003275" y="1203900"/>
            <a:ext cx="5610900" cy="2669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7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1286" name="Google Shape;1286;p8"/>
          <p:cNvGrpSpPr/>
          <p:nvPr/>
        </p:nvGrpSpPr>
        <p:grpSpPr>
          <a:xfrm>
            <a:off x="-417858" y="-823150"/>
            <a:ext cx="9978772" cy="5996588"/>
            <a:chOff x="-417858" y="-823150"/>
            <a:chExt cx="9978772" cy="5996588"/>
          </a:xfrm>
        </p:grpSpPr>
        <p:grpSp>
          <p:nvGrpSpPr>
            <p:cNvPr id="1287" name="Google Shape;1287;p8"/>
            <p:cNvGrpSpPr/>
            <p:nvPr/>
          </p:nvGrpSpPr>
          <p:grpSpPr>
            <a:xfrm>
              <a:off x="23" y="-132180"/>
              <a:ext cx="1291188" cy="5305618"/>
              <a:chOff x="1440600" y="197825"/>
              <a:chExt cx="990175" cy="3797050"/>
            </a:xfrm>
          </p:grpSpPr>
          <p:sp>
            <p:nvSpPr>
              <p:cNvPr id="1288" name="Google Shape;1288;p8"/>
              <p:cNvSpPr/>
              <p:nvPr/>
            </p:nvSpPr>
            <p:spPr>
              <a:xfrm>
                <a:off x="1440600" y="197825"/>
                <a:ext cx="990175" cy="1889850"/>
              </a:xfrm>
              <a:custGeom>
                <a:avLst/>
                <a:gdLst/>
                <a:ahLst/>
                <a:cxnLst/>
                <a:rect l="l" t="t" r="r" b="b"/>
                <a:pathLst>
                  <a:path w="39607" h="75594" extrusionOk="0">
                    <a:moveTo>
                      <a:pt x="0" y="1"/>
                    </a:moveTo>
                    <a:lnTo>
                      <a:pt x="0" y="75593"/>
                    </a:lnTo>
                    <a:lnTo>
                      <a:pt x="219" y="75593"/>
                    </a:lnTo>
                    <a:cubicBezTo>
                      <a:pt x="21405" y="75593"/>
                      <a:pt x="38652" y="42074"/>
                      <a:pt x="39606" y="1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9" name="Google Shape;1289;p8"/>
              <p:cNvSpPr/>
              <p:nvPr/>
            </p:nvSpPr>
            <p:spPr>
              <a:xfrm>
                <a:off x="1440600" y="2105050"/>
                <a:ext cx="590825" cy="1889825"/>
              </a:xfrm>
              <a:custGeom>
                <a:avLst/>
                <a:gdLst/>
                <a:ahLst/>
                <a:cxnLst/>
                <a:rect l="l" t="t" r="r" b="b"/>
                <a:pathLst>
                  <a:path w="23633" h="75593" extrusionOk="0">
                    <a:moveTo>
                      <a:pt x="0" y="0"/>
                    </a:moveTo>
                    <a:lnTo>
                      <a:pt x="0" y="75593"/>
                    </a:lnTo>
                    <a:lnTo>
                      <a:pt x="23633" y="75593"/>
                    </a:lnTo>
                    <a:cubicBezTo>
                      <a:pt x="23056" y="33659"/>
                      <a:pt x="12712" y="239"/>
                      <a:pt x="0" y="0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0" name="Google Shape;1290;p8"/>
              <p:cNvSpPr/>
              <p:nvPr/>
            </p:nvSpPr>
            <p:spPr>
              <a:xfrm>
                <a:off x="1440600" y="197825"/>
                <a:ext cx="858875" cy="1889850"/>
              </a:xfrm>
              <a:custGeom>
                <a:avLst/>
                <a:gdLst/>
                <a:ahLst/>
                <a:cxnLst/>
                <a:rect l="l" t="t" r="r" b="b"/>
                <a:pathLst>
                  <a:path w="34355" h="75594" extrusionOk="0">
                    <a:moveTo>
                      <a:pt x="0" y="1"/>
                    </a:moveTo>
                    <a:lnTo>
                      <a:pt x="0" y="75593"/>
                    </a:lnTo>
                    <a:lnTo>
                      <a:pt x="179" y="75593"/>
                    </a:lnTo>
                    <a:cubicBezTo>
                      <a:pt x="18560" y="75593"/>
                      <a:pt x="33539" y="42074"/>
                      <a:pt x="3435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1" name="Google Shape;1291;p8"/>
              <p:cNvSpPr/>
              <p:nvPr/>
            </p:nvSpPr>
            <p:spPr>
              <a:xfrm>
                <a:off x="1440600" y="197825"/>
                <a:ext cx="644550" cy="1889850"/>
              </a:xfrm>
              <a:custGeom>
                <a:avLst/>
                <a:gdLst/>
                <a:ahLst/>
                <a:cxnLst/>
                <a:rect l="l" t="t" r="r" b="b"/>
                <a:pathLst>
                  <a:path w="25782" h="75594" extrusionOk="0">
                    <a:moveTo>
                      <a:pt x="0" y="1"/>
                    </a:moveTo>
                    <a:lnTo>
                      <a:pt x="0" y="75593"/>
                    </a:lnTo>
                    <a:lnTo>
                      <a:pt x="139" y="75593"/>
                    </a:lnTo>
                    <a:cubicBezTo>
                      <a:pt x="13905" y="75593"/>
                      <a:pt x="25144" y="42074"/>
                      <a:pt x="25781" y="1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2" name="Google Shape;1292;p8"/>
              <p:cNvSpPr/>
              <p:nvPr/>
            </p:nvSpPr>
            <p:spPr>
              <a:xfrm>
                <a:off x="1526125" y="471350"/>
                <a:ext cx="341675" cy="1616325"/>
              </a:xfrm>
              <a:custGeom>
                <a:avLst/>
                <a:gdLst/>
                <a:ahLst/>
                <a:cxnLst/>
                <a:rect l="l" t="t" r="r" b="b"/>
                <a:pathLst>
                  <a:path w="13667" h="64653" extrusionOk="0">
                    <a:moveTo>
                      <a:pt x="5690" y="1"/>
                    </a:moveTo>
                    <a:cubicBezTo>
                      <a:pt x="5690" y="1"/>
                      <a:pt x="8177" y="38215"/>
                      <a:pt x="1" y="64652"/>
                    </a:cubicBezTo>
                    <a:cubicBezTo>
                      <a:pt x="13508" y="46788"/>
                      <a:pt x="13667" y="1"/>
                      <a:pt x="136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3" name="Google Shape;1293;p8"/>
              <p:cNvSpPr/>
              <p:nvPr/>
            </p:nvSpPr>
            <p:spPr>
              <a:xfrm>
                <a:off x="1440600" y="2105050"/>
                <a:ext cx="512750" cy="1889825"/>
              </a:xfrm>
              <a:custGeom>
                <a:avLst/>
                <a:gdLst/>
                <a:ahLst/>
                <a:cxnLst/>
                <a:rect l="l" t="t" r="r" b="b"/>
                <a:pathLst>
                  <a:path w="20510" h="75593" extrusionOk="0">
                    <a:moveTo>
                      <a:pt x="0" y="0"/>
                    </a:moveTo>
                    <a:lnTo>
                      <a:pt x="0" y="75593"/>
                    </a:lnTo>
                    <a:lnTo>
                      <a:pt x="20509" y="75593"/>
                    </a:lnTo>
                    <a:cubicBezTo>
                      <a:pt x="20012" y="33659"/>
                      <a:pt x="11021" y="239"/>
                      <a:pt x="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4" name="Google Shape;1294;p8"/>
              <p:cNvSpPr/>
              <p:nvPr/>
            </p:nvSpPr>
            <p:spPr>
              <a:xfrm>
                <a:off x="1440600" y="2105050"/>
                <a:ext cx="384450" cy="1889825"/>
              </a:xfrm>
              <a:custGeom>
                <a:avLst/>
                <a:gdLst/>
                <a:ahLst/>
                <a:cxnLst/>
                <a:rect l="l" t="t" r="r" b="b"/>
                <a:pathLst>
                  <a:path w="15378" h="75593" extrusionOk="0">
                    <a:moveTo>
                      <a:pt x="0" y="0"/>
                    </a:moveTo>
                    <a:lnTo>
                      <a:pt x="0" y="75593"/>
                    </a:lnTo>
                    <a:lnTo>
                      <a:pt x="15377" y="75593"/>
                    </a:lnTo>
                    <a:cubicBezTo>
                      <a:pt x="14999" y="33659"/>
                      <a:pt x="8256" y="239"/>
                      <a:pt x="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5" name="Google Shape;1295;p8"/>
              <p:cNvSpPr/>
              <p:nvPr/>
            </p:nvSpPr>
            <p:spPr>
              <a:xfrm>
                <a:off x="1440600" y="2197550"/>
                <a:ext cx="214850" cy="1797325"/>
              </a:xfrm>
              <a:custGeom>
                <a:avLst/>
                <a:gdLst/>
                <a:ahLst/>
                <a:cxnLst/>
                <a:rect l="l" t="t" r="r" b="b"/>
                <a:pathLst>
                  <a:path w="8594" h="71893" extrusionOk="0">
                    <a:moveTo>
                      <a:pt x="4317" y="0"/>
                    </a:moveTo>
                    <a:lnTo>
                      <a:pt x="0" y="617"/>
                    </a:lnTo>
                    <a:lnTo>
                      <a:pt x="0" y="71893"/>
                    </a:lnTo>
                    <a:lnTo>
                      <a:pt x="8594" y="71893"/>
                    </a:lnTo>
                    <a:cubicBezTo>
                      <a:pt x="8594" y="21902"/>
                      <a:pt x="4317" y="0"/>
                      <a:pt x="431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6" name="Google Shape;1296;p8"/>
              <p:cNvSpPr/>
              <p:nvPr/>
            </p:nvSpPr>
            <p:spPr>
              <a:xfrm>
                <a:off x="1440600" y="2035925"/>
                <a:ext cx="214850" cy="206400"/>
              </a:xfrm>
              <a:custGeom>
                <a:avLst/>
                <a:gdLst/>
                <a:ahLst/>
                <a:cxnLst/>
                <a:rect l="l" t="t" r="r" b="b"/>
                <a:pathLst>
                  <a:path w="8594" h="8256" extrusionOk="0">
                    <a:moveTo>
                      <a:pt x="0" y="0"/>
                    </a:moveTo>
                    <a:lnTo>
                      <a:pt x="0" y="7082"/>
                    </a:lnTo>
                    <a:lnTo>
                      <a:pt x="8594" y="8256"/>
                    </a:lnTo>
                    <a:lnTo>
                      <a:pt x="8594" y="27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97" name="Google Shape;1297;p8"/>
            <p:cNvGrpSpPr/>
            <p:nvPr/>
          </p:nvGrpSpPr>
          <p:grpSpPr>
            <a:xfrm flipH="1">
              <a:off x="7860239" y="-132180"/>
              <a:ext cx="1291188" cy="5305618"/>
              <a:chOff x="1440600" y="197825"/>
              <a:chExt cx="990175" cy="3797050"/>
            </a:xfrm>
          </p:grpSpPr>
          <p:sp>
            <p:nvSpPr>
              <p:cNvPr id="1298" name="Google Shape;1298;p8"/>
              <p:cNvSpPr/>
              <p:nvPr/>
            </p:nvSpPr>
            <p:spPr>
              <a:xfrm>
                <a:off x="1440600" y="197825"/>
                <a:ext cx="990175" cy="1889850"/>
              </a:xfrm>
              <a:custGeom>
                <a:avLst/>
                <a:gdLst/>
                <a:ahLst/>
                <a:cxnLst/>
                <a:rect l="l" t="t" r="r" b="b"/>
                <a:pathLst>
                  <a:path w="39607" h="75594" extrusionOk="0">
                    <a:moveTo>
                      <a:pt x="0" y="1"/>
                    </a:moveTo>
                    <a:lnTo>
                      <a:pt x="0" y="75593"/>
                    </a:lnTo>
                    <a:lnTo>
                      <a:pt x="219" y="75593"/>
                    </a:lnTo>
                    <a:cubicBezTo>
                      <a:pt x="21405" y="75593"/>
                      <a:pt x="38652" y="42074"/>
                      <a:pt x="39606" y="1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9" name="Google Shape;1299;p8"/>
              <p:cNvSpPr/>
              <p:nvPr/>
            </p:nvSpPr>
            <p:spPr>
              <a:xfrm>
                <a:off x="1440600" y="2105050"/>
                <a:ext cx="590825" cy="1889825"/>
              </a:xfrm>
              <a:custGeom>
                <a:avLst/>
                <a:gdLst/>
                <a:ahLst/>
                <a:cxnLst/>
                <a:rect l="l" t="t" r="r" b="b"/>
                <a:pathLst>
                  <a:path w="23633" h="75593" extrusionOk="0">
                    <a:moveTo>
                      <a:pt x="0" y="0"/>
                    </a:moveTo>
                    <a:lnTo>
                      <a:pt x="0" y="75593"/>
                    </a:lnTo>
                    <a:lnTo>
                      <a:pt x="23633" y="75593"/>
                    </a:lnTo>
                    <a:cubicBezTo>
                      <a:pt x="23056" y="33659"/>
                      <a:pt x="12712" y="239"/>
                      <a:pt x="0" y="0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0" name="Google Shape;1300;p8"/>
              <p:cNvSpPr/>
              <p:nvPr/>
            </p:nvSpPr>
            <p:spPr>
              <a:xfrm>
                <a:off x="1440600" y="197825"/>
                <a:ext cx="858875" cy="1889850"/>
              </a:xfrm>
              <a:custGeom>
                <a:avLst/>
                <a:gdLst/>
                <a:ahLst/>
                <a:cxnLst/>
                <a:rect l="l" t="t" r="r" b="b"/>
                <a:pathLst>
                  <a:path w="34355" h="75594" extrusionOk="0">
                    <a:moveTo>
                      <a:pt x="0" y="1"/>
                    </a:moveTo>
                    <a:lnTo>
                      <a:pt x="0" y="75593"/>
                    </a:lnTo>
                    <a:lnTo>
                      <a:pt x="179" y="75593"/>
                    </a:lnTo>
                    <a:cubicBezTo>
                      <a:pt x="18560" y="75593"/>
                      <a:pt x="33539" y="42074"/>
                      <a:pt x="3435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1" name="Google Shape;1301;p8"/>
              <p:cNvSpPr/>
              <p:nvPr/>
            </p:nvSpPr>
            <p:spPr>
              <a:xfrm>
                <a:off x="1440600" y="197825"/>
                <a:ext cx="644550" cy="1889850"/>
              </a:xfrm>
              <a:custGeom>
                <a:avLst/>
                <a:gdLst/>
                <a:ahLst/>
                <a:cxnLst/>
                <a:rect l="l" t="t" r="r" b="b"/>
                <a:pathLst>
                  <a:path w="25782" h="75594" extrusionOk="0">
                    <a:moveTo>
                      <a:pt x="0" y="1"/>
                    </a:moveTo>
                    <a:lnTo>
                      <a:pt x="0" y="75593"/>
                    </a:lnTo>
                    <a:lnTo>
                      <a:pt x="139" y="75593"/>
                    </a:lnTo>
                    <a:cubicBezTo>
                      <a:pt x="13905" y="75593"/>
                      <a:pt x="25144" y="42074"/>
                      <a:pt x="2578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2" name="Google Shape;1302;p8"/>
              <p:cNvSpPr/>
              <p:nvPr/>
            </p:nvSpPr>
            <p:spPr>
              <a:xfrm>
                <a:off x="1526125" y="471350"/>
                <a:ext cx="341675" cy="1616325"/>
              </a:xfrm>
              <a:custGeom>
                <a:avLst/>
                <a:gdLst/>
                <a:ahLst/>
                <a:cxnLst/>
                <a:rect l="l" t="t" r="r" b="b"/>
                <a:pathLst>
                  <a:path w="13667" h="64653" extrusionOk="0">
                    <a:moveTo>
                      <a:pt x="5690" y="1"/>
                    </a:moveTo>
                    <a:cubicBezTo>
                      <a:pt x="5690" y="1"/>
                      <a:pt x="8177" y="38215"/>
                      <a:pt x="1" y="64652"/>
                    </a:cubicBezTo>
                    <a:cubicBezTo>
                      <a:pt x="13508" y="46788"/>
                      <a:pt x="13667" y="1"/>
                      <a:pt x="136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" name="Google Shape;1303;p8"/>
              <p:cNvSpPr/>
              <p:nvPr/>
            </p:nvSpPr>
            <p:spPr>
              <a:xfrm>
                <a:off x="1440600" y="2105050"/>
                <a:ext cx="512750" cy="1889825"/>
              </a:xfrm>
              <a:custGeom>
                <a:avLst/>
                <a:gdLst/>
                <a:ahLst/>
                <a:cxnLst/>
                <a:rect l="l" t="t" r="r" b="b"/>
                <a:pathLst>
                  <a:path w="20510" h="75593" extrusionOk="0">
                    <a:moveTo>
                      <a:pt x="0" y="0"/>
                    </a:moveTo>
                    <a:lnTo>
                      <a:pt x="0" y="75593"/>
                    </a:lnTo>
                    <a:lnTo>
                      <a:pt x="20509" y="75593"/>
                    </a:lnTo>
                    <a:cubicBezTo>
                      <a:pt x="20012" y="33659"/>
                      <a:pt x="11021" y="239"/>
                      <a:pt x="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" name="Google Shape;1304;p8"/>
              <p:cNvSpPr/>
              <p:nvPr/>
            </p:nvSpPr>
            <p:spPr>
              <a:xfrm>
                <a:off x="1440600" y="2105050"/>
                <a:ext cx="384450" cy="1889825"/>
              </a:xfrm>
              <a:custGeom>
                <a:avLst/>
                <a:gdLst/>
                <a:ahLst/>
                <a:cxnLst/>
                <a:rect l="l" t="t" r="r" b="b"/>
                <a:pathLst>
                  <a:path w="15378" h="75593" extrusionOk="0">
                    <a:moveTo>
                      <a:pt x="0" y="0"/>
                    </a:moveTo>
                    <a:lnTo>
                      <a:pt x="0" y="75593"/>
                    </a:lnTo>
                    <a:lnTo>
                      <a:pt x="15377" y="75593"/>
                    </a:lnTo>
                    <a:cubicBezTo>
                      <a:pt x="14999" y="33659"/>
                      <a:pt x="8256" y="239"/>
                      <a:pt x="0" y="0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" name="Google Shape;1305;p8"/>
              <p:cNvSpPr/>
              <p:nvPr/>
            </p:nvSpPr>
            <p:spPr>
              <a:xfrm>
                <a:off x="1440600" y="2197550"/>
                <a:ext cx="214850" cy="1797325"/>
              </a:xfrm>
              <a:custGeom>
                <a:avLst/>
                <a:gdLst/>
                <a:ahLst/>
                <a:cxnLst/>
                <a:rect l="l" t="t" r="r" b="b"/>
                <a:pathLst>
                  <a:path w="8594" h="71893" extrusionOk="0">
                    <a:moveTo>
                      <a:pt x="4317" y="0"/>
                    </a:moveTo>
                    <a:lnTo>
                      <a:pt x="0" y="617"/>
                    </a:lnTo>
                    <a:lnTo>
                      <a:pt x="0" y="71893"/>
                    </a:lnTo>
                    <a:lnTo>
                      <a:pt x="8594" y="71893"/>
                    </a:lnTo>
                    <a:cubicBezTo>
                      <a:pt x="8594" y="21902"/>
                      <a:pt x="4317" y="0"/>
                      <a:pt x="431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" name="Google Shape;1306;p8"/>
              <p:cNvSpPr/>
              <p:nvPr/>
            </p:nvSpPr>
            <p:spPr>
              <a:xfrm>
                <a:off x="1440600" y="2035925"/>
                <a:ext cx="214850" cy="206400"/>
              </a:xfrm>
              <a:custGeom>
                <a:avLst/>
                <a:gdLst/>
                <a:ahLst/>
                <a:cxnLst/>
                <a:rect l="l" t="t" r="r" b="b"/>
                <a:pathLst>
                  <a:path w="8594" h="8256" extrusionOk="0">
                    <a:moveTo>
                      <a:pt x="0" y="0"/>
                    </a:moveTo>
                    <a:lnTo>
                      <a:pt x="0" y="7082"/>
                    </a:lnTo>
                    <a:lnTo>
                      <a:pt x="8594" y="8256"/>
                    </a:lnTo>
                    <a:lnTo>
                      <a:pt x="8594" y="27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07" name="Google Shape;1307;p8"/>
            <p:cNvGrpSpPr/>
            <p:nvPr/>
          </p:nvGrpSpPr>
          <p:grpSpPr>
            <a:xfrm>
              <a:off x="-417858" y="-823150"/>
              <a:ext cx="9978772" cy="1382075"/>
              <a:chOff x="193475" y="-693375"/>
              <a:chExt cx="7221575" cy="1382075"/>
            </a:xfrm>
          </p:grpSpPr>
          <p:sp>
            <p:nvSpPr>
              <p:cNvPr id="1308" name="Google Shape;1308;p8"/>
              <p:cNvSpPr/>
              <p:nvPr/>
            </p:nvSpPr>
            <p:spPr>
              <a:xfrm>
                <a:off x="363575" y="384325"/>
                <a:ext cx="6883875" cy="304375"/>
              </a:xfrm>
              <a:custGeom>
                <a:avLst/>
                <a:gdLst/>
                <a:ahLst/>
                <a:cxnLst/>
                <a:rect l="l" t="t" r="r" b="b"/>
                <a:pathLst>
                  <a:path w="275355" h="12175" extrusionOk="0">
                    <a:moveTo>
                      <a:pt x="0" y="0"/>
                    </a:moveTo>
                    <a:lnTo>
                      <a:pt x="0" y="9390"/>
                    </a:lnTo>
                    <a:lnTo>
                      <a:pt x="0" y="10782"/>
                    </a:lnTo>
                    <a:lnTo>
                      <a:pt x="14522" y="10782"/>
                    </a:lnTo>
                    <a:lnTo>
                      <a:pt x="14522" y="9370"/>
                    </a:lnTo>
                    <a:lnTo>
                      <a:pt x="16869" y="9370"/>
                    </a:lnTo>
                    <a:lnTo>
                      <a:pt x="16869" y="12175"/>
                    </a:lnTo>
                    <a:lnTo>
                      <a:pt x="30913" y="12175"/>
                    </a:lnTo>
                    <a:lnTo>
                      <a:pt x="30913" y="9370"/>
                    </a:lnTo>
                    <a:lnTo>
                      <a:pt x="33261" y="9370"/>
                    </a:lnTo>
                    <a:lnTo>
                      <a:pt x="33261" y="10782"/>
                    </a:lnTo>
                    <a:lnTo>
                      <a:pt x="47782" y="10782"/>
                    </a:lnTo>
                    <a:lnTo>
                      <a:pt x="47782" y="9370"/>
                    </a:lnTo>
                    <a:lnTo>
                      <a:pt x="50110" y="9370"/>
                    </a:lnTo>
                    <a:lnTo>
                      <a:pt x="50110" y="12175"/>
                    </a:lnTo>
                    <a:lnTo>
                      <a:pt x="64632" y="12175"/>
                    </a:lnTo>
                    <a:lnTo>
                      <a:pt x="64632" y="9370"/>
                    </a:lnTo>
                    <a:lnTo>
                      <a:pt x="66979" y="9370"/>
                    </a:lnTo>
                    <a:lnTo>
                      <a:pt x="66979" y="10782"/>
                    </a:lnTo>
                    <a:lnTo>
                      <a:pt x="81023" y="10782"/>
                    </a:lnTo>
                    <a:lnTo>
                      <a:pt x="81023" y="9370"/>
                    </a:lnTo>
                    <a:lnTo>
                      <a:pt x="83370" y="9370"/>
                    </a:lnTo>
                    <a:lnTo>
                      <a:pt x="83370" y="12175"/>
                    </a:lnTo>
                    <a:lnTo>
                      <a:pt x="97892" y="12175"/>
                    </a:lnTo>
                    <a:lnTo>
                      <a:pt x="97892" y="9370"/>
                    </a:lnTo>
                    <a:lnTo>
                      <a:pt x="101174" y="9370"/>
                    </a:lnTo>
                    <a:lnTo>
                      <a:pt x="101174" y="10782"/>
                    </a:lnTo>
                    <a:lnTo>
                      <a:pt x="115656" y="10782"/>
                    </a:lnTo>
                    <a:lnTo>
                      <a:pt x="115656" y="9370"/>
                    </a:lnTo>
                    <a:lnTo>
                      <a:pt x="118481" y="9370"/>
                    </a:lnTo>
                    <a:lnTo>
                      <a:pt x="118481" y="12175"/>
                    </a:lnTo>
                    <a:lnTo>
                      <a:pt x="133460" y="12175"/>
                    </a:lnTo>
                    <a:lnTo>
                      <a:pt x="133460" y="9370"/>
                    </a:lnTo>
                    <a:lnTo>
                      <a:pt x="136285" y="9370"/>
                    </a:lnTo>
                    <a:lnTo>
                      <a:pt x="136285" y="10782"/>
                    </a:lnTo>
                    <a:lnTo>
                      <a:pt x="151722" y="10782"/>
                    </a:lnTo>
                    <a:lnTo>
                      <a:pt x="151722" y="9370"/>
                    </a:lnTo>
                    <a:lnTo>
                      <a:pt x="154527" y="9370"/>
                    </a:lnTo>
                    <a:lnTo>
                      <a:pt x="154527" y="12175"/>
                    </a:lnTo>
                    <a:lnTo>
                      <a:pt x="169048" y="12175"/>
                    </a:lnTo>
                    <a:lnTo>
                      <a:pt x="169048" y="9370"/>
                    </a:lnTo>
                    <a:lnTo>
                      <a:pt x="172331" y="9370"/>
                    </a:lnTo>
                    <a:lnTo>
                      <a:pt x="172331" y="10782"/>
                    </a:lnTo>
                    <a:lnTo>
                      <a:pt x="186852" y="10782"/>
                    </a:lnTo>
                    <a:lnTo>
                      <a:pt x="186852" y="9370"/>
                    </a:lnTo>
                    <a:lnTo>
                      <a:pt x="190115" y="9370"/>
                    </a:lnTo>
                    <a:lnTo>
                      <a:pt x="190115" y="12175"/>
                    </a:lnTo>
                    <a:lnTo>
                      <a:pt x="204636" y="12175"/>
                    </a:lnTo>
                    <a:lnTo>
                      <a:pt x="204636" y="9370"/>
                    </a:lnTo>
                    <a:lnTo>
                      <a:pt x="207441" y="9370"/>
                    </a:lnTo>
                    <a:lnTo>
                      <a:pt x="207441" y="12175"/>
                    </a:lnTo>
                    <a:lnTo>
                      <a:pt x="222440" y="12175"/>
                    </a:lnTo>
                    <a:lnTo>
                      <a:pt x="222440" y="9370"/>
                    </a:lnTo>
                    <a:lnTo>
                      <a:pt x="225722" y="9370"/>
                    </a:lnTo>
                    <a:lnTo>
                      <a:pt x="225722" y="10782"/>
                    </a:lnTo>
                    <a:lnTo>
                      <a:pt x="240224" y="10782"/>
                    </a:lnTo>
                    <a:lnTo>
                      <a:pt x="240224" y="9370"/>
                    </a:lnTo>
                    <a:lnTo>
                      <a:pt x="243507" y="9370"/>
                    </a:lnTo>
                    <a:lnTo>
                      <a:pt x="243507" y="12175"/>
                    </a:lnTo>
                    <a:lnTo>
                      <a:pt x="257551" y="12175"/>
                    </a:lnTo>
                    <a:lnTo>
                      <a:pt x="257551" y="9370"/>
                    </a:lnTo>
                    <a:lnTo>
                      <a:pt x="260833" y="9370"/>
                    </a:lnTo>
                    <a:lnTo>
                      <a:pt x="260833" y="10782"/>
                    </a:lnTo>
                    <a:lnTo>
                      <a:pt x="275355" y="10782"/>
                    </a:lnTo>
                    <a:lnTo>
                      <a:pt x="27535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" name="Google Shape;1309;p8"/>
              <p:cNvSpPr/>
              <p:nvPr/>
            </p:nvSpPr>
            <p:spPr>
              <a:xfrm>
                <a:off x="363575" y="-634175"/>
                <a:ext cx="6695900" cy="1158775"/>
              </a:xfrm>
              <a:custGeom>
                <a:avLst/>
                <a:gdLst/>
                <a:ahLst/>
                <a:cxnLst/>
                <a:rect l="l" t="t" r="r" b="b"/>
                <a:pathLst>
                  <a:path w="267836" h="46351" extrusionOk="0">
                    <a:moveTo>
                      <a:pt x="0" y="0"/>
                    </a:moveTo>
                    <a:lnTo>
                      <a:pt x="0" y="46350"/>
                    </a:lnTo>
                    <a:lnTo>
                      <a:pt x="267835" y="46350"/>
                    </a:lnTo>
                    <a:lnTo>
                      <a:pt x="267835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0" name="Google Shape;1310;p8"/>
              <p:cNvSpPr/>
              <p:nvPr/>
            </p:nvSpPr>
            <p:spPr>
              <a:xfrm>
                <a:off x="363575" y="-634175"/>
                <a:ext cx="363050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14522" h="47783" extrusionOk="0">
                    <a:moveTo>
                      <a:pt x="0" y="0"/>
                    </a:moveTo>
                    <a:lnTo>
                      <a:pt x="0" y="47782"/>
                    </a:lnTo>
                    <a:lnTo>
                      <a:pt x="14522" y="47782"/>
                    </a:lnTo>
                    <a:lnTo>
                      <a:pt x="14522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" name="Google Shape;1311;p8"/>
              <p:cNvSpPr/>
              <p:nvPr/>
            </p:nvSpPr>
            <p:spPr>
              <a:xfrm>
                <a:off x="434175" y="-634175"/>
                <a:ext cx="210900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8436" h="47783" extrusionOk="0">
                    <a:moveTo>
                      <a:pt x="1" y="0"/>
                    </a:moveTo>
                    <a:lnTo>
                      <a:pt x="1" y="47782"/>
                    </a:lnTo>
                    <a:lnTo>
                      <a:pt x="8435" y="47782"/>
                    </a:lnTo>
                    <a:lnTo>
                      <a:pt x="8435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" name="Google Shape;1312;p8"/>
              <p:cNvSpPr/>
              <p:nvPr/>
            </p:nvSpPr>
            <p:spPr>
              <a:xfrm>
                <a:off x="785300" y="-634175"/>
                <a:ext cx="351125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14045" h="49156" extrusionOk="0">
                    <a:moveTo>
                      <a:pt x="0" y="0"/>
                    </a:moveTo>
                    <a:lnTo>
                      <a:pt x="0" y="49155"/>
                    </a:lnTo>
                    <a:lnTo>
                      <a:pt x="14044" y="49155"/>
                    </a:lnTo>
                    <a:lnTo>
                      <a:pt x="14044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3" name="Google Shape;1313;p8"/>
              <p:cNvSpPr/>
              <p:nvPr/>
            </p:nvSpPr>
            <p:spPr>
              <a:xfrm>
                <a:off x="867350" y="-634175"/>
                <a:ext cx="187025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7481" h="49156" extrusionOk="0">
                    <a:moveTo>
                      <a:pt x="0" y="0"/>
                    </a:moveTo>
                    <a:lnTo>
                      <a:pt x="0" y="49155"/>
                    </a:lnTo>
                    <a:lnTo>
                      <a:pt x="7480" y="49155"/>
                    </a:lnTo>
                    <a:lnTo>
                      <a:pt x="7480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" name="Google Shape;1314;p8"/>
              <p:cNvSpPr/>
              <p:nvPr/>
            </p:nvSpPr>
            <p:spPr>
              <a:xfrm>
                <a:off x="1195075" y="-634175"/>
                <a:ext cx="363075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14523" h="47783" extrusionOk="0">
                    <a:moveTo>
                      <a:pt x="1" y="0"/>
                    </a:moveTo>
                    <a:lnTo>
                      <a:pt x="1" y="47782"/>
                    </a:lnTo>
                    <a:lnTo>
                      <a:pt x="14522" y="47782"/>
                    </a:lnTo>
                    <a:lnTo>
                      <a:pt x="14522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" name="Google Shape;1315;p8"/>
              <p:cNvSpPr/>
              <p:nvPr/>
            </p:nvSpPr>
            <p:spPr>
              <a:xfrm>
                <a:off x="1277150" y="-634175"/>
                <a:ext cx="198950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7958" h="47783" extrusionOk="0">
                    <a:moveTo>
                      <a:pt x="0" y="0"/>
                    </a:moveTo>
                    <a:lnTo>
                      <a:pt x="0" y="47782"/>
                    </a:lnTo>
                    <a:lnTo>
                      <a:pt x="7957" y="47782"/>
                    </a:lnTo>
                    <a:lnTo>
                      <a:pt x="7957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" name="Google Shape;1316;p8"/>
              <p:cNvSpPr/>
              <p:nvPr/>
            </p:nvSpPr>
            <p:spPr>
              <a:xfrm>
                <a:off x="1616300" y="-634175"/>
                <a:ext cx="363075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14523" h="49156" extrusionOk="0">
                    <a:moveTo>
                      <a:pt x="1" y="0"/>
                    </a:moveTo>
                    <a:lnTo>
                      <a:pt x="1" y="49155"/>
                    </a:lnTo>
                    <a:lnTo>
                      <a:pt x="14523" y="49155"/>
                    </a:lnTo>
                    <a:lnTo>
                      <a:pt x="14523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" name="Google Shape;1317;p8"/>
              <p:cNvSpPr/>
              <p:nvPr/>
            </p:nvSpPr>
            <p:spPr>
              <a:xfrm>
                <a:off x="1698375" y="-634175"/>
                <a:ext cx="210875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8435" h="49156" extrusionOk="0">
                    <a:moveTo>
                      <a:pt x="0" y="0"/>
                    </a:moveTo>
                    <a:lnTo>
                      <a:pt x="0" y="49155"/>
                    </a:lnTo>
                    <a:lnTo>
                      <a:pt x="8435" y="49155"/>
                    </a:lnTo>
                    <a:lnTo>
                      <a:pt x="8435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" name="Google Shape;1318;p8"/>
              <p:cNvSpPr/>
              <p:nvPr/>
            </p:nvSpPr>
            <p:spPr>
              <a:xfrm>
                <a:off x="2038025" y="-634175"/>
                <a:ext cx="351150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14046" h="47783" extrusionOk="0">
                    <a:moveTo>
                      <a:pt x="1" y="0"/>
                    </a:moveTo>
                    <a:lnTo>
                      <a:pt x="1" y="47782"/>
                    </a:lnTo>
                    <a:lnTo>
                      <a:pt x="14045" y="47782"/>
                    </a:lnTo>
                    <a:lnTo>
                      <a:pt x="14045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" name="Google Shape;1319;p8"/>
              <p:cNvSpPr/>
              <p:nvPr/>
            </p:nvSpPr>
            <p:spPr>
              <a:xfrm>
                <a:off x="2108150" y="-634175"/>
                <a:ext cx="198950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7958" h="47783" extrusionOk="0">
                    <a:moveTo>
                      <a:pt x="1" y="0"/>
                    </a:moveTo>
                    <a:lnTo>
                      <a:pt x="1" y="47782"/>
                    </a:lnTo>
                    <a:lnTo>
                      <a:pt x="7958" y="47782"/>
                    </a:lnTo>
                    <a:lnTo>
                      <a:pt x="7958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" name="Google Shape;1320;p8"/>
              <p:cNvSpPr/>
              <p:nvPr/>
            </p:nvSpPr>
            <p:spPr>
              <a:xfrm>
                <a:off x="2447825" y="-634175"/>
                <a:ext cx="363075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14523" h="49156" extrusionOk="0">
                    <a:moveTo>
                      <a:pt x="0" y="0"/>
                    </a:moveTo>
                    <a:lnTo>
                      <a:pt x="0" y="49155"/>
                    </a:lnTo>
                    <a:lnTo>
                      <a:pt x="14522" y="49155"/>
                    </a:lnTo>
                    <a:lnTo>
                      <a:pt x="14522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" name="Google Shape;1321;p8"/>
              <p:cNvSpPr/>
              <p:nvPr/>
            </p:nvSpPr>
            <p:spPr>
              <a:xfrm>
                <a:off x="2529375" y="-634175"/>
                <a:ext cx="198950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7958" h="49156" extrusionOk="0">
                    <a:moveTo>
                      <a:pt x="1" y="0"/>
                    </a:moveTo>
                    <a:lnTo>
                      <a:pt x="1" y="49155"/>
                    </a:lnTo>
                    <a:lnTo>
                      <a:pt x="7958" y="49155"/>
                    </a:lnTo>
                    <a:lnTo>
                      <a:pt x="7958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" name="Google Shape;1322;p8"/>
              <p:cNvSpPr/>
              <p:nvPr/>
            </p:nvSpPr>
            <p:spPr>
              <a:xfrm>
                <a:off x="2892925" y="-634175"/>
                <a:ext cx="363075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14523" h="47783" extrusionOk="0">
                    <a:moveTo>
                      <a:pt x="0" y="0"/>
                    </a:moveTo>
                    <a:lnTo>
                      <a:pt x="0" y="47782"/>
                    </a:lnTo>
                    <a:lnTo>
                      <a:pt x="14522" y="47782"/>
                    </a:lnTo>
                    <a:lnTo>
                      <a:pt x="14522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" name="Google Shape;1323;p8"/>
              <p:cNvSpPr/>
              <p:nvPr/>
            </p:nvSpPr>
            <p:spPr>
              <a:xfrm>
                <a:off x="2973975" y="-634175"/>
                <a:ext cx="210900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8436" h="47783" extrusionOk="0">
                    <a:moveTo>
                      <a:pt x="1" y="0"/>
                    </a:moveTo>
                    <a:lnTo>
                      <a:pt x="1" y="47782"/>
                    </a:lnTo>
                    <a:lnTo>
                      <a:pt x="8435" y="47782"/>
                    </a:lnTo>
                    <a:lnTo>
                      <a:pt x="8435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" name="Google Shape;1324;p8"/>
              <p:cNvSpPr/>
              <p:nvPr/>
            </p:nvSpPr>
            <p:spPr>
              <a:xfrm>
                <a:off x="3325600" y="-634175"/>
                <a:ext cx="374500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14980" h="49156" extrusionOk="0">
                    <a:moveTo>
                      <a:pt x="0" y="0"/>
                    </a:moveTo>
                    <a:lnTo>
                      <a:pt x="0" y="49155"/>
                    </a:lnTo>
                    <a:lnTo>
                      <a:pt x="14979" y="49155"/>
                    </a:lnTo>
                    <a:lnTo>
                      <a:pt x="14979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" name="Google Shape;1325;p8"/>
              <p:cNvSpPr/>
              <p:nvPr/>
            </p:nvSpPr>
            <p:spPr>
              <a:xfrm>
                <a:off x="3407650" y="-634175"/>
                <a:ext cx="210375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8415" h="49156" extrusionOk="0">
                    <a:moveTo>
                      <a:pt x="0" y="0"/>
                    </a:moveTo>
                    <a:lnTo>
                      <a:pt x="0" y="49155"/>
                    </a:lnTo>
                    <a:lnTo>
                      <a:pt x="8415" y="49155"/>
                    </a:lnTo>
                    <a:lnTo>
                      <a:pt x="8415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" name="Google Shape;1326;p8"/>
              <p:cNvSpPr/>
              <p:nvPr/>
            </p:nvSpPr>
            <p:spPr>
              <a:xfrm>
                <a:off x="3770675" y="-634175"/>
                <a:ext cx="385950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15438" h="47783" extrusionOk="0">
                    <a:moveTo>
                      <a:pt x="1" y="0"/>
                    </a:moveTo>
                    <a:lnTo>
                      <a:pt x="1" y="47782"/>
                    </a:lnTo>
                    <a:lnTo>
                      <a:pt x="15438" y="47782"/>
                    </a:lnTo>
                    <a:lnTo>
                      <a:pt x="15438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" name="Google Shape;1327;p8"/>
              <p:cNvSpPr/>
              <p:nvPr/>
            </p:nvSpPr>
            <p:spPr>
              <a:xfrm>
                <a:off x="3864175" y="-634175"/>
                <a:ext cx="198950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7958" h="47783" extrusionOk="0">
                    <a:moveTo>
                      <a:pt x="1" y="0"/>
                    </a:moveTo>
                    <a:lnTo>
                      <a:pt x="1" y="47782"/>
                    </a:lnTo>
                    <a:lnTo>
                      <a:pt x="7958" y="47782"/>
                    </a:lnTo>
                    <a:lnTo>
                      <a:pt x="7958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" name="Google Shape;1328;p8"/>
              <p:cNvSpPr/>
              <p:nvPr/>
            </p:nvSpPr>
            <p:spPr>
              <a:xfrm>
                <a:off x="4226725" y="-634175"/>
                <a:ext cx="363075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14523" h="49156" extrusionOk="0">
                    <a:moveTo>
                      <a:pt x="1" y="0"/>
                    </a:moveTo>
                    <a:lnTo>
                      <a:pt x="1" y="49155"/>
                    </a:lnTo>
                    <a:lnTo>
                      <a:pt x="14522" y="49155"/>
                    </a:lnTo>
                    <a:lnTo>
                      <a:pt x="14522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" name="Google Shape;1329;p8"/>
              <p:cNvSpPr/>
              <p:nvPr/>
            </p:nvSpPr>
            <p:spPr>
              <a:xfrm>
                <a:off x="4308775" y="-634175"/>
                <a:ext cx="187025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7481" h="49156" extrusionOk="0">
                    <a:moveTo>
                      <a:pt x="1" y="0"/>
                    </a:moveTo>
                    <a:lnTo>
                      <a:pt x="1" y="49155"/>
                    </a:lnTo>
                    <a:lnTo>
                      <a:pt x="7481" y="49155"/>
                    </a:lnTo>
                    <a:lnTo>
                      <a:pt x="7481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" name="Google Shape;1330;p8"/>
              <p:cNvSpPr/>
              <p:nvPr/>
            </p:nvSpPr>
            <p:spPr>
              <a:xfrm>
                <a:off x="4671825" y="-634175"/>
                <a:ext cx="363075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14523" h="47783" extrusionOk="0">
                    <a:moveTo>
                      <a:pt x="1" y="0"/>
                    </a:moveTo>
                    <a:lnTo>
                      <a:pt x="1" y="47782"/>
                    </a:lnTo>
                    <a:lnTo>
                      <a:pt x="14522" y="47782"/>
                    </a:lnTo>
                    <a:lnTo>
                      <a:pt x="14522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" name="Google Shape;1331;p8"/>
              <p:cNvSpPr/>
              <p:nvPr/>
            </p:nvSpPr>
            <p:spPr>
              <a:xfrm>
                <a:off x="4741950" y="-634175"/>
                <a:ext cx="210875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8435" h="47783" extrusionOk="0">
                    <a:moveTo>
                      <a:pt x="0" y="0"/>
                    </a:moveTo>
                    <a:lnTo>
                      <a:pt x="0" y="47782"/>
                    </a:lnTo>
                    <a:lnTo>
                      <a:pt x="8435" y="47782"/>
                    </a:lnTo>
                    <a:lnTo>
                      <a:pt x="8435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" name="Google Shape;1332;p8"/>
              <p:cNvSpPr/>
              <p:nvPr/>
            </p:nvSpPr>
            <p:spPr>
              <a:xfrm>
                <a:off x="5116425" y="-634175"/>
                <a:ext cx="363075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14523" h="49156" extrusionOk="0">
                    <a:moveTo>
                      <a:pt x="1" y="0"/>
                    </a:moveTo>
                    <a:lnTo>
                      <a:pt x="1" y="49155"/>
                    </a:lnTo>
                    <a:lnTo>
                      <a:pt x="14522" y="49155"/>
                    </a:lnTo>
                    <a:lnTo>
                      <a:pt x="14522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" name="Google Shape;1333;p8"/>
              <p:cNvSpPr/>
              <p:nvPr/>
            </p:nvSpPr>
            <p:spPr>
              <a:xfrm>
                <a:off x="5198475" y="-634175"/>
                <a:ext cx="198950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7958" h="49156" extrusionOk="0">
                    <a:moveTo>
                      <a:pt x="1" y="0"/>
                    </a:moveTo>
                    <a:lnTo>
                      <a:pt x="1" y="49155"/>
                    </a:lnTo>
                    <a:lnTo>
                      <a:pt x="7958" y="49155"/>
                    </a:lnTo>
                    <a:lnTo>
                      <a:pt x="7958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" name="Google Shape;1334;p8"/>
              <p:cNvSpPr/>
              <p:nvPr/>
            </p:nvSpPr>
            <p:spPr>
              <a:xfrm>
                <a:off x="5549600" y="-634175"/>
                <a:ext cx="375000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15000" h="49156" extrusionOk="0">
                    <a:moveTo>
                      <a:pt x="0" y="0"/>
                    </a:moveTo>
                    <a:lnTo>
                      <a:pt x="0" y="49155"/>
                    </a:lnTo>
                    <a:lnTo>
                      <a:pt x="14999" y="49155"/>
                    </a:lnTo>
                    <a:lnTo>
                      <a:pt x="14999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" name="Google Shape;1335;p8"/>
              <p:cNvSpPr/>
              <p:nvPr/>
            </p:nvSpPr>
            <p:spPr>
              <a:xfrm>
                <a:off x="5631650" y="-634175"/>
                <a:ext cx="198950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7958" h="49156" extrusionOk="0">
                    <a:moveTo>
                      <a:pt x="0" y="0"/>
                    </a:moveTo>
                    <a:lnTo>
                      <a:pt x="0" y="49155"/>
                    </a:lnTo>
                    <a:lnTo>
                      <a:pt x="7957" y="49155"/>
                    </a:lnTo>
                    <a:lnTo>
                      <a:pt x="7957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" name="Google Shape;1336;p8"/>
              <p:cNvSpPr/>
              <p:nvPr/>
            </p:nvSpPr>
            <p:spPr>
              <a:xfrm>
                <a:off x="6006625" y="-634175"/>
                <a:ext cx="363075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14523" h="47783" extrusionOk="0">
                    <a:moveTo>
                      <a:pt x="0" y="0"/>
                    </a:moveTo>
                    <a:lnTo>
                      <a:pt x="0" y="47782"/>
                    </a:lnTo>
                    <a:lnTo>
                      <a:pt x="14522" y="47782"/>
                    </a:lnTo>
                    <a:lnTo>
                      <a:pt x="14522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" name="Google Shape;1337;p8"/>
              <p:cNvSpPr/>
              <p:nvPr/>
            </p:nvSpPr>
            <p:spPr>
              <a:xfrm>
                <a:off x="6076750" y="-634175"/>
                <a:ext cx="210875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8435" h="47783" extrusionOk="0">
                    <a:moveTo>
                      <a:pt x="0" y="0"/>
                    </a:moveTo>
                    <a:lnTo>
                      <a:pt x="0" y="47782"/>
                    </a:lnTo>
                    <a:lnTo>
                      <a:pt x="8435" y="47782"/>
                    </a:lnTo>
                    <a:lnTo>
                      <a:pt x="8435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" name="Google Shape;1338;p8"/>
              <p:cNvSpPr/>
              <p:nvPr/>
            </p:nvSpPr>
            <p:spPr>
              <a:xfrm>
                <a:off x="6451225" y="-634175"/>
                <a:ext cx="351125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14045" h="49156" extrusionOk="0">
                    <a:moveTo>
                      <a:pt x="1" y="0"/>
                    </a:moveTo>
                    <a:lnTo>
                      <a:pt x="1" y="49155"/>
                    </a:lnTo>
                    <a:lnTo>
                      <a:pt x="14045" y="49155"/>
                    </a:lnTo>
                    <a:lnTo>
                      <a:pt x="14045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" name="Google Shape;1339;p8"/>
              <p:cNvSpPr/>
              <p:nvPr/>
            </p:nvSpPr>
            <p:spPr>
              <a:xfrm>
                <a:off x="6532775" y="-634175"/>
                <a:ext cx="187525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7501" h="49156" extrusionOk="0">
                    <a:moveTo>
                      <a:pt x="1" y="0"/>
                    </a:moveTo>
                    <a:lnTo>
                      <a:pt x="1" y="49155"/>
                    </a:lnTo>
                    <a:lnTo>
                      <a:pt x="7501" y="49155"/>
                    </a:lnTo>
                    <a:lnTo>
                      <a:pt x="7501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" name="Google Shape;1340;p8"/>
              <p:cNvSpPr/>
              <p:nvPr/>
            </p:nvSpPr>
            <p:spPr>
              <a:xfrm>
                <a:off x="6884400" y="-634175"/>
                <a:ext cx="363050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14522" h="47783" extrusionOk="0">
                    <a:moveTo>
                      <a:pt x="0" y="0"/>
                    </a:moveTo>
                    <a:lnTo>
                      <a:pt x="0" y="47782"/>
                    </a:lnTo>
                    <a:lnTo>
                      <a:pt x="14522" y="47782"/>
                    </a:lnTo>
                    <a:lnTo>
                      <a:pt x="14522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" name="Google Shape;1341;p8"/>
              <p:cNvSpPr/>
              <p:nvPr/>
            </p:nvSpPr>
            <p:spPr>
              <a:xfrm>
                <a:off x="6978375" y="-634175"/>
                <a:ext cx="198950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7958" h="47783" extrusionOk="0">
                    <a:moveTo>
                      <a:pt x="1" y="0"/>
                    </a:moveTo>
                    <a:lnTo>
                      <a:pt x="1" y="47782"/>
                    </a:lnTo>
                    <a:lnTo>
                      <a:pt x="7958" y="47782"/>
                    </a:lnTo>
                    <a:lnTo>
                      <a:pt x="7958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" name="Google Shape;1342;p8"/>
              <p:cNvSpPr/>
              <p:nvPr/>
            </p:nvSpPr>
            <p:spPr>
              <a:xfrm>
                <a:off x="211400" y="-634175"/>
                <a:ext cx="70942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83770" h="1" fill="none" extrusionOk="0">
                    <a:moveTo>
                      <a:pt x="0" y="0"/>
                    </a:moveTo>
                    <a:lnTo>
                      <a:pt x="283769" y="0"/>
                    </a:lnTo>
                  </a:path>
                </a:pathLst>
              </a:custGeom>
              <a:noFill/>
              <a:ln w="46750" cap="flat" cmpd="sng">
                <a:solidFill>
                  <a:srgbClr val="FFB726"/>
                </a:solidFill>
                <a:prstDash val="solid"/>
                <a:miter lim="1989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" name="Google Shape;1343;p8"/>
              <p:cNvSpPr/>
              <p:nvPr/>
            </p:nvSpPr>
            <p:spPr>
              <a:xfrm>
                <a:off x="7287225" y="-693375"/>
                <a:ext cx="127825" cy="128350"/>
              </a:xfrm>
              <a:custGeom>
                <a:avLst/>
                <a:gdLst/>
                <a:ahLst/>
                <a:cxnLst/>
                <a:rect l="l" t="t" r="r" b="b"/>
                <a:pathLst>
                  <a:path w="5113" h="5134" extrusionOk="0">
                    <a:moveTo>
                      <a:pt x="2566" y="1"/>
                    </a:moveTo>
                    <a:cubicBezTo>
                      <a:pt x="1134" y="1"/>
                      <a:pt x="0" y="1155"/>
                      <a:pt x="0" y="2567"/>
                    </a:cubicBezTo>
                    <a:cubicBezTo>
                      <a:pt x="0" y="3979"/>
                      <a:pt x="1134" y="5133"/>
                      <a:pt x="2566" y="5133"/>
                    </a:cubicBezTo>
                    <a:cubicBezTo>
                      <a:pt x="3979" y="5133"/>
                      <a:pt x="5113" y="3979"/>
                      <a:pt x="5113" y="2567"/>
                    </a:cubicBezTo>
                    <a:cubicBezTo>
                      <a:pt x="5113" y="1155"/>
                      <a:pt x="3979" y="1"/>
                      <a:pt x="2566" y="1"/>
                    </a:cubicBezTo>
                    <a:close/>
                  </a:path>
                </a:pathLst>
              </a:custGeom>
              <a:solidFill>
                <a:srgbClr val="FFB72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" name="Google Shape;1344;p8"/>
              <p:cNvSpPr/>
              <p:nvPr/>
            </p:nvSpPr>
            <p:spPr>
              <a:xfrm>
                <a:off x="193475" y="-693375"/>
                <a:ext cx="128350" cy="128350"/>
              </a:xfrm>
              <a:custGeom>
                <a:avLst/>
                <a:gdLst/>
                <a:ahLst/>
                <a:cxnLst/>
                <a:rect l="l" t="t" r="r" b="b"/>
                <a:pathLst>
                  <a:path w="5134" h="5134" extrusionOk="0">
                    <a:moveTo>
                      <a:pt x="2567" y="1"/>
                    </a:moveTo>
                    <a:cubicBezTo>
                      <a:pt x="1155" y="1"/>
                      <a:pt x="1" y="1155"/>
                      <a:pt x="1" y="2567"/>
                    </a:cubicBezTo>
                    <a:cubicBezTo>
                      <a:pt x="1" y="3979"/>
                      <a:pt x="1155" y="5133"/>
                      <a:pt x="2567" y="5133"/>
                    </a:cubicBezTo>
                    <a:cubicBezTo>
                      <a:pt x="3979" y="5133"/>
                      <a:pt x="5133" y="3979"/>
                      <a:pt x="5133" y="2567"/>
                    </a:cubicBezTo>
                    <a:cubicBezTo>
                      <a:pt x="5133" y="1155"/>
                      <a:pt x="3979" y="1"/>
                      <a:pt x="2567" y="1"/>
                    </a:cubicBezTo>
                    <a:close/>
                  </a:path>
                </a:pathLst>
              </a:custGeom>
              <a:solidFill>
                <a:srgbClr val="FFB72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6" name="Google Shape;1346;p9"/>
          <p:cNvSpPr/>
          <p:nvPr/>
        </p:nvSpPr>
        <p:spPr>
          <a:xfrm>
            <a:off x="-7175" y="4229100"/>
            <a:ext cx="9158700" cy="944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47" name="Google Shape;1347;p9"/>
          <p:cNvGrpSpPr/>
          <p:nvPr/>
        </p:nvGrpSpPr>
        <p:grpSpPr>
          <a:xfrm>
            <a:off x="-43050" y="-616925"/>
            <a:ext cx="5196675" cy="5329438"/>
            <a:chOff x="-43050" y="-616925"/>
            <a:chExt cx="5196675" cy="5329438"/>
          </a:xfrm>
        </p:grpSpPr>
        <p:sp>
          <p:nvSpPr>
            <p:cNvPr id="1348" name="Google Shape;1348;p9"/>
            <p:cNvSpPr/>
            <p:nvPr/>
          </p:nvSpPr>
          <p:spPr>
            <a:xfrm>
              <a:off x="-43050" y="-616925"/>
              <a:ext cx="5064600" cy="5165025"/>
            </a:xfrm>
            <a:custGeom>
              <a:avLst/>
              <a:gdLst/>
              <a:ahLst/>
              <a:cxnLst/>
              <a:rect l="l" t="t" r="r" b="b"/>
              <a:pathLst>
                <a:path w="202584" h="206601" extrusionOk="0">
                  <a:moveTo>
                    <a:pt x="202584" y="201435"/>
                  </a:moveTo>
                  <a:lnTo>
                    <a:pt x="0" y="0"/>
                  </a:lnTo>
                  <a:lnTo>
                    <a:pt x="2285" y="176941"/>
                  </a:lnTo>
                  <a:lnTo>
                    <a:pt x="195410" y="206601"/>
                  </a:lnTo>
                  <a:close/>
                </a:path>
              </a:pathLst>
            </a:custGeom>
            <a:gradFill>
              <a:gsLst>
                <a:gs pos="0">
                  <a:srgbClr val="FFF6DB">
                    <a:alpha val="1960"/>
                  </a:srgbClr>
                </a:gs>
                <a:gs pos="100000">
                  <a:srgbClr val="FAD25C">
                    <a:alpha val="29411"/>
                  </a:srgbClr>
                </a:gs>
              </a:gsLst>
              <a:lin ang="18900044" scaled="0"/>
            </a:gradFill>
            <a:ln>
              <a:noFill/>
            </a:ln>
          </p:spPr>
        </p:sp>
        <p:grpSp>
          <p:nvGrpSpPr>
            <p:cNvPr id="1349" name="Google Shape;1349;p9"/>
            <p:cNvGrpSpPr/>
            <p:nvPr/>
          </p:nvGrpSpPr>
          <p:grpSpPr>
            <a:xfrm flipH="1">
              <a:off x="4793350" y="4364763"/>
              <a:ext cx="360275" cy="347750"/>
              <a:chOff x="1618825" y="2930900"/>
              <a:chExt cx="360275" cy="347750"/>
            </a:xfrm>
          </p:grpSpPr>
          <p:sp>
            <p:nvSpPr>
              <p:cNvPr id="1350" name="Google Shape;1350;p9"/>
              <p:cNvSpPr/>
              <p:nvPr/>
            </p:nvSpPr>
            <p:spPr>
              <a:xfrm>
                <a:off x="1670525" y="2930900"/>
                <a:ext cx="308575" cy="281975"/>
              </a:xfrm>
              <a:custGeom>
                <a:avLst/>
                <a:gdLst/>
                <a:ahLst/>
                <a:cxnLst/>
                <a:rect l="l" t="t" r="r" b="b"/>
                <a:pathLst>
                  <a:path w="12343" h="11279" extrusionOk="0">
                    <a:moveTo>
                      <a:pt x="4663" y="0"/>
                    </a:moveTo>
                    <a:cubicBezTo>
                      <a:pt x="4463" y="0"/>
                      <a:pt x="4317" y="54"/>
                      <a:pt x="4237" y="166"/>
                    </a:cubicBezTo>
                    <a:lnTo>
                      <a:pt x="1735" y="3302"/>
                    </a:lnTo>
                    <a:cubicBezTo>
                      <a:pt x="1" y="5403"/>
                      <a:pt x="368" y="8506"/>
                      <a:pt x="2503" y="10207"/>
                    </a:cubicBezTo>
                    <a:cubicBezTo>
                      <a:pt x="3408" y="10929"/>
                      <a:pt x="4483" y="11278"/>
                      <a:pt x="5552" y="11278"/>
                    </a:cubicBezTo>
                    <a:cubicBezTo>
                      <a:pt x="7002" y="11278"/>
                      <a:pt x="8442" y="10635"/>
                      <a:pt x="9441" y="9406"/>
                    </a:cubicBezTo>
                    <a:lnTo>
                      <a:pt x="11943" y="6304"/>
                    </a:lnTo>
                    <a:cubicBezTo>
                      <a:pt x="12343" y="5737"/>
                      <a:pt x="10975" y="3902"/>
                      <a:pt x="8840" y="2234"/>
                    </a:cubicBezTo>
                    <a:cubicBezTo>
                      <a:pt x="7156" y="871"/>
                      <a:pt x="5472" y="0"/>
                      <a:pt x="466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" name="Google Shape;1351;p9"/>
              <p:cNvSpPr/>
              <p:nvPr/>
            </p:nvSpPr>
            <p:spPr>
              <a:xfrm>
                <a:off x="1703050" y="3050950"/>
                <a:ext cx="270225" cy="161925"/>
              </a:xfrm>
              <a:custGeom>
                <a:avLst/>
                <a:gdLst/>
                <a:ahLst/>
                <a:cxnLst/>
                <a:rect l="l" t="t" r="r" b="b"/>
                <a:pathLst>
                  <a:path w="10809" h="6477" extrusionOk="0">
                    <a:moveTo>
                      <a:pt x="10108" y="1"/>
                    </a:moveTo>
                    <a:lnTo>
                      <a:pt x="10108" y="1"/>
                    </a:lnTo>
                    <a:cubicBezTo>
                      <a:pt x="10375" y="435"/>
                      <a:pt x="10475" y="835"/>
                      <a:pt x="10308" y="1035"/>
                    </a:cubicBezTo>
                    <a:lnTo>
                      <a:pt x="7806" y="4171"/>
                    </a:lnTo>
                    <a:cubicBezTo>
                      <a:pt x="6827" y="5380"/>
                      <a:pt x="5384" y="6026"/>
                      <a:pt x="3929" y="6026"/>
                    </a:cubicBezTo>
                    <a:cubicBezTo>
                      <a:pt x="2855" y="6026"/>
                      <a:pt x="1774" y="5674"/>
                      <a:pt x="868" y="4938"/>
                    </a:cubicBezTo>
                    <a:cubicBezTo>
                      <a:pt x="534" y="4671"/>
                      <a:pt x="268" y="4371"/>
                      <a:pt x="1" y="4037"/>
                    </a:cubicBezTo>
                    <a:lnTo>
                      <a:pt x="1" y="4037"/>
                    </a:lnTo>
                    <a:cubicBezTo>
                      <a:pt x="301" y="4537"/>
                      <a:pt x="701" y="5038"/>
                      <a:pt x="1168" y="5405"/>
                    </a:cubicBezTo>
                    <a:cubicBezTo>
                      <a:pt x="2074" y="6127"/>
                      <a:pt x="3148" y="6476"/>
                      <a:pt x="4215" y="6476"/>
                    </a:cubicBezTo>
                    <a:cubicBezTo>
                      <a:pt x="5661" y="6476"/>
                      <a:pt x="7094" y="5833"/>
                      <a:pt x="8073" y="4604"/>
                    </a:cubicBezTo>
                    <a:lnTo>
                      <a:pt x="10575" y="1502"/>
                    </a:lnTo>
                    <a:cubicBezTo>
                      <a:pt x="10808" y="1235"/>
                      <a:pt x="10575" y="635"/>
                      <a:pt x="1010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" name="Google Shape;1352;p9"/>
              <p:cNvSpPr/>
              <p:nvPr/>
            </p:nvSpPr>
            <p:spPr>
              <a:xfrm>
                <a:off x="1783100" y="2944200"/>
                <a:ext cx="177675" cy="133475"/>
              </a:xfrm>
              <a:custGeom>
                <a:avLst/>
                <a:gdLst/>
                <a:ahLst/>
                <a:cxnLst/>
                <a:rect l="l" t="t" r="r" b="b"/>
                <a:pathLst>
                  <a:path w="7107" h="5339" extrusionOk="0">
                    <a:moveTo>
                      <a:pt x="740" y="1"/>
                    </a:moveTo>
                    <a:cubicBezTo>
                      <a:pt x="573" y="1"/>
                      <a:pt x="446" y="44"/>
                      <a:pt x="368" y="135"/>
                    </a:cubicBezTo>
                    <a:cubicBezTo>
                      <a:pt x="1" y="602"/>
                      <a:pt x="1168" y="2103"/>
                      <a:pt x="2936" y="3504"/>
                    </a:cubicBezTo>
                    <a:cubicBezTo>
                      <a:pt x="4333" y="4605"/>
                      <a:pt x="5708" y="5339"/>
                      <a:pt x="6400" y="5339"/>
                    </a:cubicBezTo>
                    <a:cubicBezTo>
                      <a:pt x="6567" y="5339"/>
                      <a:pt x="6695" y="5296"/>
                      <a:pt x="6772" y="5205"/>
                    </a:cubicBezTo>
                    <a:cubicBezTo>
                      <a:pt x="7106" y="4805"/>
                      <a:pt x="5972" y="3237"/>
                      <a:pt x="4204" y="1836"/>
                    </a:cubicBezTo>
                    <a:cubicBezTo>
                      <a:pt x="2807" y="734"/>
                      <a:pt x="1432" y="1"/>
                      <a:pt x="74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" name="Google Shape;1353;p9"/>
              <p:cNvSpPr/>
              <p:nvPr/>
            </p:nvSpPr>
            <p:spPr>
              <a:xfrm>
                <a:off x="1783100" y="2945050"/>
                <a:ext cx="171000" cy="134050"/>
              </a:xfrm>
              <a:custGeom>
                <a:avLst/>
                <a:gdLst/>
                <a:ahLst/>
                <a:cxnLst/>
                <a:rect l="l" t="t" r="r" b="b"/>
                <a:pathLst>
                  <a:path w="6840" h="5362" extrusionOk="0">
                    <a:moveTo>
                      <a:pt x="568" y="1"/>
                    </a:moveTo>
                    <a:cubicBezTo>
                      <a:pt x="468" y="1"/>
                      <a:pt x="435" y="67"/>
                      <a:pt x="401" y="134"/>
                    </a:cubicBezTo>
                    <a:cubicBezTo>
                      <a:pt x="1" y="601"/>
                      <a:pt x="1168" y="2102"/>
                      <a:pt x="2936" y="3503"/>
                    </a:cubicBezTo>
                    <a:cubicBezTo>
                      <a:pt x="4336" y="4660"/>
                      <a:pt x="5757" y="5362"/>
                      <a:pt x="6429" y="5362"/>
                    </a:cubicBezTo>
                    <a:cubicBezTo>
                      <a:pt x="6590" y="5362"/>
                      <a:pt x="6708" y="5321"/>
                      <a:pt x="6772" y="5238"/>
                    </a:cubicBezTo>
                    <a:cubicBezTo>
                      <a:pt x="6839" y="5071"/>
                      <a:pt x="6806" y="4804"/>
                      <a:pt x="6672" y="4504"/>
                    </a:cubicBezTo>
                    <a:cubicBezTo>
                      <a:pt x="6619" y="4519"/>
                      <a:pt x="6557" y="4527"/>
                      <a:pt x="6487" y="4527"/>
                    </a:cubicBezTo>
                    <a:cubicBezTo>
                      <a:pt x="5815" y="4527"/>
                      <a:pt x="4423" y="3817"/>
                      <a:pt x="3003" y="2669"/>
                    </a:cubicBezTo>
                    <a:cubicBezTo>
                      <a:pt x="1802" y="1735"/>
                      <a:pt x="902" y="734"/>
                      <a:pt x="56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" name="Google Shape;1354;p9"/>
              <p:cNvSpPr/>
              <p:nvPr/>
            </p:nvSpPr>
            <p:spPr>
              <a:xfrm>
                <a:off x="1619650" y="3249425"/>
                <a:ext cx="311100" cy="28400"/>
              </a:xfrm>
              <a:custGeom>
                <a:avLst/>
                <a:gdLst/>
                <a:ahLst/>
                <a:cxnLst/>
                <a:rect l="l" t="t" r="r" b="b"/>
                <a:pathLst>
                  <a:path w="12444" h="1136" extrusionOk="0">
                    <a:moveTo>
                      <a:pt x="6205" y="1"/>
                    </a:moveTo>
                    <a:cubicBezTo>
                      <a:pt x="2770" y="1"/>
                      <a:pt x="1" y="201"/>
                      <a:pt x="1" y="501"/>
                    </a:cubicBezTo>
                    <a:lnTo>
                      <a:pt x="1" y="1135"/>
                    </a:lnTo>
                    <a:lnTo>
                      <a:pt x="12443" y="1135"/>
                    </a:lnTo>
                    <a:lnTo>
                      <a:pt x="12443" y="501"/>
                    </a:lnTo>
                    <a:cubicBezTo>
                      <a:pt x="12443" y="201"/>
                      <a:pt x="9641" y="1"/>
                      <a:pt x="620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" name="Google Shape;1355;p9"/>
              <p:cNvSpPr/>
              <p:nvPr/>
            </p:nvSpPr>
            <p:spPr>
              <a:xfrm>
                <a:off x="1618825" y="3264450"/>
                <a:ext cx="311075" cy="14200"/>
              </a:xfrm>
              <a:custGeom>
                <a:avLst/>
                <a:gdLst/>
                <a:ahLst/>
                <a:cxnLst/>
                <a:rect l="l" t="t" r="r" b="b"/>
                <a:pathLst>
                  <a:path w="12443" h="568" extrusionOk="0">
                    <a:moveTo>
                      <a:pt x="1" y="0"/>
                    </a:moveTo>
                    <a:lnTo>
                      <a:pt x="1" y="567"/>
                    </a:lnTo>
                    <a:lnTo>
                      <a:pt x="12443" y="567"/>
                    </a:lnTo>
                    <a:lnTo>
                      <a:pt x="1244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" name="Google Shape;1356;p9"/>
              <p:cNvSpPr/>
              <p:nvPr/>
            </p:nvSpPr>
            <p:spPr>
              <a:xfrm>
                <a:off x="1705550" y="3136850"/>
                <a:ext cx="80925" cy="115100"/>
              </a:xfrm>
              <a:custGeom>
                <a:avLst/>
                <a:gdLst/>
                <a:ahLst/>
                <a:cxnLst/>
                <a:rect l="l" t="t" r="r" b="b"/>
                <a:pathLst>
                  <a:path w="3237" h="4604" fill="none" extrusionOk="0">
                    <a:moveTo>
                      <a:pt x="1602" y="4604"/>
                    </a:moveTo>
                    <a:cubicBezTo>
                      <a:pt x="1602" y="4604"/>
                      <a:pt x="1" y="1669"/>
                      <a:pt x="3236" y="1"/>
                    </a:cubicBezTo>
                  </a:path>
                </a:pathLst>
              </a:custGeom>
              <a:solidFill>
                <a:schemeClr val="lt1"/>
              </a:solidFill>
              <a:ln w="22525" cap="rnd" cmpd="sng">
                <a:solidFill>
                  <a:schemeClr val="lt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" name="Google Shape;1357;p9"/>
              <p:cNvSpPr/>
              <p:nvPr/>
            </p:nvSpPr>
            <p:spPr>
              <a:xfrm>
                <a:off x="1691375" y="3016775"/>
                <a:ext cx="55900" cy="107600"/>
              </a:xfrm>
              <a:custGeom>
                <a:avLst/>
                <a:gdLst/>
                <a:ahLst/>
                <a:cxnLst/>
                <a:rect l="l" t="t" r="r" b="b"/>
                <a:pathLst>
                  <a:path w="2236" h="4304" extrusionOk="0">
                    <a:moveTo>
                      <a:pt x="2236" y="0"/>
                    </a:moveTo>
                    <a:lnTo>
                      <a:pt x="2236" y="0"/>
                    </a:lnTo>
                    <a:cubicBezTo>
                      <a:pt x="568" y="601"/>
                      <a:pt x="1" y="2769"/>
                      <a:pt x="601" y="4303"/>
                    </a:cubicBezTo>
                    <a:cubicBezTo>
                      <a:pt x="568" y="2702"/>
                      <a:pt x="901" y="1034"/>
                      <a:pt x="223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58" name="Google Shape;1358;p9"/>
          <p:cNvGrpSpPr/>
          <p:nvPr/>
        </p:nvGrpSpPr>
        <p:grpSpPr>
          <a:xfrm>
            <a:off x="-7175" y="-767575"/>
            <a:ext cx="7987275" cy="5796313"/>
            <a:chOff x="-7175" y="-767575"/>
            <a:chExt cx="7987275" cy="5796313"/>
          </a:xfrm>
        </p:grpSpPr>
        <p:sp>
          <p:nvSpPr>
            <p:cNvPr id="1359" name="Google Shape;1359;p9"/>
            <p:cNvSpPr/>
            <p:nvPr/>
          </p:nvSpPr>
          <p:spPr>
            <a:xfrm>
              <a:off x="-7175" y="-767575"/>
              <a:ext cx="7726500" cy="5509350"/>
            </a:xfrm>
            <a:custGeom>
              <a:avLst/>
              <a:gdLst/>
              <a:ahLst/>
              <a:cxnLst/>
              <a:rect l="l" t="t" r="r" b="b"/>
              <a:pathLst>
                <a:path w="309060" h="220374" extrusionOk="0">
                  <a:moveTo>
                    <a:pt x="309060" y="210178"/>
                  </a:moveTo>
                  <a:lnTo>
                    <a:pt x="40746" y="0"/>
                  </a:lnTo>
                  <a:lnTo>
                    <a:pt x="0" y="142612"/>
                  </a:lnTo>
                  <a:lnTo>
                    <a:pt x="301293" y="220374"/>
                  </a:lnTo>
                  <a:close/>
                </a:path>
              </a:pathLst>
            </a:custGeom>
            <a:gradFill>
              <a:gsLst>
                <a:gs pos="0">
                  <a:srgbClr val="FFF6DB">
                    <a:alpha val="1960"/>
                  </a:srgbClr>
                </a:gs>
                <a:gs pos="100000">
                  <a:srgbClr val="FAD25C">
                    <a:alpha val="29411"/>
                  </a:srgbClr>
                </a:gs>
              </a:gsLst>
              <a:lin ang="18900044" scaled="0"/>
            </a:gradFill>
            <a:ln>
              <a:noFill/>
            </a:ln>
          </p:spPr>
        </p:sp>
        <p:grpSp>
          <p:nvGrpSpPr>
            <p:cNvPr id="1360" name="Google Shape;1360;p9"/>
            <p:cNvGrpSpPr/>
            <p:nvPr/>
          </p:nvGrpSpPr>
          <p:grpSpPr>
            <a:xfrm flipH="1">
              <a:off x="7387975" y="4456863"/>
              <a:ext cx="592125" cy="571875"/>
              <a:chOff x="1378650" y="3847600"/>
              <a:chExt cx="592125" cy="571875"/>
            </a:xfrm>
          </p:grpSpPr>
          <p:sp>
            <p:nvSpPr>
              <p:cNvPr id="1361" name="Google Shape;1361;p9"/>
              <p:cNvSpPr/>
              <p:nvPr/>
            </p:nvSpPr>
            <p:spPr>
              <a:xfrm>
                <a:off x="1463725" y="3847600"/>
                <a:ext cx="507050" cy="464750"/>
              </a:xfrm>
              <a:custGeom>
                <a:avLst/>
                <a:gdLst/>
                <a:ahLst/>
                <a:cxnLst/>
                <a:rect l="l" t="t" r="r" b="b"/>
                <a:pathLst>
                  <a:path w="20282" h="18590" extrusionOk="0">
                    <a:moveTo>
                      <a:pt x="7602" y="0"/>
                    </a:moveTo>
                    <a:cubicBezTo>
                      <a:pt x="7280" y="0"/>
                      <a:pt x="7041" y="83"/>
                      <a:pt x="6905" y="258"/>
                    </a:cubicBezTo>
                    <a:lnTo>
                      <a:pt x="2769" y="5428"/>
                    </a:lnTo>
                    <a:cubicBezTo>
                      <a:pt x="0" y="8931"/>
                      <a:pt x="567" y="14034"/>
                      <a:pt x="4070" y="16836"/>
                    </a:cubicBezTo>
                    <a:cubicBezTo>
                      <a:pt x="5561" y="18016"/>
                      <a:pt x="7343" y="18590"/>
                      <a:pt x="9112" y="18590"/>
                    </a:cubicBezTo>
                    <a:cubicBezTo>
                      <a:pt x="11496" y="18590"/>
                      <a:pt x="13855" y="17546"/>
                      <a:pt x="15445" y="15535"/>
                    </a:cubicBezTo>
                    <a:lnTo>
                      <a:pt x="19581" y="10365"/>
                    </a:lnTo>
                    <a:cubicBezTo>
                      <a:pt x="20281" y="9431"/>
                      <a:pt x="18046" y="6496"/>
                      <a:pt x="14544" y="3694"/>
                    </a:cubicBezTo>
                    <a:cubicBezTo>
                      <a:pt x="11721" y="1435"/>
                      <a:pt x="8941" y="0"/>
                      <a:pt x="760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" name="Google Shape;1362;p9"/>
              <p:cNvSpPr/>
              <p:nvPr/>
            </p:nvSpPr>
            <p:spPr>
              <a:xfrm>
                <a:off x="1516250" y="4045000"/>
                <a:ext cx="445350" cy="267350"/>
              </a:xfrm>
              <a:custGeom>
                <a:avLst/>
                <a:gdLst/>
                <a:ahLst/>
                <a:cxnLst/>
                <a:rect l="l" t="t" r="r" b="b"/>
                <a:pathLst>
                  <a:path w="17814" h="10694" extrusionOk="0">
                    <a:moveTo>
                      <a:pt x="16646" y="1"/>
                    </a:moveTo>
                    <a:lnTo>
                      <a:pt x="16646" y="1"/>
                    </a:lnTo>
                    <a:cubicBezTo>
                      <a:pt x="17113" y="801"/>
                      <a:pt x="17246" y="1368"/>
                      <a:pt x="16979" y="1702"/>
                    </a:cubicBezTo>
                    <a:lnTo>
                      <a:pt x="12843" y="6872"/>
                    </a:lnTo>
                    <a:cubicBezTo>
                      <a:pt x="11251" y="8886"/>
                      <a:pt x="8888" y="9940"/>
                      <a:pt x="6500" y="9940"/>
                    </a:cubicBezTo>
                    <a:cubicBezTo>
                      <a:pt x="4735" y="9940"/>
                      <a:pt x="2957" y="9364"/>
                      <a:pt x="1468" y="8173"/>
                    </a:cubicBezTo>
                    <a:cubicBezTo>
                      <a:pt x="935" y="7706"/>
                      <a:pt x="434" y="7206"/>
                      <a:pt x="1" y="6672"/>
                    </a:cubicBezTo>
                    <a:lnTo>
                      <a:pt x="1" y="6672"/>
                    </a:lnTo>
                    <a:cubicBezTo>
                      <a:pt x="501" y="7506"/>
                      <a:pt x="1135" y="8307"/>
                      <a:pt x="1969" y="8940"/>
                    </a:cubicBezTo>
                    <a:cubicBezTo>
                      <a:pt x="3460" y="10120"/>
                      <a:pt x="5242" y="10694"/>
                      <a:pt x="7011" y="10694"/>
                    </a:cubicBezTo>
                    <a:cubicBezTo>
                      <a:pt x="9395" y="10694"/>
                      <a:pt x="11754" y="9650"/>
                      <a:pt x="13344" y="7639"/>
                    </a:cubicBezTo>
                    <a:lnTo>
                      <a:pt x="17480" y="2469"/>
                    </a:lnTo>
                    <a:cubicBezTo>
                      <a:pt x="17813" y="2035"/>
                      <a:pt x="17480" y="1135"/>
                      <a:pt x="1664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" name="Google Shape;1363;p9"/>
              <p:cNvSpPr/>
              <p:nvPr/>
            </p:nvSpPr>
            <p:spPr>
              <a:xfrm>
                <a:off x="1648850" y="3869750"/>
                <a:ext cx="291900" cy="220450"/>
              </a:xfrm>
              <a:custGeom>
                <a:avLst/>
                <a:gdLst/>
                <a:ahLst/>
                <a:cxnLst/>
                <a:rect l="l" t="t" r="r" b="b"/>
                <a:pathLst>
                  <a:path w="11676" h="8818" extrusionOk="0">
                    <a:moveTo>
                      <a:pt x="1136" y="1"/>
                    </a:moveTo>
                    <a:cubicBezTo>
                      <a:pt x="876" y="1"/>
                      <a:pt x="681" y="67"/>
                      <a:pt x="568" y="206"/>
                    </a:cubicBezTo>
                    <a:cubicBezTo>
                      <a:pt x="0" y="973"/>
                      <a:pt x="1835" y="3475"/>
                      <a:pt x="4737" y="5776"/>
                    </a:cubicBezTo>
                    <a:cubicBezTo>
                      <a:pt x="7116" y="7614"/>
                      <a:pt x="9428" y="8817"/>
                      <a:pt x="10522" y="8817"/>
                    </a:cubicBezTo>
                    <a:cubicBezTo>
                      <a:pt x="10778" y="8817"/>
                      <a:pt x="10967" y="8751"/>
                      <a:pt x="11075" y="8612"/>
                    </a:cubicBezTo>
                    <a:cubicBezTo>
                      <a:pt x="11675" y="7845"/>
                      <a:pt x="9807" y="5376"/>
                      <a:pt x="6905" y="3041"/>
                    </a:cubicBezTo>
                    <a:cubicBezTo>
                      <a:pt x="4554" y="1203"/>
                      <a:pt x="2246" y="1"/>
                      <a:pt x="11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" name="Google Shape;1364;p9"/>
              <p:cNvSpPr/>
              <p:nvPr/>
            </p:nvSpPr>
            <p:spPr>
              <a:xfrm>
                <a:off x="1648850" y="3870725"/>
                <a:ext cx="281900" cy="219475"/>
              </a:xfrm>
              <a:custGeom>
                <a:avLst/>
                <a:gdLst/>
                <a:ahLst/>
                <a:cxnLst/>
                <a:rect l="l" t="t" r="r" b="b"/>
                <a:pathLst>
                  <a:path w="11276" h="8779" extrusionOk="0">
                    <a:moveTo>
                      <a:pt x="868" y="0"/>
                    </a:moveTo>
                    <a:cubicBezTo>
                      <a:pt x="768" y="67"/>
                      <a:pt x="634" y="100"/>
                      <a:pt x="568" y="167"/>
                    </a:cubicBezTo>
                    <a:cubicBezTo>
                      <a:pt x="0" y="934"/>
                      <a:pt x="1868" y="3402"/>
                      <a:pt x="4737" y="5737"/>
                    </a:cubicBezTo>
                    <a:cubicBezTo>
                      <a:pt x="7116" y="7575"/>
                      <a:pt x="9428" y="8778"/>
                      <a:pt x="10522" y="8778"/>
                    </a:cubicBezTo>
                    <a:cubicBezTo>
                      <a:pt x="10778" y="8778"/>
                      <a:pt x="10967" y="8712"/>
                      <a:pt x="11075" y="8573"/>
                    </a:cubicBezTo>
                    <a:cubicBezTo>
                      <a:pt x="11275" y="8339"/>
                      <a:pt x="11208" y="7939"/>
                      <a:pt x="10975" y="7405"/>
                    </a:cubicBezTo>
                    <a:cubicBezTo>
                      <a:pt x="10895" y="7425"/>
                      <a:pt x="10804" y="7434"/>
                      <a:pt x="10704" y="7434"/>
                    </a:cubicBezTo>
                    <a:cubicBezTo>
                      <a:pt x="9593" y="7434"/>
                      <a:pt x="7293" y="6269"/>
                      <a:pt x="4937" y="4403"/>
                    </a:cubicBezTo>
                    <a:cubicBezTo>
                      <a:pt x="2936" y="2802"/>
                      <a:pt x="1435" y="1134"/>
                      <a:pt x="86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" name="Google Shape;1365;p9"/>
              <p:cNvSpPr/>
              <p:nvPr/>
            </p:nvSpPr>
            <p:spPr>
              <a:xfrm>
                <a:off x="1378650" y="4372750"/>
                <a:ext cx="512900" cy="46725"/>
              </a:xfrm>
              <a:custGeom>
                <a:avLst/>
                <a:gdLst/>
                <a:ahLst/>
                <a:cxnLst/>
                <a:rect l="l" t="t" r="r" b="b"/>
                <a:pathLst>
                  <a:path w="20516" h="1869" extrusionOk="0">
                    <a:moveTo>
                      <a:pt x="10275" y="0"/>
                    </a:moveTo>
                    <a:cubicBezTo>
                      <a:pt x="4604" y="0"/>
                      <a:pt x="1" y="367"/>
                      <a:pt x="1" y="834"/>
                    </a:cubicBezTo>
                    <a:lnTo>
                      <a:pt x="1" y="1868"/>
                    </a:lnTo>
                    <a:lnTo>
                      <a:pt x="20515" y="1868"/>
                    </a:lnTo>
                    <a:lnTo>
                      <a:pt x="20515" y="834"/>
                    </a:lnTo>
                    <a:cubicBezTo>
                      <a:pt x="20515" y="367"/>
                      <a:pt x="15912" y="0"/>
                      <a:pt x="1027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" name="Google Shape;1366;p9"/>
              <p:cNvSpPr/>
              <p:nvPr/>
            </p:nvSpPr>
            <p:spPr>
              <a:xfrm>
                <a:off x="1378650" y="4395250"/>
                <a:ext cx="512900" cy="24225"/>
              </a:xfrm>
              <a:custGeom>
                <a:avLst/>
                <a:gdLst/>
                <a:ahLst/>
                <a:cxnLst/>
                <a:rect l="l" t="t" r="r" b="b"/>
                <a:pathLst>
                  <a:path w="20516" h="969" extrusionOk="0">
                    <a:moveTo>
                      <a:pt x="1" y="1"/>
                    </a:moveTo>
                    <a:lnTo>
                      <a:pt x="1" y="968"/>
                    </a:lnTo>
                    <a:lnTo>
                      <a:pt x="20515" y="968"/>
                    </a:lnTo>
                    <a:lnTo>
                      <a:pt x="2051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" name="Google Shape;1367;p9"/>
              <p:cNvSpPr/>
              <p:nvPr/>
            </p:nvSpPr>
            <p:spPr>
              <a:xfrm>
                <a:off x="1520425" y="4186775"/>
                <a:ext cx="133450" cy="188500"/>
              </a:xfrm>
              <a:custGeom>
                <a:avLst/>
                <a:gdLst/>
                <a:ahLst/>
                <a:cxnLst/>
                <a:rect l="l" t="t" r="r" b="b"/>
                <a:pathLst>
                  <a:path w="5338" h="7540" fill="none" extrusionOk="0">
                    <a:moveTo>
                      <a:pt x="2669" y="7539"/>
                    </a:moveTo>
                    <a:cubicBezTo>
                      <a:pt x="2669" y="7539"/>
                      <a:pt x="0" y="2769"/>
                      <a:pt x="5338" y="0"/>
                    </a:cubicBezTo>
                  </a:path>
                </a:pathLst>
              </a:custGeom>
              <a:solidFill>
                <a:schemeClr val="lt1"/>
              </a:solidFill>
              <a:ln w="37525" cap="rnd" cmpd="sng">
                <a:solidFill>
                  <a:schemeClr val="lt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" name="Google Shape;1368;p9"/>
              <p:cNvSpPr/>
              <p:nvPr/>
            </p:nvSpPr>
            <p:spPr>
              <a:xfrm>
                <a:off x="1498750" y="3989125"/>
                <a:ext cx="91750" cy="176825"/>
              </a:xfrm>
              <a:custGeom>
                <a:avLst/>
                <a:gdLst/>
                <a:ahLst/>
                <a:cxnLst/>
                <a:rect l="l" t="t" r="r" b="b"/>
                <a:pathLst>
                  <a:path w="3670" h="7073" extrusionOk="0">
                    <a:moveTo>
                      <a:pt x="3669" y="1"/>
                    </a:moveTo>
                    <a:cubicBezTo>
                      <a:pt x="867" y="935"/>
                      <a:pt x="0" y="4537"/>
                      <a:pt x="968" y="7072"/>
                    </a:cubicBezTo>
                    <a:cubicBezTo>
                      <a:pt x="867" y="4404"/>
                      <a:pt x="1435" y="1702"/>
                      <a:pt x="366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69" name="Google Shape;1369;p9"/>
          <p:cNvGrpSpPr/>
          <p:nvPr/>
        </p:nvGrpSpPr>
        <p:grpSpPr>
          <a:xfrm>
            <a:off x="355276" y="4028893"/>
            <a:ext cx="3319678" cy="1165824"/>
            <a:chOff x="355276" y="4028893"/>
            <a:chExt cx="3319678" cy="1165824"/>
          </a:xfrm>
        </p:grpSpPr>
        <p:grpSp>
          <p:nvGrpSpPr>
            <p:cNvPr id="1370" name="Google Shape;1370;p9"/>
            <p:cNvGrpSpPr/>
            <p:nvPr/>
          </p:nvGrpSpPr>
          <p:grpSpPr>
            <a:xfrm>
              <a:off x="355276" y="4196643"/>
              <a:ext cx="3319678" cy="998074"/>
              <a:chOff x="1951575" y="2613150"/>
              <a:chExt cx="3658450" cy="2837050"/>
            </a:xfrm>
          </p:grpSpPr>
          <p:sp>
            <p:nvSpPr>
              <p:cNvPr id="1371" name="Google Shape;1371;p9"/>
              <p:cNvSpPr/>
              <p:nvPr/>
            </p:nvSpPr>
            <p:spPr>
              <a:xfrm>
                <a:off x="1951575" y="2613150"/>
                <a:ext cx="3658450" cy="2837050"/>
              </a:xfrm>
              <a:custGeom>
                <a:avLst/>
                <a:gdLst/>
                <a:ahLst/>
                <a:cxnLst/>
                <a:rect l="l" t="t" r="r" b="b"/>
                <a:pathLst>
                  <a:path w="146338" h="113482" extrusionOk="0">
                    <a:moveTo>
                      <a:pt x="51403" y="0"/>
                    </a:moveTo>
                    <a:lnTo>
                      <a:pt x="0" y="113482"/>
                    </a:lnTo>
                    <a:lnTo>
                      <a:pt x="146338" y="113482"/>
                    </a:lnTo>
                    <a:lnTo>
                      <a:pt x="9997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" name="Google Shape;1372;p9"/>
              <p:cNvSpPr/>
              <p:nvPr/>
            </p:nvSpPr>
            <p:spPr>
              <a:xfrm>
                <a:off x="2161725" y="2613150"/>
                <a:ext cx="1188375" cy="2837050"/>
              </a:xfrm>
              <a:custGeom>
                <a:avLst/>
                <a:gdLst/>
                <a:ahLst/>
                <a:cxnLst/>
                <a:rect l="l" t="t" r="r" b="b"/>
                <a:pathLst>
                  <a:path w="47535" h="113482" fill="none" extrusionOk="0">
                    <a:moveTo>
                      <a:pt x="47534" y="0"/>
                    </a:moveTo>
                    <a:lnTo>
                      <a:pt x="0" y="113482"/>
                    </a:lnTo>
                  </a:path>
                </a:pathLst>
              </a:custGeom>
              <a:noFill/>
              <a:ln w="10850" cap="flat" cmpd="sng">
                <a:solidFill>
                  <a:schemeClr val="accent2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" name="Google Shape;1373;p9"/>
              <p:cNvSpPr/>
              <p:nvPr/>
            </p:nvSpPr>
            <p:spPr>
              <a:xfrm>
                <a:off x="4330775" y="2613150"/>
                <a:ext cx="1104975" cy="2837050"/>
              </a:xfrm>
              <a:custGeom>
                <a:avLst/>
                <a:gdLst/>
                <a:ahLst/>
                <a:cxnLst/>
                <a:rect l="l" t="t" r="r" b="b"/>
                <a:pathLst>
                  <a:path w="44199" h="113482" fill="none" extrusionOk="0">
                    <a:moveTo>
                      <a:pt x="0" y="0"/>
                    </a:moveTo>
                    <a:lnTo>
                      <a:pt x="44198" y="113482"/>
                    </a:lnTo>
                  </a:path>
                </a:pathLst>
              </a:custGeom>
              <a:noFill/>
              <a:ln w="10850" cap="flat" cmpd="sng">
                <a:solidFill>
                  <a:schemeClr val="accent2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74" name="Google Shape;1374;p9"/>
            <p:cNvSpPr/>
            <p:nvPr/>
          </p:nvSpPr>
          <p:spPr>
            <a:xfrm>
              <a:off x="989006" y="4031522"/>
              <a:ext cx="2120058" cy="210279"/>
            </a:xfrm>
            <a:custGeom>
              <a:avLst/>
              <a:gdLst/>
              <a:ahLst/>
              <a:cxnLst/>
              <a:rect l="l" t="t" r="r" b="b"/>
              <a:pathLst>
                <a:path w="122529" h="9419" extrusionOk="0">
                  <a:moveTo>
                    <a:pt x="1" y="1"/>
                  </a:moveTo>
                  <a:lnTo>
                    <a:pt x="122528" y="1"/>
                  </a:lnTo>
                  <a:lnTo>
                    <a:pt x="122528" y="9419"/>
                  </a:lnTo>
                  <a:lnTo>
                    <a:pt x="1" y="941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9"/>
            <p:cNvSpPr/>
            <p:nvPr/>
          </p:nvSpPr>
          <p:spPr>
            <a:xfrm>
              <a:off x="1468800" y="4031525"/>
              <a:ext cx="1201538" cy="210279"/>
            </a:xfrm>
            <a:custGeom>
              <a:avLst/>
              <a:gdLst/>
              <a:ahLst/>
              <a:cxnLst/>
              <a:rect l="l" t="t" r="r" b="b"/>
              <a:pathLst>
                <a:path w="54984" h="9419" extrusionOk="0">
                  <a:moveTo>
                    <a:pt x="1" y="1"/>
                  </a:moveTo>
                  <a:lnTo>
                    <a:pt x="1" y="9419"/>
                  </a:lnTo>
                  <a:lnTo>
                    <a:pt x="54984" y="9419"/>
                  </a:lnTo>
                  <a:lnTo>
                    <a:pt x="5498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376" name="Google Shape;1376;p9"/>
            <p:cNvCxnSpPr/>
            <p:nvPr/>
          </p:nvCxnSpPr>
          <p:spPr>
            <a:xfrm>
              <a:off x="2558300" y="4028893"/>
              <a:ext cx="1800" cy="21270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77" name="Google Shape;1377;p9"/>
            <p:cNvCxnSpPr/>
            <p:nvPr/>
          </p:nvCxnSpPr>
          <p:spPr>
            <a:xfrm>
              <a:off x="1568325" y="4030306"/>
              <a:ext cx="1800" cy="21270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378" name="Google Shape;1378;p9"/>
          <p:cNvGrpSpPr/>
          <p:nvPr/>
        </p:nvGrpSpPr>
        <p:grpSpPr>
          <a:xfrm>
            <a:off x="-417858" y="-823150"/>
            <a:ext cx="9978772" cy="5996593"/>
            <a:chOff x="-417858" y="-823150"/>
            <a:chExt cx="9978772" cy="5996593"/>
          </a:xfrm>
        </p:grpSpPr>
        <p:grpSp>
          <p:nvGrpSpPr>
            <p:cNvPr id="1379" name="Google Shape;1379;p9"/>
            <p:cNvGrpSpPr/>
            <p:nvPr/>
          </p:nvGrpSpPr>
          <p:grpSpPr>
            <a:xfrm flipH="1">
              <a:off x="7860239" y="-132175"/>
              <a:ext cx="1291188" cy="5305618"/>
              <a:chOff x="1440600" y="197825"/>
              <a:chExt cx="990175" cy="3797050"/>
            </a:xfrm>
          </p:grpSpPr>
          <p:sp>
            <p:nvSpPr>
              <p:cNvPr id="1380" name="Google Shape;1380;p9"/>
              <p:cNvSpPr/>
              <p:nvPr/>
            </p:nvSpPr>
            <p:spPr>
              <a:xfrm>
                <a:off x="1440600" y="197825"/>
                <a:ext cx="990175" cy="1889850"/>
              </a:xfrm>
              <a:custGeom>
                <a:avLst/>
                <a:gdLst/>
                <a:ahLst/>
                <a:cxnLst/>
                <a:rect l="l" t="t" r="r" b="b"/>
                <a:pathLst>
                  <a:path w="39607" h="75594" extrusionOk="0">
                    <a:moveTo>
                      <a:pt x="0" y="1"/>
                    </a:moveTo>
                    <a:lnTo>
                      <a:pt x="0" y="75593"/>
                    </a:lnTo>
                    <a:lnTo>
                      <a:pt x="219" y="75593"/>
                    </a:lnTo>
                    <a:cubicBezTo>
                      <a:pt x="21405" y="75593"/>
                      <a:pt x="38652" y="42074"/>
                      <a:pt x="39606" y="1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1" name="Google Shape;1381;p9"/>
              <p:cNvSpPr/>
              <p:nvPr/>
            </p:nvSpPr>
            <p:spPr>
              <a:xfrm>
                <a:off x="1440600" y="2105050"/>
                <a:ext cx="590825" cy="1889825"/>
              </a:xfrm>
              <a:custGeom>
                <a:avLst/>
                <a:gdLst/>
                <a:ahLst/>
                <a:cxnLst/>
                <a:rect l="l" t="t" r="r" b="b"/>
                <a:pathLst>
                  <a:path w="23633" h="75593" extrusionOk="0">
                    <a:moveTo>
                      <a:pt x="0" y="0"/>
                    </a:moveTo>
                    <a:lnTo>
                      <a:pt x="0" y="75593"/>
                    </a:lnTo>
                    <a:lnTo>
                      <a:pt x="23633" y="75593"/>
                    </a:lnTo>
                    <a:cubicBezTo>
                      <a:pt x="23056" y="33659"/>
                      <a:pt x="12712" y="239"/>
                      <a:pt x="0" y="0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" name="Google Shape;1382;p9"/>
              <p:cNvSpPr/>
              <p:nvPr/>
            </p:nvSpPr>
            <p:spPr>
              <a:xfrm>
                <a:off x="1440600" y="197825"/>
                <a:ext cx="858875" cy="1889850"/>
              </a:xfrm>
              <a:custGeom>
                <a:avLst/>
                <a:gdLst/>
                <a:ahLst/>
                <a:cxnLst/>
                <a:rect l="l" t="t" r="r" b="b"/>
                <a:pathLst>
                  <a:path w="34355" h="75594" extrusionOk="0">
                    <a:moveTo>
                      <a:pt x="0" y="1"/>
                    </a:moveTo>
                    <a:lnTo>
                      <a:pt x="0" y="75593"/>
                    </a:lnTo>
                    <a:lnTo>
                      <a:pt x="179" y="75593"/>
                    </a:lnTo>
                    <a:cubicBezTo>
                      <a:pt x="18560" y="75593"/>
                      <a:pt x="33539" y="42074"/>
                      <a:pt x="3435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" name="Google Shape;1383;p9"/>
              <p:cNvSpPr/>
              <p:nvPr/>
            </p:nvSpPr>
            <p:spPr>
              <a:xfrm>
                <a:off x="1440600" y="197825"/>
                <a:ext cx="644550" cy="1889850"/>
              </a:xfrm>
              <a:custGeom>
                <a:avLst/>
                <a:gdLst/>
                <a:ahLst/>
                <a:cxnLst/>
                <a:rect l="l" t="t" r="r" b="b"/>
                <a:pathLst>
                  <a:path w="25782" h="75594" extrusionOk="0">
                    <a:moveTo>
                      <a:pt x="0" y="1"/>
                    </a:moveTo>
                    <a:lnTo>
                      <a:pt x="0" y="75593"/>
                    </a:lnTo>
                    <a:lnTo>
                      <a:pt x="139" y="75593"/>
                    </a:lnTo>
                    <a:cubicBezTo>
                      <a:pt x="13905" y="75593"/>
                      <a:pt x="25144" y="42074"/>
                      <a:pt x="2578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" name="Google Shape;1384;p9"/>
              <p:cNvSpPr/>
              <p:nvPr/>
            </p:nvSpPr>
            <p:spPr>
              <a:xfrm>
                <a:off x="1526125" y="471350"/>
                <a:ext cx="341675" cy="1616325"/>
              </a:xfrm>
              <a:custGeom>
                <a:avLst/>
                <a:gdLst/>
                <a:ahLst/>
                <a:cxnLst/>
                <a:rect l="l" t="t" r="r" b="b"/>
                <a:pathLst>
                  <a:path w="13667" h="64653" extrusionOk="0">
                    <a:moveTo>
                      <a:pt x="5690" y="1"/>
                    </a:moveTo>
                    <a:cubicBezTo>
                      <a:pt x="5690" y="1"/>
                      <a:pt x="8177" y="38215"/>
                      <a:pt x="1" y="64652"/>
                    </a:cubicBezTo>
                    <a:cubicBezTo>
                      <a:pt x="13508" y="46788"/>
                      <a:pt x="13667" y="1"/>
                      <a:pt x="136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" name="Google Shape;1385;p9"/>
              <p:cNvSpPr/>
              <p:nvPr/>
            </p:nvSpPr>
            <p:spPr>
              <a:xfrm>
                <a:off x="1440600" y="2105050"/>
                <a:ext cx="512750" cy="1889825"/>
              </a:xfrm>
              <a:custGeom>
                <a:avLst/>
                <a:gdLst/>
                <a:ahLst/>
                <a:cxnLst/>
                <a:rect l="l" t="t" r="r" b="b"/>
                <a:pathLst>
                  <a:path w="20510" h="75593" extrusionOk="0">
                    <a:moveTo>
                      <a:pt x="0" y="0"/>
                    </a:moveTo>
                    <a:lnTo>
                      <a:pt x="0" y="75593"/>
                    </a:lnTo>
                    <a:lnTo>
                      <a:pt x="20509" y="75593"/>
                    </a:lnTo>
                    <a:cubicBezTo>
                      <a:pt x="20012" y="33659"/>
                      <a:pt x="11021" y="239"/>
                      <a:pt x="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" name="Google Shape;1386;p9"/>
              <p:cNvSpPr/>
              <p:nvPr/>
            </p:nvSpPr>
            <p:spPr>
              <a:xfrm>
                <a:off x="1440600" y="2105050"/>
                <a:ext cx="384450" cy="1889825"/>
              </a:xfrm>
              <a:custGeom>
                <a:avLst/>
                <a:gdLst/>
                <a:ahLst/>
                <a:cxnLst/>
                <a:rect l="l" t="t" r="r" b="b"/>
                <a:pathLst>
                  <a:path w="15378" h="75593" extrusionOk="0">
                    <a:moveTo>
                      <a:pt x="0" y="0"/>
                    </a:moveTo>
                    <a:lnTo>
                      <a:pt x="0" y="75593"/>
                    </a:lnTo>
                    <a:lnTo>
                      <a:pt x="15377" y="75593"/>
                    </a:lnTo>
                    <a:cubicBezTo>
                      <a:pt x="14999" y="33659"/>
                      <a:pt x="8256" y="239"/>
                      <a:pt x="0" y="0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" name="Google Shape;1387;p9"/>
              <p:cNvSpPr/>
              <p:nvPr/>
            </p:nvSpPr>
            <p:spPr>
              <a:xfrm>
                <a:off x="1440600" y="2197550"/>
                <a:ext cx="214850" cy="1797325"/>
              </a:xfrm>
              <a:custGeom>
                <a:avLst/>
                <a:gdLst/>
                <a:ahLst/>
                <a:cxnLst/>
                <a:rect l="l" t="t" r="r" b="b"/>
                <a:pathLst>
                  <a:path w="8594" h="71893" extrusionOk="0">
                    <a:moveTo>
                      <a:pt x="4317" y="0"/>
                    </a:moveTo>
                    <a:lnTo>
                      <a:pt x="0" y="617"/>
                    </a:lnTo>
                    <a:lnTo>
                      <a:pt x="0" y="71893"/>
                    </a:lnTo>
                    <a:lnTo>
                      <a:pt x="8594" y="71893"/>
                    </a:lnTo>
                    <a:cubicBezTo>
                      <a:pt x="8594" y="21902"/>
                      <a:pt x="4317" y="0"/>
                      <a:pt x="431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" name="Google Shape;1388;p9"/>
              <p:cNvSpPr/>
              <p:nvPr/>
            </p:nvSpPr>
            <p:spPr>
              <a:xfrm>
                <a:off x="1440600" y="2035925"/>
                <a:ext cx="214850" cy="206400"/>
              </a:xfrm>
              <a:custGeom>
                <a:avLst/>
                <a:gdLst/>
                <a:ahLst/>
                <a:cxnLst/>
                <a:rect l="l" t="t" r="r" b="b"/>
                <a:pathLst>
                  <a:path w="8594" h="8256" extrusionOk="0">
                    <a:moveTo>
                      <a:pt x="0" y="0"/>
                    </a:moveTo>
                    <a:lnTo>
                      <a:pt x="0" y="7082"/>
                    </a:lnTo>
                    <a:lnTo>
                      <a:pt x="8594" y="8256"/>
                    </a:lnTo>
                    <a:lnTo>
                      <a:pt x="8594" y="27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89" name="Google Shape;1389;p9"/>
            <p:cNvGrpSpPr/>
            <p:nvPr/>
          </p:nvGrpSpPr>
          <p:grpSpPr>
            <a:xfrm>
              <a:off x="23" y="-132175"/>
              <a:ext cx="1291188" cy="5305618"/>
              <a:chOff x="1440600" y="197825"/>
              <a:chExt cx="990175" cy="3797050"/>
            </a:xfrm>
          </p:grpSpPr>
          <p:sp>
            <p:nvSpPr>
              <p:cNvPr id="1390" name="Google Shape;1390;p9"/>
              <p:cNvSpPr/>
              <p:nvPr/>
            </p:nvSpPr>
            <p:spPr>
              <a:xfrm>
                <a:off x="1440600" y="197825"/>
                <a:ext cx="990175" cy="1889850"/>
              </a:xfrm>
              <a:custGeom>
                <a:avLst/>
                <a:gdLst/>
                <a:ahLst/>
                <a:cxnLst/>
                <a:rect l="l" t="t" r="r" b="b"/>
                <a:pathLst>
                  <a:path w="39607" h="75594" extrusionOk="0">
                    <a:moveTo>
                      <a:pt x="0" y="1"/>
                    </a:moveTo>
                    <a:lnTo>
                      <a:pt x="0" y="75593"/>
                    </a:lnTo>
                    <a:lnTo>
                      <a:pt x="219" y="75593"/>
                    </a:lnTo>
                    <a:cubicBezTo>
                      <a:pt x="21405" y="75593"/>
                      <a:pt x="38652" y="42074"/>
                      <a:pt x="39606" y="1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" name="Google Shape;1391;p9"/>
              <p:cNvSpPr/>
              <p:nvPr/>
            </p:nvSpPr>
            <p:spPr>
              <a:xfrm>
                <a:off x="1440600" y="2105050"/>
                <a:ext cx="590825" cy="1889825"/>
              </a:xfrm>
              <a:custGeom>
                <a:avLst/>
                <a:gdLst/>
                <a:ahLst/>
                <a:cxnLst/>
                <a:rect l="l" t="t" r="r" b="b"/>
                <a:pathLst>
                  <a:path w="23633" h="75593" extrusionOk="0">
                    <a:moveTo>
                      <a:pt x="0" y="0"/>
                    </a:moveTo>
                    <a:lnTo>
                      <a:pt x="0" y="75593"/>
                    </a:lnTo>
                    <a:lnTo>
                      <a:pt x="23633" y="75593"/>
                    </a:lnTo>
                    <a:cubicBezTo>
                      <a:pt x="23056" y="33659"/>
                      <a:pt x="12712" y="239"/>
                      <a:pt x="0" y="0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2" name="Google Shape;1392;p9"/>
              <p:cNvSpPr/>
              <p:nvPr/>
            </p:nvSpPr>
            <p:spPr>
              <a:xfrm>
                <a:off x="1440600" y="197825"/>
                <a:ext cx="858875" cy="1889850"/>
              </a:xfrm>
              <a:custGeom>
                <a:avLst/>
                <a:gdLst/>
                <a:ahLst/>
                <a:cxnLst/>
                <a:rect l="l" t="t" r="r" b="b"/>
                <a:pathLst>
                  <a:path w="34355" h="75594" extrusionOk="0">
                    <a:moveTo>
                      <a:pt x="0" y="1"/>
                    </a:moveTo>
                    <a:lnTo>
                      <a:pt x="0" y="75593"/>
                    </a:lnTo>
                    <a:lnTo>
                      <a:pt x="179" y="75593"/>
                    </a:lnTo>
                    <a:cubicBezTo>
                      <a:pt x="18560" y="75593"/>
                      <a:pt x="33539" y="42074"/>
                      <a:pt x="3435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" name="Google Shape;1393;p9"/>
              <p:cNvSpPr/>
              <p:nvPr/>
            </p:nvSpPr>
            <p:spPr>
              <a:xfrm>
                <a:off x="1440600" y="197825"/>
                <a:ext cx="644550" cy="1889850"/>
              </a:xfrm>
              <a:custGeom>
                <a:avLst/>
                <a:gdLst/>
                <a:ahLst/>
                <a:cxnLst/>
                <a:rect l="l" t="t" r="r" b="b"/>
                <a:pathLst>
                  <a:path w="25782" h="75594" extrusionOk="0">
                    <a:moveTo>
                      <a:pt x="0" y="1"/>
                    </a:moveTo>
                    <a:lnTo>
                      <a:pt x="0" y="75593"/>
                    </a:lnTo>
                    <a:lnTo>
                      <a:pt x="139" y="75593"/>
                    </a:lnTo>
                    <a:cubicBezTo>
                      <a:pt x="13905" y="75593"/>
                      <a:pt x="25144" y="42074"/>
                      <a:pt x="25781" y="1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" name="Google Shape;1394;p9"/>
              <p:cNvSpPr/>
              <p:nvPr/>
            </p:nvSpPr>
            <p:spPr>
              <a:xfrm>
                <a:off x="1526125" y="471350"/>
                <a:ext cx="341675" cy="1616325"/>
              </a:xfrm>
              <a:custGeom>
                <a:avLst/>
                <a:gdLst/>
                <a:ahLst/>
                <a:cxnLst/>
                <a:rect l="l" t="t" r="r" b="b"/>
                <a:pathLst>
                  <a:path w="13667" h="64653" extrusionOk="0">
                    <a:moveTo>
                      <a:pt x="5690" y="1"/>
                    </a:moveTo>
                    <a:cubicBezTo>
                      <a:pt x="5690" y="1"/>
                      <a:pt x="8177" y="38215"/>
                      <a:pt x="1" y="64652"/>
                    </a:cubicBezTo>
                    <a:cubicBezTo>
                      <a:pt x="13508" y="46788"/>
                      <a:pt x="13667" y="1"/>
                      <a:pt x="136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5" name="Google Shape;1395;p9"/>
              <p:cNvSpPr/>
              <p:nvPr/>
            </p:nvSpPr>
            <p:spPr>
              <a:xfrm>
                <a:off x="1440600" y="2105050"/>
                <a:ext cx="512750" cy="1889825"/>
              </a:xfrm>
              <a:custGeom>
                <a:avLst/>
                <a:gdLst/>
                <a:ahLst/>
                <a:cxnLst/>
                <a:rect l="l" t="t" r="r" b="b"/>
                <a:pathLst>
                  <a:path w="20510" h="75593" extrusionOk="0">
                    <a:moveTo>
                      <a:pt x="0" y="0"/>
                    </a:moveTo>
                    <a:lnTo>
                      <a:pt x="0" y="75593"/>
                    </a:lnTo>
                    <a:lnTo>
                      <a:pt x="20509" y="75593"/>
                    </a:lnTo>
                    <a:cubicBezTo>
                      <a:pt x="20012" y="33659"/>
                      <a:pt x="11021" y="239"/>
                      <a:pt x="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6" name="Google Shape;1396;p9"/>
              <p:cNvSpPr/>
              <p:nvPr/>
            </p:nvSpPr>
            <p:spPr>
              <a:xfrm>
                <a:off x="1440600" y="2105050"/>
                <a:ext cx="384450" cy="1889825"/>
              </a:xfrm>
              <a:custGeom>
                <a:avLst/>
                <a:gdLst/>
                <a:ahLst/>
                <a:cxnLst/>
                <a:rect l="l" t="t" r="r" b="b"/>
                <a:pathLst>
                  <a:path w="15378" h="75593" extrusionOk="0">
                    <a:moveTo>
                      <a:pt x="0" y="0"/>
                    </a:moveTo>
                    <a:lnTo>
                      <a:pt x="0" y="75593"/>
                    </a:lnTo>
                    <a:lnTo>
                      <a:pt x="15377" y="75593"/>
                    </a:lnTo>
                    <a:cubicBezTo>
                      <a:pt x="14999" y="33659"/>
                      <a:pt x="8256" y="239"/>
                      <a:pt x="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" name="Google Shape;1397;p9"/>
              <p:cNvSpPr/>
              <p:nvPr/>
            </p:nvSpPr>
            <p:spPr>
              <a:xfrm>
                <a:off x="1440600" y="2197550"/>
                <a:ext cx="214850" cy="1797325"/>
              </a:xfrm>
              <a:custGeom>
                <a:avLst/>
                <a:gdLst/>
                <a:ahLst/>
                <a:cxnLst/>
                <a:rect l="l" t="t" r="r" b="b"/>
                <a:pathLst>
                  <a:path w="8594" h="71893" extrusionOk="0">
                    <a:moveTo>
                      <a:pt x="4317" y="0"/>
                    </a:moveTo>
                    <a:lnTo>
                      <a:pt x="0" y="617"/>
                    </a:lnTo>
                    <a:lnTo>
                      <a:pt x="0" y="71893"/>
                    </a:lnTo>
                    <a:lnTo>
                      <a:pt x="8594" y="71893"/>
                    </a:lnTo>
                    <a:cubicBezTo>
                      <a:pt x="8594" y="21902"/>
                      <a:pt x="4317" y="0"/>
                      <a:pt x="431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" name="Google Shape;1398;p9"/>
              <p:cNvSpPr/>
              <p:nvPr/>
            </p:nvSpPr>
            <p:spPr>
              <a:xfrm>
                <a:off x="1440600" y="2035925"/>
                <a:ext cx="214850" cy="206400"/>
              </a:xfrm>
              <a:custGeom>
                <a:avLst/>
                <a:gdLst/>
                <a:ahLst/>
                <a:cxnLst/>
                <a:rect l="l" t="t" r="r" b="b"/>
                <a:pathLst>
                  <a:path w="8594" h="8256" extrusionOk="0">
                    <a:moveTo>
                      <a:pt x="0" y="0"/>
                    </a:moveTo>
                    <a:lnTo>
                      <a:pt x="0" y="7082"/>
                    </a:lnTo>
                    <a:lnTo>
                      <a:pt x="8594" y="8256"/>
                    </a:lnTo>
                    <a:lnTo>
                      <a:pt x="8594" y="27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99" name="Google Shape;1399;p9"/>
            <p:cNvGrpSpPr/>
            <p:nvPr/>
          </p:nvGrpSpPr>
          <p:grpSpPr>
            <a:xfrm>
              <a:off x="-417858" y="-823150"/>
              <a:ext cx="9978772" cy="1382075"/>
              <a:chOff x="193475" y="-693375"/>
              <a:chExt cx="7221575" cy="1382075"/>
            </a:xfrm>
          </p:grpSpPr>
          <p:sp>
            <p:nvSpPr>
              <p:cNvPr id="1400" name="Google Shape;1400;p9"/>
              <p:cNvSpPr/>
              <p:nvPr/>
            </p:nvSpPr>
            <p:spPr>
              <a:xfrm>
                <a:off x="363575" y="384325"/>
                <a:ext cx="6883875" cy="304375"/>
              </a:xfrm>
              <a:custGeom>
                <a:avLst/>
                <a:gdLst/>
                <a:ahLst/>
                <a:cxnLst/>
                <a:rect l="l" t="t" r="r" b="b"/>
                <a:pathLst>
                  <a:path w="275355" h="12175" extrusionOk="0">
                    <a:moveTo>
                      <a:pt x="0" y="0"/>
                    </a:moveTo>
                    <a:lnTo>
                      <a:pt x="0" y="9390"/>
                    </a:lnTo>
                    <a:lnTo>
                      <a:pt x="0" y="10782"/>
                    </a:lnTo>
                    <a:lnTo>
                      <a:pt x="14522" y="10782"/>
                    </a:lnTo>
                    <a:lnTo>
                      <a:pt x="14522" y="9370"/>
                    </a:lnTo>
                    <a:lnTo>
                      <a:pt x="16869" y="9370"/>
                    </a:lnTo>
                    <a:lnTo>
                      <a:pt x="16869" y="12175"/>
                    </a:lnTo>
                    <a:lnTo>
                      <a:pt x="30913" y="12175"/>
                    </a:lnTo>
                    <a:lnTo>
                      <a:pt x="30913" y="9370"/>
                    </a:lnTo>
                    <a:lnTo>
                      <a:pt x="33261" y="9370"/>
                    </a:lnTo>
                    <a:lnTo>
                      <a:pt x="33261" y="10782"/>
                    </a:lnTo>
                    <a:lnTo>
                      <a:pt x="47782" y="10782"/>
                    </a:lnTo>
                    <a:lnTo>
                      <a:pt x="47782" y="9370"/>
                    </a:lnTo>
                    <a:lnTo>
                      <a:pt x="50110" y="9370"/>
                    </a:lnTo>
                    <a:lnTo>
                      <a:pt x="50110" y="12175"/>
                    </a:lnTo>
                    <a:lnTo>
                      <a:pt x="64632" y="12175"/>
                    </a:lnTo>
                    <a:lnTo>
                      <a:pt x="64632" y="9370"/>
                    </a:lnTo>
                    <a:lnTo>
                      <a:pt x="66979" y="9370"/>
                    </a:lnTo>
                    <a:lnTo>
                      <a:pt x="66979" y="10782"/>
                    </a:lnTo>
                    <a:lnTo>
                      <a:pt x="81023" y="10782"/>
                    </a:lnTo>
                    <a:lnTo>
                      <a:pt x="81023" y="9370"/>
                    </a:lnTo>
                    <a:lnTo>
                      <a:pt x="83370" y="9370"/>
                    </a:lnTo>
                    <a:lnTo>
                      <a:pt x="83370" y="12175"/>
                    </a:lnTo>
                    <a:lnTo>
                      <a:pt x="97892" y="12175"/>
                    </a:lnTo>
                    <a:lnTo>
                      <a:pt x="97892" y="9370"/>
                    </a:lnTo>
                    <a:lnTo>
                      <a:pt x="101174" y="9370"/>
                    </a:lnTo>
                    <a:lnTo>
                      <a:pt x="101174" y="10782"/>
                    </a:lnTo>
                    <a:lnTo>
                      <a:pt x="115656" y="10782"/>
                    </a:lnTo>
                    <a:lnTo>
                      <a:pt x="115656" y="9370"/>
                    </a:lnTo>
                    <a:lnTo>
                      <a:pt x="118481" y="9370"/>
                    </a:lnTo>
                    <a:lnTo>
                      <a:pt x="118481" y="12175"/>
                    </a:lnTo>
                    <a:lnTo>
                      <a:pt x="133460" y="12175"/>
                    </a:lnTo>
                    <a:lnTo>
                      <a:pt x="133460" y="9370"/>
                    </a:lnTo>
                    <a:lnTo>
                      <a:pt x="136285" y="9370"/>
                    </a:lnTo>
                    <a:lnTo>
                      <a:pt x="136285" y="10782"/>
                    </a:lnTo>
                    <a:lnTo>
                      <a:pt x="151722" y="10782"/>
                    </a:lnTo>
                    <a:lnTo>
                      <a:pt x="151722" y="9370"/>
                    </a:lnTo>
                    <a:lnTo>
                      <a:pt x="154527" y="9370"/>
                    </a:lnTo>
                    <a:lnTo>
                      <a:pt x="154527" y="12175"/>
                    </a:lnTo>
                    <a:lnTo>
                      <a:pt x="169048" y="12175"/>
                    </a:lnTo>
                    <a:lnTo>
                      <a:pt x="169048" y="9370"/>
                    </a:lnTo>
                    <a:lnTo>
                      <a:pt x="172331" y="9370"/>
                    </a:lnTo>
                    <a:lnTo>
                      <a:pt x="172331" y="10782"/>
                    </a:lnTo>
                    <a:lnTo>
                      <a:pt x="186852" y="10782"/>
                    </a:lnTo>
                    <a:lnTo>
                      <a:pt x="186852" y="9370"/>
                    </a:lnTo>
                    <a:lnTo>
                      <a:pt x="190115" y="9370"/>
                    </a:lnTo>
                    <a:lnTo>
                      <a:pt x="190115" y="12175"/>
                    </a:lnTo>
                    <a:lnTo>
                      <a:pt x="204636" y="12175"/>
                    </a:lnTo>
                    <a:lnTo>
                      <a:pt x="204636" y="9370"/>
                    </a:lnTo>
                    <a:lnTo>
                      <a:pt x="207441" y="9370"/>
                    </a:lnTo>
                    <a:lnTo>
                      <a:pt x="207441" y="12175"/>
                    </a:lnTo>
                    <a:lnTo>
                      <a:pt x="222440" y="12175"/>
                    </a:lnTo>
                    <a:lnTo>
                      <a:pt x="222440" y="9370"/>
                    </a:lnTo>
                    <a:lnTo>
                      <a:pt x="225722" y="9370"/>
                    </a:lnTo>
                    <a:lnTo>
                      <a:pt x="225722" y="10782"/>
                    </a:lnTo>
                    <a:lnTo>
                      <a:pt x="240224" y="10782"/>
                    </a:lnTo>
                    <a:lnTo>
                      <a:pt x="240224" y="9370"/>
                    </a:lnTo>
                    <a:lnTo>
                      <a:pt x="243507" y="9370"/>
                    </a:lnTo>
                    <a:lnTo>
                      <a:pt x="243507" y="12175"/>
                    </a:lnTo>
                    <a:lnTo>
                      <a:pt x="257551" y="12175"/>
                    </a:lnTo>
                    <a:lnTo>
                      <a:pt x="257551" y="9370"/>
                    </a:lnTo>
                    <a:lnTo>
                      <a:pt x="260833" y="9370"/>
                    </a:lnTo>
                    <a:lnTo>
                      <a:pt x="260833" y="10782"/>
                    </a:lnTo>
                    <a:lnTo>
                      <a:pt x="275355" y="10782"/>
                    </a:lnTo>
                    <a:lnTo>
                      <a:pt x="27535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" name="Google Shape;1401;p9"/>
              <p:cNvSpPr/>
              <p:nvPr/>
            </p:nvSpPr>
            <p:spPr>
              <a:xfrm>
                <a:off x="363575" y="-634175"/>
                <a:ext cx="6695900" cy="1158775"/>
              </a:xfrm>
              <a:custGeom>
                <a:avLst/>
                <a:gdLst/>
                <a:ahLst/>
                <a:cxnLst/>
                <a:rect l="l" t="t" r="r" b="b"/>
                <a:pathLst>
                  <a:path w="267836" h="46351" extrusionOk="0">
                    <a:moveTo>
                      <a:pt x="0" y="0"/>
                    </a:moveTo>
                    <a:lnTo>
                      <a:pt x="0" y="46350"/>
                    </a:lnTo>
                    <a:lnTo>
                      <a:pt x="267835" y="46350"/>
                    </a:lnTo>
                    <a:lnTo>
                      <a:pt x="267835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" name="Google Shape;1402;p9"/>
              <p:cNvSpPr/>
              <p:nvPr/>
            </p:nvSpPr>
            <p:spPr>
              <a:xfrm>
                <a:off x="363575" y="-634175"/>
                <a:ext cx="363050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14522" h="47783" extrusionOk="0">
                    <a:moveTo>
                      <a:pt x="0" y="0"/>
                    </a:moveTo>
                    <a:lnTo>
                      <a:pt x="0" y="47782"/>
                    </a:lnTo>
                    <a:lnTo>
                      <a:pt x="14522" y="47782"/>
                    </a:lnTo>
                    <a:lnTo>
                      <a:pt x="14522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9"/>
              <p:cNvSpPr/>
              <p:nvPr/>
            </p:nvSpPr>
            <p:spPr>
              <a:xfrm>
                <a:off x="434175" y="-634175"/>
                <a:ext cx="210900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8436" h="47783" extrusionOk="0">
                    <a:moveTo>
                      <a:pt x="1" y="0"/>
                    </a:moveTo>
                    <a:lnTo>
                      <a:pt x="1" y="47782"/>
                    </a:lnTo>
                    <a:lnTo>
                      <a:pt x="8435" y="47782"/>
                    </a:lnTo>
                    <a:lnTo>
                      <a:pt x="8435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1404;p9"/>
              <p:cNvSpPr/>
              <p:nvPr/>
            </p:nvSpPr>
            <p:spPr>
              <a:xfrm>
                <a:off x="785300" y="-634175"/>
                <a:ext cx="351125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14045" h="49156" extrusionOk="0">
                    <a:moveTo>
                      <a:pt x="0" y="0"/>
                    </a:moveTo>
                    <a:lnTo>
                      <a:pt x="0" y="49155"/>
                    </a:lnTo>
                    <a:lnTo>
                      <a:pt x="14044" y="49155"/>
                    </a:lnTo>
                    <a:lnTo>
                      <a:pt x="14044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9"/>
              <p:cNvSpPr/>
              <p:nvPr/>
            </p:nvSpPr>
            <p:spPr>
              <a:xfrm>
                <a:off x="867350" y="-634175"/>
                <a:ext cx="187025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7481" h="49156" extrusionOk="0">
                    <a:moveTo>
                      <a:pt x="0" y="0"/>
                    </a:moveTo>
                    <a:lnTo>
                      <a:pt x="0" y="49155"/>
                    </a:lnTo>
                    <a:lnTo>
                      <a:pt x="7480" y="49155"/>
                    </a:lnTo>
                    <a:lnTo>
                      <a:pt x="7480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" name="Google Shape;1406;p9"/>
              <p:cNvSpPr/>
              <p:nvPr/>
            </p:nvSpPr>
            <p:spPr>
              <a:xfrm>
                <a:off x="1195075" y="-634175"/>
                <a:ext cx="363075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14523" h="47783" extrusionOk="0">
                    <a:moveTo>
                      <a:pt x="1" y="0"/>
                    </a:moveTo>
                    <a:lnTo>
                      <a:pt x="1" y="47782"/>
                    </a:lnTo>
                    <a:lnTo>
                      <a:pt x="14522" y="47782"/>
                    </a:lnTo>
                    <a:lnTo>
                      <a:pt x="14522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" name="Google Shape;1407;p9"/>
              <p:cNvSpPr/>
              <p:nvPr/>
            </p:nvSpPr>
            <p:spPr>
              <a:xfrm>
                <a:off x="1277150" y="-634175"/>
                <a:ext cx="198950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7958" h="47783" extrusionOk="0">
                    <a:moveTo>
                      <a:pt x="0" y="0"/>
                    </a:moveTo>
                    <a:lnTo>
                      <a:pt x="0" y="47782"/>
                    </a:lnTo>
                    <a:lnTo>
                      <a:pt x="7957" y="47782"/>
                    </a:lnTo>
                    <a:lnTo>
                      <a:pt x="7957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9"/>
              <p:cNvSpPr/>
              <p:nvPr/>
            </p:nvSpPr>
            <p:spPr>
              <a:xfrm>
                <a:off x="1616300" y="-634175"/>
                <a:ext cx="363075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14523" h="49156" extrusionOk="0">
                    <a:moveTo>
                      <a:pt x="1" y="0"/>
                    </a:moveTo>
                    <a:lnTo>
                      <a:pt x="1" y="49155"/>
                    </a:lnTo>
                    <a:lnTo>
                      <a:pt x="14523" y="49155"/>
                    </a:lnTo>
                    <a:lnTo>
                      <a:pt x="14523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9"/>
              <p:cNvSpPr/>
              <p:nvPr/>
            </p:nvSpPr>
            <p:spPr>
              <a:xfrm>
                <a:off x="1698375" y="-634175"/>
                <a:ext cx="210875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8435" h="49156" extrusionOk="0">
                    <a:moveTo>
                      <a:pt x="0" y="0"/>
                    </a:moveTo>
                    <a:lnTo>
                      <a:pt x="0" y="49155"/>
                    </a:lnTo>
                    <a:lnTo>
                      <a:pt x="8435" y="49155"/>
                    </a:lnTo>
                    <a:lnTo>
                      <a:pt x="8435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9"/>
              <p:cNvSpPr/>
              <p:nvPr/>
            </p:nvSpPr>
            <p:spPr>
              <a:xfrm>
                <a:off x="2038025" y="-634175"/>
                <a:ext cx="351150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14046" h="47783" extrusionOk="0">
                    <a:moveTo>
                      <a:pt x="1" y="0"/>
                    </a:moveTo>
                    <a:lnTo>
                      <a:pt x="1" y="47782"/>
                    </a:lnTo>
                    <a:lnTo>
                      <a:pt x="14045" y="47782"/>
                    </a:lnTo>
                    <a:lnTo>
                      <a:pt x="14045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" name="Google Shape;1411;p9"/>
              <p:cNvSpPr/>
              <p:nvPr/>
            </p:nvSpPr>
            <p:spPr>
              <a:xfrm>
                <a:off x="2108150" y="-634175"/>
                <a:ext cx="198950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7958" h="47783" extrusionOk="0">
                    <a:moveTo>
                      <a:pt x="1" y="0"/>
                    </a:moveTo>
                    <a:lnTo>
                      <a:pt x="1" y="47782"/>
                    </a:lnTo>
                    <a:lnTo>
                      <a:pt x="7958" y="47782"/>
                    </a:lnTo>
                    <a:lnTo>
                      <a:pt x="7958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2" name="Google Shape;1412;p9"/>
              <p:cNvSpPr/>
              <p:nvPr/>
            </p:nvSpPr>
            <p:spPr>
              <a:xfrm>
                <a:off x="2447825" y="-634175"/>
                <a:ext cx="363075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14523" h="49156" extrusionOk="0">
                    <a:moveTo>
                      <a:pt x="0" y="0"/>
                    </a:moveTo>
                    <a:lnTo>
                      <a:pt x="0" y="49155"/>
                    </a:lnTo>
                    <a:lnTo>
                      <a:pt x="14522" y="49155"/>
                    </a:lnTo>
                    <a:lnTo>
                      <a:pt x="14522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9"/>
              <p:cNvSpPr/>
              <p:nvPr/>
            </p:nvSpPr>
            <p:spPr>
              <a:xfrm>
                <a:off x="2529375" y="-634175"/>
                <a:ext cx="198950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7958" h="49156" extrusionOk="0">
                    <a:moveTo>
                      <a:pt x="1" y="0"/>
                    </a:moveTo>
                    <a:lnTo>
                      <a:pt x="1" y="49155"/>
                    </a:lnTo>
                    <a:lnTo>
                      <a:pt x="7958" y="49155"/>
                    </a:lnTo>
                    <a:lnTo>
                      <a:pt x="7958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9"/>
              <p:cNvSpPr/>
              <p:nvPr/>
            </p:nvSpPr>
            <p:spPr>
              <a:xfrm>
                <a:off x="2892925" y="-634175"/>
                <a:ext cx="363075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14523" h="47783" extrusionOk="0">
                    <a:moveTo>
                      <a:pt x="0" y="0"/>
                    </a:moveTo>
                    <a:lnTo>
                      <a:pt x="0" y="47782"/>
                    </a:lnTo>
                    <a:lnTo>
                      <a:pt x="14522" y="47782"/>
                    </a:lnTo>
                    <a:lnTo>
                      <a:pt x="14522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9"/>
              <p:cNvSpPr/>
              <p:nvPr/>
            </p:nvSpPr>
            <p:spPr>
              <a:xfrm>
                <a:off x="2973975" y="-634175"/>
                <a:ext cx="210900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8436" h="47783" extrusionOk="0">
                    <a:moveTo>
                      <a:pt x="1" y="0"/>
                    </a:moveTo>
                    <a:lnTo>
                      <a:pt x="1" y="47782"/>
                    </a:lnTo>
                    <a:lnTo>
                      <a:pt x="8435" y="47782"/>
                    </a:lnTo>
                    <a:lnTo>
                      <a:pt x="8435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9"/>
              <p:cNvSpPr/>
              <p:nvPr/>
            </p:nvSpPr>
            <p:spPr>
              <a:xfrm>
                <a:off x="3325600" y="-634175"/>
                <a:ext cx="374500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14980" h="49156" extrusionOk="0">
                    <a:moveTo>
                      <a:pt x="0" y="0"/>
                    </a:moveTo>
                    <a:lnTo>
                      <a:pt x="0" y="49155"/>
                    </a:lnTo>
                    <a:lnTo>
                      <a:pt x="14979" y="49155"/>
                    </a:lnTo>
                    <a:lnTo>
                      <a:pt x="14979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9"/>
              <p:cNvSpPr/>
              <p:nvPr/>
            </p:nvSpPr>
            <p:spPr>
              <a:xfrm>
                <a:off x="3407650" y="-634175"/>
                <a:ext cx="210375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8415" h="49156" extrusionOk="0">
                    <a:moveTo>
                      <a:pt x="0" y="0"/>
                    </a:moveTo>
                    <a:lnTo>
                      <a:pt x="0" y="49155"/>
                    </a:lnTo>
                    <a:lnTo>
                      <a:pt x="8415" y="49155"/>
                    </a:lnTo>
                    <a:lnTo>
                      <a:pt x="8415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8" name="Google Shape;1418;p9"/>
              <p:cNvSpPr/>
              <p:nvPr/>
            </p:nvSpPr>
            <p:spPr>
              <a:xfrm>
                <a:off x="3770675" y="-634175"/>
                <a:ext cx="385950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15438" h="47783" extrusionOk="0">
                    <a:moveTo>
                      <a:pt x="1" y="0"/>
                    </a:moveTo>
                    <a:lnTo>
                      <a:pt x="1" y="47782"/>
                    </a:lnTo>
                    <a:lnTo>
                      <a:pt x="15438" y="47782"/>
                    </a:lnTo>
                    <a:lnTo>
                      <a:pt x="15438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9" name="Google Shape;1419;p9"/>
              <p:cNvSpPr/>
              <p:nvPr/>
            </p:nvSpPr>
            <p:spPr>
              <a:xfrm>
                <a:off x="3864175" y="-634175"/>
                <a:ext cx="198950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7958" h="47783" extrusionOk="0">
                    <a:moveTo>
                      <a:pt x="1" y="0"/>
                    </a:moveTo>
                    <a:lnTo>
                      <a:pt x="1" y="47782"/>
                    </a:lnTo>
                    <a:lnTo>
                      <a:pt x="7958" y="47782"/>
                    </a:lnTo>
                    <a:lnTo>
                      <a:pt x="7958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0" name="Google Shape;1420;p9"/>
              <p:cNvSpPr/>
              <p:nvPr/>
            </p:nvSpPr>
            <p:spPr>
              <a:xfrm>
                <a:off x="4226725" y="-634175"/>
                <a:ext cx="363075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14523" h="49156" extrusionOk="0">
                    <a:moveTo>
                      <a:pt x="1" y="0"/>
                    </a:moveTo>
                    <a:lnTo>
                      <a:pt x="1" y="49155"/>
                    </a:lnTo>
                    <a:lnTo>
                      <a:pt x="14522" y="49155"/>
                    </a:lnTo>
                    <a:lnTo>
                      <a:pt x="14522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1" name="Google Shape;1421;p9"/>
              <p:cNvSpPr/>
              <p:nvPr/>
            </p:nvSpPr>
            <p:spPr>
              <a:xfrm>
                <a:off x="4308775" y="-634175"/>
                <a:ext cx="187025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7481" h="49156" extrusionOk="0">
                    <a:moveTo>
                      <a:pt x="1" y="0"/>
                    </a:moveTo>
                    <a:lnTo>
                      <a:pt x="1" y="49155"/>
                    </a:lnTo>
                    <a:lnTo>
                      <a:pt x="7481" y="49155"/>
                    </a:lnTo>
                    <a:lnTo>
                      <a:pt x="7481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2" name="Google Shape;1422;p9"/>
              <p:cNvSpPr/>
              <p:nvPr/>
            </p:nvSpPr>
            <p:spPr>
              <a:xfrm>
                <a:off x="4671825" y="-634175"/>
                <a:ext cx="363075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14523" h="47783" extrusionOk="0">
                    <a:moveTo>
                      <a:pt x="1" y="0"/>
                    </a:moveTo>
                    <a:lnTo>
                      <a:pt x="1" y="47782"/>
                    </a:lnTo>
                    <a:lnTo>
                      <a:pt x="14522" y="47782"/>
                    </a:lnTo>
                    <a:lnTo>
                      <a:pt x="14522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9"/>
              <p:cNvSpPr/>
              <p:nvPr/>
            </p:nvSpPr>
            <p:spPr>
              <a:xfrm>
                <a:off x="4741950" y="-634175"/>
                <a:ext cx="210875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8435" h="47783" extrusionOk="0">
                    <a:moveTo>
                      <a:pt x="0" y="0"/>
                    </a:moveTo>
                    <a:lnTo>
                      <a:pt x="0" y="47782"/>
                    </a:lnTo>
                    <a:lnTo>
                      <a:pt x="8435" y="47782"/>
                    </a:lnTo>
                    <a:lnTo>
                      <a:pt x="8435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9"/>
              <p:cNvSpPr/>
              <p:nvPr/>
            </p:nvSpPr>
            <p:spPr>
              <a:xfrm>
                <a:off x="5116425" y="-634175"/>
                <a:ext cx="363075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14523" h="49156" extrusionOk="0">
                    <a:moveTo>
                      <a:pt x="1" y="0"/>
                    </a:moveTo>
                    <a:lnTo>
                      <a:pt x="1" y="49155"/>
                    </a:lnTo>
                    <a:lnTo>
                      <a:pt x="14522" y="49155"/>
                    </a:lnTo>
                    <a:lnTo>
                      <a:pt x="14522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9"/>
              <p:cNvSpPr/>
              <p:nvPr/>
            </p:nvSpPr>
            <p:spPr>
              <a:xfrm>
                <a:off x="5198475" y="-634175"/>
                <a:ext cx="198950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7958" h="49156" extrusionOk="0">
                    <a:moveTo>
                      <a:pt x="1" y="0"/>
                    </a:moveTo>
                    <a:lnTo>
                      <a:pt x="1" y="49155"/>
                    </a:lnTo>
                    <a:lnTo>
                      <a:pt x="7958" y="49155"/>
                    </a:lnTo>
                    <a:lnTo>
                      <a:pt x="7958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9"/>
              <p:cNvSpPr/>
              <p:nvPr/>
            </p:nvSpPr>
            <p:spPr>
              <a:xfrm>
                <a:off x="5549600" y="-634175"/>
                <a:ext cx="375000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15000" h="49156" extrusionOk="0">
                    <a:moveTo>
                      <a:pt x="0" y="0"/>
                    </a:moveTo>
                    <a:lnTo>
                      <a:pt x="0" y="49155"/>
                    </a:lnTo>
                    <a:lnTo>
                      <a:pt x="14999" y="49155"/>
                    </a:lnTo>
                    <a:lnTo>
                      <a:pt x="14999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9"/>
              <p:cNvSpPr/>
              <p:nvPr/>
            </p:nvSpPr>
            <p:spPr>
              <a:xfrm>
                <a:off x="5631650" y="-634175"/>
                <a:ext cx="198950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7958" h="49156" extrusionOk="0">
                    <a:moveTo>
                      <a:pt x="0" y="0"/>
                    </a:moveTo>
                    <a:lnTo>
                      <a:pt x="0" y="49155"/>
                    </a:lnTo>
                    <a:lnTo>
                      <a:pt x="7957" y="49155"/>
                    </a:lnTo>
                    <a:lnTo>
                      <a:pt x="7957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8" name="Google Shape;1428;p9"/>
              <p:cNvSpPr/>
              <p:nvPr/>
            </p:nvSpPr>
            <p:spPr>
              <a:xfrm>
                <a:off x="6006625" y="-634175"/>
                <a:ext cx="363075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14523" h="47783" extrusionOk="0">
                    <a:moveTo>
                      <a:pt x="0" y="0"/>
                    </a:moveTo>
                    <a:lnTo>
                      <a:pt x="0" y="47782"/>
                    </a:lnTo>
                    <a:lnTo>
                      <a:pt x="14522" y="47782"/>
                    </a:lnTo>
                    <a:lnTo>
                      <a:pt x="14522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9" name="Google Shape;1429;p9"/>
              <p:cNvSpPr/>
              <p:nvPr/>
            </p:nvSpPr>
            <p:spPr>
              <a:xfrm>
                <a:off x="6076750" y="-634175"/>
                <a:ext cx="210875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8435" h="47783" extrusionOk="0">
                    <a:moveTo>
                      <a:pt x="0" y="0"/>
                    </a:moveTo>
                    <a:lnTo>
                      <a:pt x="0" y="47782"/>
                    </a:lnTo>
                    <a:lnTo>
                      <a:pt x="8435" y="47782"/>
                    </a:lnTo>
                    <a:lnTo>
                      <a:pt x="8435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9"/>
              <p:cNvSpPr/>
              <p:nvPr/>
            </p:nvSpPr>
            <p:spPr>
              <a:xfrm>
                <a:off x="6451225" y="-634175"/>
                <a:ext cx="351125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14045" h="49156" extrusionOk="0">
                    <a:moveTo>
                      <a:pt x="1" y="0"/>
                    </a:moveTo>
                    <a:lnTo>
                      <a:pt x="1" y="49155"/>
                    </a:lnTo>
                    <a:lnTo>
                      <a:pt x="14045" y="49155"/>
                    </a:lnTo>
                    <a:lnTo>
                      <a:pt x="14045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9"/>
              <p:cNvSpPr/>
              <p:nvPr/>
            </p:nvSpPr>
            <p:spPr>
              <a:xfrm>
                <a:off x="6532775" y="-634175"/>
                <a:ext cx="187525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7501" h="49156" extrusionOk="0">
                    <a:moveTo>
                      <a:pt x="1" y="0"/>
                    </a:moveTo>
                    <a:lnTo>
                      <a:pt x="1" y="49155"/>
                    </a:lnTo>
                    <a:lnTo>
                      <a:pt x="7501" y="49155"/>
                    </a:lnTo>
                    <a:lnTo>
                      <a:pt x="7501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9"/>
              <p:cNvSpPr/>
              <p:nvPr/>
            </p:nvSpPr>
            <p:spPr>
              <a:xfrm>
                <a:off x="6884400" y="-634175"/>
                <a:ext cx="363050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14522" h="47783" extrusionOk="0">
                    <a:moveTo>
                      <a:pt x="0" y="0"/>
                    </a:moveTo>
                    <a:lnTo>
                      <a:pt x="0" y="47782"/>
                    </a:lnTo>
                    <a:lnTo>
                      <a:pt x="14522" y="47782"/>
                    </a:lnTo>
                    <a:lnTo>
                      <a:pt x="14522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" name="Google Shape;1433;p9"/>
              <p:cNvSpPr/>
              <p:nvPr/>
            </p:nvSpPr>
            <p:spPr>
              <a:xfrm>
                <a:off x="6978375" y="-634175"/>
                <a:ext cx="198950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7958" h="47783" extrusionOk="0">
                    <a:moveTo>
                      <a:pt x="1" y="0"/>
                    </a:moveTo>
                    <a:lnTo>
                      <a:pt x="1" y="47782"/>
                    </a:lnTo>
                    <a:lnTo>
                      <a:pt x="7958" y="47782"/>
                    </a:lnTo>
                    <a:lnTo>
                      <a:pt x="7958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4" name="Google Shape;1434;p9"/>
              <p:cNvSpPr/>
              <p:nvPr/>
            </p:nvSpPr>
            <p:spPr>
              <a:xfrm>
                <a:off x="211400" y="-634175"/>
                <a:ext cx="70942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83770" h="1" fill="none" extrusionOk="0">
                    <a:moveTo>
                      <a:pt x="0" y="0"/>
                    </a:moveTo>
                    <a:lnTo>
                      <a:pt x="283769" y="0"/>
                    </a:lnTo>
                  </a:path>
                </a:pathLst>
              </a:custGeom>
              <a:noFill/>
              <a:ln w="46750" cap="flat" cmpd="sng">
                <a:solidFill>
                  <a:srgbClr val="FFB726"/>
                </a:solidFill>
                <a:prstDash val="solid"/>
                <a:miter lim="1989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435;p9"/>
              <p:cNvSpPr/>
              <p:nvPr/>
            </p:nvSpPr>
            <p:spPr>
              <a:xfrm>
                <a:off x="7287225" y="-693375"/>
                <a:ext cx="127825" cy="128350"/>
              </a:xfrm>
              <a:custGeom>
                <a:avLst/>
                <a:gdLst/>
                <a:ahLst/>
                <a:cxnLst/>
                <a:rect l="l" t="t" r="r" b="b"/>
                <a:pathLst>
                  <a:path w="5113" h="5134" extrusionOk="0">
                    <a:moveTo>
                      <a:pt x="2566" y="1"/>
                    </a:moveTo>
                    <a:cubicBezTo>
                      <a:pt x="1134" y="1"/>
                      <a:pt x="0" y="1155"/>
                      <a:pt x="0" y="2567"/>
                    </a:cubicBezTo>
                    <a:cubicBezTo>
                      <a:pt x="0" y="3979"/>
                      <a:pt x="1134" y="5133"/>
                      <a:pt x="2566" y="5133"/>
                    </a:cubicBezTo>
                    <a:cubicBezTo>
                      <a:pt x="3979" y="5133"/>
                      <a:pt x="5113" y="3979"/>
                      <a:pt x="5113" y="2567"/>
                    </a:cubicBezTo>
                    <a:cubicBezTo>
                      <a:pt x="5113" y="1155"/>
                      <a:pt x="3979" y="1"/>
                      <a:pt x="2566" y="1"/>
                    </a:cubicBezTo>
                    <a:close/>
                  </a:path>
                </a:pathLst>
              </a:custGeom>
              <a:solidFill>
                <a:srgbClr val="FFB72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9"/>
              <p:cNvSpPr/>
              <p:nvPr/>
            </p:nvSpPr>
            <p:spPr>
              <a:xfrm>
                <a:off x="193475" y="-693375"/>
                <a:ext cx="128350" cy="128350"/>
              </a:xfrm>
              <a:custGeom>
                <a:avLst/>
                <a:gdLst/>
                <a:ahLst/>
                <a:cxnLst/>
                <a:rect l="l" t="t" r="r" b="b"/>
                <a:pathLst>
                  <a:path w="5134" h="5134" extrusionOk="0">
                    <a:moveTo>
                      <a:pt x="2567" y="1"/>
                    </a:moveTo>
                    <a:cubicBezTo>
                      <a:pt x="1155" y="1"/>
                      <a:pt x="1" y="1155"/>
                      <a:pt x="1" y="2567"/>
                    </a:cubicBezTo>
                    <a:cubicBezTo>
                      <a:pt x="1" y="3979"/>
                      <a:pt x="1155" y="5133"/>
                      <a:pt x="2567" y="5133"/>
                    </a:cubicBezTo>
                    <a:cubicBezTo>
                      <a:pt x="3979" y="5133"/>
                      <a:pt x="5133" y="3979"/>
                      <a:pt x="5133" y="2567"/>
                    </a:cubicBezTo>
                    <a:cubicBezTo>
                      <a:pt x="5133" y="1155"/>
                      <a:pt x="3979" y="1"/>
                      <a:pt x="2567" y="1"/>
                    </a:cubicBezTo>
                    <a:close/>
                  </a:path>
                </a:pathLst>
              </a:custGeom>
              <a:solidFill>
                <a:srgbClr val="FFB72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37" name="Google Shape;1437;p9"/>
          <p:cNvSpPr txBox="1">
            <a:spLocks noGrp="1"/>
          </p:cNvSpPr>
          <p:nvPr>
            <p:ph type="title"/>
          </p:nvPr>
        </p:nvSpPr>
        <p:spPr>
          <a:xfrm>
            <a:off x="3784050" y="1456257"/>
            <a:ext cx="4471500" cy="105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38" name="Google Shape;1438;p9"/>
          <p:cNvSpPr txBox="1">
            <a:spLocks noGrp="1"/>
          </p:cNvSpPr>
          <p:nvPr>
            <p:ph type="subTitle" idx="1"/>
          </p:nvPr>
        </p:nvSpPr>
        <p:spPr>
          <a:xfrm>
            <a:off x="3784050" y="2508607"/>
            <a:ext cx="4471500" cy="127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0" name="Google Shape;1440;p10"/>
          <p:cNvSpPr txBox="1">
            <a:spLocks noGrp="1"/>
          </p:cNvSpPr>
          <p:nvPr>
            <p:ph type="title"/>
          </p:nvPr>
        </p:nvSpPr>
        <p:spPr>
          <a:xfrm rot="323">
            <a:off x="720000" y="1856400"/>
            <a:ext cx="3195000" cy="2017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6264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melight"/>
              <a:buNone/>
              <a:defRPr sz="3000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Char char="●"/>
              <a:defRPr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Char char="○"/>
              <a:defRPr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Char char="■"/>
              <a:defRPr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Char char="●"/>
              <a:defRPr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Char char="○"/>
              <a:defRPr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Char char="■"/>
              <a:defRPr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Char char="●"/>
              <a:defRPr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Char char="○"/>
              <a:defRPr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Char char="■"/>
              <a:defRPr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8" name="Google Shape;1548;p13"/>
          <p:cNvSpPr txBox="1">
            <a:spLocks noGrp="1"/>
          </p:cNvSpPr>
          <p:nvPr>
            <p:ph type="ctrTitle"/>
          </p:nvPr>
        </p:nvSpPr>
        <p:spPr>
          <a:xfrm>
            <a:off x="1762650" y="471650"/>
            <a:ext cx="5618700" cy="295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La </a:t>
            </a:r>
            <a:r>
              <a:rPr lang="en" sz="3600" dirty="0" err="1"/>
              <a:t>industria</a:t>
            </a:r>
            <a:r>
              <a:rPr lang="en" sz="3600" dirty="0"/>
              <a:t> </a:t>
            </a:r>
            <a:r>
              <a:rPr lang="en" sz="3600" dirty="0" err="1"/>
              <a:t>cinematográfica</a:t>
            </a:r>
            <a:r>
              <a:rPr lang="en" sz="3600" dirty="0"/>
              <a:t> a </a:t>
            </a:r>
            <a:r>
              <a:rPr lang="en" sz="3600" dirty="0" err="1"/>
              <a:t>nivel</a:t>
            </a:r>
            <a:r>
              <a:rPr lang="en" sz="3600" dirty="0"/>
              <a:t> </a:t>
            </a:r>
            <a:r>
              <a:rPr lang="en" sz="3600" dirty="0" err="1"/>
              <a:t>mundial</a:t>
            </a:r>
            <a:r>
              <a:rPr lang="en" sz="3600" dirty="0"/>
              <a:t> </a:t>
            </a:r>
            <a:r>
              <a:rPr lang="en" sz="3600" dirty="0" err="1"/>
              <a:t>en</a:t>
            </a:r>
            <a:r>
              <a:rPr lang="en" sz="3600" dirty="0"/>
              <a:t> las </a:t>
            </a:r>
            <a:r>
              <a:rPr lang="en" sz="3600" dirty="0" err="1"/>
              <a:t>últimas</a:t>
            </a:r>
            <a:r>
              <a:rPr lang="en" sz="3600" dirty="0"/>
              <a:t> </a:t>
            </a:r>
            <a:r>
              <a:rPr lang="en" sz="3600" dirty="0" err="1"/>
              <a:t>décadas</a:t>
            </a:r>
            <a:endParaRPr sz="3600" dirty="0"/>
          </a:p>
        </p:txBody>
      </p:sp>
      <p:sp>
        <p:nvSpPr>
          <p:cNvPr id="1549" name="Google Shape;1549;p13"/>
          <p:cNvSpPr txBox="1">
            <a:spLocks noGrp="1"/>
          </p:cNvSpPr>
          <p:nvPr>
            <p:ph type="subTitle" idx="1"/>
          </p:nvPr>
        </p:nvSpPr>
        <p:spPr>
          <a:xfrm>
            <a:off x="2518200" y="3430847"/>
            <a:ext cx="4107600" cy="47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err="1">
                <a:solidFill>
                  <a:schemeClr val="accent1">
                    <a:lumMod val="75000"/>
                  </a:schemeClr>
                </a:solidFill>
                <a:latin typeface="Limelight"/>
                <a:sym typeface="Limelight"/>
              </a:rPr>
              <a:t>Analisis</a:t>
            </a:r>
            <a:r>
              <a:rPr lang="en" sz="2400" dirty="0">
                <a:solidFill>
                  <a:schemeClr val="accent1">
                    <a:lumMod val="75000"/>
                  </a:schemeClr>
                </a:solidFill>
                <a:latin typeface="Limelight"/>
                <a:sym typeface="Limelight"/>
              </a:rPr>
              <a:t> y </a:t>
            </a:r>
            <a:r>
              <a:rPr lang="en" sz="2400" dirty="0" err="1">
                <a:solidFill>
                  <a:schemeClr val="accent1">
                    <a:lumMod val="75000"/>
                  </a:schemeClr>
                </a:solidFill>
                <a:latin typeface="Limelight"/>
                <a:sym typeface="Limelight"/>
              </a:rPr>
              <a:t>evolucion</a:t>
            </a:r>
            <a:endParaRPr sz="2400" dirty="0">
              <a:solidFill>
                <a:schemeClr val="accent1">
                  <a:lumMod val="75000"/>
                </a:schemeClr>
              </a:solidFill>
              <a:latin typeface="Limelight"/>
              <a:sym typeface="Lime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9CCAAEF-1266-8F33-35A1-BA61C27C39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9650" y="1264257"/>
            <a:ext cx="5494350" cy="3091484"/>
          </a:xfrm>
          <a:prstGeom prst="rect">
            <a:avLst/>
          </a:prstGeom>
        </p:spPr>
      </p:pic>
      <p:sp>
        <p:nvSpPr>
          <p:cNvPr id="5" name="Google Shape;1566;p16">
            <a:extLst>
              <a:ext uri="{FF2B5EF4-FFF2-40B4-BE49-F238E27FC236}">
                <a16:creationId xmlns:a16="http://schemas.microsoft.com/office/drawing/2014/main" id="{CCAE8D3F-52CF-9AFD-977C-B004158E3EC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604879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Visualizaciones</a:t>
            </a:r>
            <a:br>
              <a:rPr lang="en" dirty="0"/>
            </a:br>
            <a:endParaRPr dirty="0"/>
          </a:p>
        </p:txBody>
      </p:sp>
      <p:sp>
        <p:nvSpPr>
          <p:cNvPr id="6" name="Google Shape;1567;p16">
            <a:extLst>
              <a:ext uri="{FF2B5EF4-FFF2-40B4-BE49-F238E27FC236}">
                <a16:creationId xmlns:a16="http://schemas.microsoft.com/office/drawing/2014/main" id="{E37196ED-6A95-D477-5119-3CF00FAB1FF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98782" y="1545740"/>
            <a:ext cx="2637303" cy="16268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FFB243"/>
              </a:buClr>
              <a:buSzPts val="1500"/>
              <a:buFont typeface="Actor"/>
              <a:buChar char="★"/>
            </a:pPr>
            <a:r>
              <a:rPr lang="en-US" sz="1000" dirty="0">
                <a:solidFill>
                  <a:srgbClr val="FFFFFF"/>
                </a:solidFill>
              </a:rPr>
              <a:t>No hay </a:t>
            </a:r>
            <a:r>
              <a:rPr lang="en-US" sz="1000" dirty="0" err="1">
                <a:solidFill>
                  <a:srgbClr val="FFFFFF"/>
                </a:solidFill>
              </a:rPr>
              <a:t>dudas</a:t>
            </a:r>
            <a:r>
              <a:rPr lang="en-US" sz="1000" dirty="0">
                <a:solidFill>
                  <a:srgbClr val="FFFFFF"/>
                </a:solidFill>
              </a:rPr>
              <a:t> que no solo </a:t>
            </a:r>
            <a:r>
              <a:rPr lang="en-US" sz="1000" dirty="0" err="1">
                <a:solidFill>
                  <a:srgbClr val="FFFFFF"/>
                </a:solidFill>
              </a:rPr>
              <a:t>comparando</a:t>
            </a:r>
            <a:r>
              <a:rPr lang="en-US" sz="1000" dirty="0">
                <a:solidFill>
                  <a:srgbClr val="FFFFFF"/>
                </a:solidFill>
              </a:rPr>
              <a:t> con </a:t>
            </a:r>
            <a:r>
              <a:rPr lang="en-US" sz="1000" dirty="0" err="1">
                <a:solidFill>
                  <a:srgbClr val="FFFFFF"/>
                </a:solidFill>
              </a:rPr>
              <a:t>el</a:t>
            </a:r>
            <a:r>
              <a:rPr lang="en-US" sz="1000" dirty="0">
                <a:solidFill>
                  <a:srgbClr val="FFFFFF"/>
                </a:solidFill>
              </a:rPr>
              <a:t> </a:t>
            </a:r>
            <a:r>
              <a:rPr lang="en-US" sz="1000" dirty="0" err="1">
                <a:solidFill>
                  <a:srgbClr val="FFFFFF"/>
                </a:solidFill>
              </a:rPr>
              <a:t>genero</a:t>
            </a:r>
            <a:r>
              <a:rPr lang="en-US" sz="1000" dirty="0">
                <a:solidFill>
                  <a:srgbClr val="FFFFFF"/>
                </a:solidFill>
              </a:rPr>
              <a:t> </a:t>
            </a:r>
            <a:r>
              <a:rPr lang="en-US" sz="1000" dirty="0" err="1">
                <a:solidFill>
                  <a:srgbClr val="FFFFFF"/>
                </a:solidFill>
              </a:rPr>
              <a:t>Accion</a:t>
            </a:r>
            <a:r>
              <a:rPr lang="en-US" sz="1000" dirty="0">
                <a:solidFill>
                  <a:srgbClr val="FFFFFF"/>
                </a:solidFill>
              </a:rPr>
              <a:t> la </a:t>
            </a:r>
            <a:r>
              <a:rPr lang="en-US" sz="1000" dirty="0" err="1">
                <a:solidFill>
                  <a:srgbClr val="FFFFFF"/>
                </a:solidFill>
              </a:rPr>
              <a:t>eleccion</a:t>
            </a:r>
            <a:r>
              <a:rPr lang="en-US" sz="1000" dirty="0">
                <a:solidFill>
                  <a:srgbClr val="FFFFFF"/>
                </a:solidFill>
              </a:rPr>
              <a:t> del </a:t>
            </a:r>
            <a:r>
              <a:rPr lang="en-US" sz="1000" dirty="0" err="1">
                <a:solidFill>
                  <a:srgbClr val="FFFFFF"/>
                </a:solidFill>
              </a:rPr>
              <a:t>publico</a:t>
            </a:r>
            <a:r>
              <a:rPr lang="en-US" sz="1000" dirty="0">
                <a:solidFill>
                  <a:srgbClr val="FFFFFF"/>
                </a:solidFill>
              </a:rPr>
              <a:t> </a:t>
            </a:r>
            <a:r>
              <a:rPr lang="en-US" sz="1000" dirty="0" err="1">
                <a:solidFill>
                  <a:srgbClr val="FFFFFF"/>
                </a:solidFill>
              </a:rPr>
              <a:t>tiende</a:t>
            </a:r>
            <a:r>
              <a:rPr lang="en-US" sz="1000" dirty="0">
                <a:solidFill>
                  <a:srgbClr val="FFFFFF"/>
                </a:solidFill>
              </a:rPr>
              <a:t> a ser Drama </a:t>
            </a:r>
            <a:r>
              <a:rPr lang="en-US" sz="1000" dirty="0" err="1">
                <a:solidFill>
                  <a:srgbClr val="FFFFFF"/>
                </a:solidFill>
              </a:rPr>
              <a:t>por</a:t>
            </a:r>
            <a:r>
              <a:rPr lang="en-US" sz="1000" dirty="0">
                <a:solidFill>
                  <a:srgbClr val="FFFFFF"/>
                </a:solidFill>
              </a:rPr>
              <a:t> </a:t>
            </a:r>
            <a:r>
              <a:rPr lang="en-US" sz="1000" dirty="0" err="1">
                <a:solidFill>
                  <a:srgbClr val="FFFFFF"/>
                </a:solidFill>
              </a:rPr>
              <a:t>sobre</a:t>
            </a:r>
            <a:r>
              <a:rPr lang="en-US" sz="1000" dirty="0">
                <a:solidFill>
                  <a:srgbClr val="FFFFFF"/>
                </a:solidFill>
              </a:rPr>
              <a:t> </a:t>
            </a:r>
            <a:r>
              <a:rPr lang="en-US" sz="1000" dirty="0" err="1">
                <a:solidFill>
                  <a:srgbClr val="FFFFFF"/>
                </a:solidFill>
              </a:rPr>
              <a:t>otros</a:t>
            </a:r>
            <a:r>
              <a:rPr lang="en-US" sz="1000" dirty="0">
                <a:solidFill>
                  <a:srgbClr val="FFFFFF"/>
                </a:solidFill>
              </a:rPr>
              <a:t> </a:t>
            </a:r>
            <a:r>
              <a:rPr lang="en-US" sz="1000" dirty="0" err="1">
                <a:solidFill>
                  <a:srgbClr val="FFFFFF"/>
                </a:solidFill>
              </a:rPr>
              <a:t>generos</a:t>
            </a:r>
            <a:r>
              <a:rPr lang="en-US" sz="1000" dirty="0">
                <a:solidFill>
                  <a:srgbClr val="FFFFFF"/>
                </a:solidFill>
              </a:rPr>
              <a:t> mas. Aca Podemos </a:t>
            </a:r>
            <a:r>
              <a:rPr lang="en-US" sz="1000" dirty="0" err="1">
                <a:solidFill>
                  <a:srgbClr val="FFFFFF"/>
                </a:solidFill>
              </a:rPr>
              <a:t>ver</a:t>
            </a:r>
            <a:r>
              <a:rPr lang="en-US" sz="1000" dirty="0">
                <a:solidFill>
                  <a:srgbClr val="FFFFFF"/>
                </a:solidFill>
              </a:rPr>
              <a:t> </a:t>
            </a:r>
            <a:r>
              <a:rPr lang="en-US" sz="1000" dirty="0" err="1">
                <a:solidFill>
                  <a:srgbClr val="FFFFFF"/>
                </a:solidFill>
              </a:rPr>
              <a:t>claramente</a:t>
            </a:r>
            <a:r>
              <a:rPr lang="en-US" sz="1000" dirty="0">
                <a:solidFill>
                  <a:srgbClr val="FFFFFF"/>
                </a:solidFill>
              </a:rPr>
              <a:t> </a:t>
            </a:r>
            <a:r>
              <a:rPr lang="en-US" sz="1000" dirty="0" err="1">
                <a:solidFill>
                  <a:srgbClr val="FFFFFF"/>
                </a:solidFill>
              </a:rPr>
              <a:t>comparando</a:t>
            </a:r>
            <a:r>
              <a:rPr lang="en-US" sz="1000" dirty="0">
                <a:solidFill>
                  <a:srgbClr val="FFFFFF"/>
                </a:solidFill>
              </a:rPr>
              <a:t> con </a:t>
            </a:r>
            <a:r>
              <a:rPr lang="en-US" sz="1000" dirty="0" err="1">
                <a:solidFill>
                  <a:srgbClr val="FFFFFF"/>
                </a:solidFill>
              </a:rPr>
              <a:t>varios</a:t>
            </a:r>
            <a:r>
              <a:rPr lang="en-US" sz="1000" dirty="0">
                <a:solidFill>
                  <a:srgbClr val="FFFFFF"/>
                </a:solidFill>
              </a:rPr>
              <a:t> </a:t>
            </a:r>
            <a:r>
              <a:rPr lang="en-US" sz="1000" dirty="0" err="1">
                <a:solidFill>
                  <a:srgbClr val="FFFFFF"/>
                </a:solidFill>
              </a:rPr>
              <a:t>generos</a:t>
            </a:r>
            <a:r>
              <a:rPr lang="en-US" sz="1000" dirty="0">
                <a:solidFill>
                  <a:srgbClr val="FFFFFF"/>
                </a:solidFill>
              </a:rPr>
              <a:t> que a lo largo de las </a:t>
            </a:r>
            <a:r>
              <a:rPr lang="en-US" sz="1000" dirty="0" err="1">
                <a:solidFill>
                  <a:srgbClr val="FFFFFF"/>
                </a:solidFill>
              </a:rPr>
              <a:t>ultimas</a:t>
            </a:r>
            <a:r>
              <a:rPr lang="en-US" sz="1000" dirty="0">
                <a:solidFill>
                  <a:srgbClr val="FFFFFF"/>
                </a:solidFill>
              </a:rPr>
              <a:t> </a:t>
            </a:r>
            <a:r>
              <a:rPr lang="en-US" sz="1000" dirty="0" err="1">
                <a:solidFill>
                  <a:srgbClr val="FFFFFF"/>
                </a:solidFill>
              </a:rPr>
              <a:t>decadas</a:t>
            </a:r>
            <a:r>
              <a:rPr lang="en-US" sz="1000" dirty="0">
                <a:solidFill>
                  <a:srgbClr val="FFFFFF"/>
                </a:solidFill>
              </a:rPr>
              <a:t> Drama </a:t>
            </a:r>
            <a:r>
              <a:rPr lang="en-US" sz="1000" dirty="0" err="1">
                <a:solidFill>
                  <a:srgbClr val="FFFFFF"/>
                </a:solidFill>
              </a:rPr>
              <a:t>supera</a:t>
            </a:r>
            <a:r>
              <a:rPr lang="en-US" sz="1000" dirty="0">
                <a:solidFill>
                  <a:srgbClr val="FFFFFF"/>
                </a:solidFill>
              </a:rPr>
              <a:t> </a:t>
            </a:r>
            <a:r>
              <a:rPr lang="en-US" sz="1000" dirty="0" err="1">
                <a:solidFill>
                  <a:srgbClr val="FFFFFF"/>
                </a:solidFill>
              </a:rPr>
              <a:t>ampliamente</a:t>
            </a:r>
            <a:r>
              <a:rPr lang="en-US" sz="1000" dirty="0">
                <a:solidFill>
                  <a:srgbClr val="FFFFFF"/>
                </a:solidFill>
              </a:rPr>
              <a:t> las </a:t>
            </a:r>
            <a:r>
              <a:rPr lang="en-US" sz="1000" dirty="0" err="1">
                <a:solidFill>
                  <a:srgbClr val="FFFFFF"/>
                </a:solidFill>
              </a:rPr>
              <a:t>demas</a:t>
            </a:r>
            <a:r>
              <a:rPr lang="en-US" sz="1000" dirty="0">
                <a:solidFill>
                  <a:srgbClr val="FFFFFF"/>
                </a:solidFill>
              </a:rPr>
              <a:t> </a:t>
            </a:r>
            <a:r>
              <a:rPr lang="en-US" sz="1000" dirty="0" err="1">
                <a:solidFill>
                  <a:srgbClr val="FFFFFF"/>
                </a:solidFill>
              </a:rPr>
              <a:t>selecciones</a:t>
            </a:r>
            <a:r>
              <a:rPr lang="en-US" sz="1000" dirty="0">
                <a:solidFill>
                  <a:srgbClr val="FFFFFF"/>
                </a:solidFill>
              </a:rPr>
              <a:t>.</a:t>
            </a:r>
            <a:endParaRPr sz="1000" dirty="0">
              <a:solidFill>
                <a:srgbClr val="FFFFFF"/>
              </a:solidFill>
            </a:endParaRPr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900" dirty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300" dirty="0"/>
          </a:p>
        </p:txBody>
      </p:sp>
    </p:spTree>
    <p:extLst>
      <p:ext uri="{BB962C8B-B14F-4D97-AF65-F5344CB8AC3E}">
        <p14:creationId xmlns:p14="http://schemas.microsoft.com/office/powerpoint/2010/main" val="33215079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566;p16">
            <a:extLst>
              <a:ext uri="{FF2B5EF4-FFF2-40B4-BE49-F238E27FC236}">
                <a16:creationId xmlns:a16="http://schemas.microsoft.com/office/drawing/2014/main" id="{CCAE8D3F-52CF-9AFD-977C-B004158E3EC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604879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Insights</a:t>
            </a:r>
            <a:br>
              <a:rPr lang="en" dirty="0"/>
            </a:br>
            <a:endParaRPr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B69841-8C14-5FDD-0007-76BBCDCAAE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010601"/>
            <a:ext cx="7387800" cy="3259249"/>
          </a:xfrm>
        </p:spPr>
        <p:txBody>
          <a:bodyPr/>
          <a:lstStyle/>
          <a:p>
            <a:r>
              <a:rPr lang="en-AR" sz="1050" dirty="0"/>
              <a:t>Nos focalizamos principalmente en ayudar a la industria cinematografica con las tendencias a medida que pasa el tiempo para sus decisiones estrategicas sobre la produccion y promocion de peliculas.</a:t>
            </a:r>
          </a:p>
          <a:p>
            <a:pPr marL="139700" indent="0">
              <a:buNone/>
            </a:pPr>
            <a:endParaRPr lang="en-AR" dirty="0"/>
          </a:p>
          <a:p>
            <a:r>
              <a:rPr lang="en-AR" dirty="0"/>
              <a:t> </a:t>
            </a:r>
            <a:r>
              <a:rPr lang="en-AR" sz="1600" b="1" dirty="0"/>
              <a:t>Insights:</a:t>
            </a:r>
          </a:p>
          <a:p>
            <a:pPr marL="596900" lvl="1" indent="0">
              <a:buNone/>
            </a:pPr>
            <a:endParaRPr lang="en-AR" dirty="0"/>
          </a:p>
          <a:p>
            <a:r>
              <a:rPr lang="en-AR" sz="1100" dirty="0"/>
              <a:t>Diversidad de generos:</a:t>
            </a:r>
          </a:p>
          <a:p>
            <a:pPr lvl="1" indent="-323850">
              <a:buClr>
                <a:srgbClr val="FFB243"/>
              </a:buClr>
              <a:buSzPts val="1500"/>
              <a:buFont typeface="Actor"/>
              <a:buChar char="★"/>
            </a:pPr>
            <a:r>
              <a:rPr lang="es-AR" sz="11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¿Como determinamos que géneros son más atractivos?</a:t>
            </a:r>
          </a:p>
          <a:p>
            <a:pPr indent="-323850">
              <a:buClr>
                <a:srgbClr val="FFB243"/>
              </a:buClr>
              <a:buSzPts val="1500"/>
              <a:buFont typeface="Actor"/>
              <a:buChar char="★"/>
            </a:pPr>
            <a:r>
              <a:rPr lang="es-AR" sz="1050" kern="100" dirty="0">
                <a:solidFill>
                  <a:srgbClr val="FFFF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Ciclos de popularidad:</a:t>
            </a:r>
          </a:p>
          <a:p>
            <a:pPr lvl="1" indent="-323850">
              <a:buClr>
                <a:srgbClr val="FFB243"/>
              </a:buClr>
              <a:buSzPts val="1500"/>
              <a:buFont typeface="Actor"/>
              <a:buChar char="★"/>
            </a:pPr>
            <a:r>
              <a:rPr lang="es-AR" sz="1050" kern="100" dirty="0">
                <a:solidFill>
                  <a:srgbClr val="FFFF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¿Existen ciclos en la industria cinematográfica donde ciertos géneros son más atractivos que otros?</a:t>
            </a:r>
          </a:p>
          <a:p>
            <a:pPr indent="-323850">
              <a:buClr>
                <a:srgbClr val="FFB243"/>
              </a:buClr>
              <a:buSzPts val="1500"/>
              <a:buFont typeface="Actor"/>
              <a:buChar char="★"/>
            </a:pPr>
            <a:r>
              <a:rPr lang="es-AR" sz="1050" kern="100" dirty="0">
                <a:solidFill>
                  <a:srgbClr val="FFFF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Cambios en las preferencias del público:</a:t>
            </a:r>
          </a:p>
          <a:p>
            <a:pPr lvl="1" indent="-323850">
              <a:buClr>
                <a:srgbClr val="FFB243"/>
              </a:buClr>
              <a:buSzPts val="1500"/>
              <a:buFont typeface="Actor"/>
              <a:buChar char="★"/>
            </a:pPr>
            <a:r>
              <a:rPr lang="es-AR" sz="1050" kern="100" dirty="0">
                <a:solidFill>
                  <a:srgbClr val="FFFF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¿Existen evoluciones culturales, sociales y tecnologías que inevitablemente afectan las elecciones del público, como pueden las empresas cinematográficas adelantarse a y adaptarse a estos cambios?</a:t>
            </a:r>
          </a:p>
          <a:p>
            <a:pPr indent="-323850">
              <a:buClr>
                <a:srgbClr val="FFB243"/>
              </a:buClr>
              <a:buSzPts val="1500"/>
              <a:buFont typeface="Actor"/>
              <a:buChar char="★"/>
            </a:pPr>
            <a:r>
              <a:rPr lang="es-AR" sz="1050" kern="100" dirty="0">
                <a:solidFill>
                  <a:srgbClr val="FFFF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Inversiones en Marketing y Producción:</a:t>
            </a:r>
          </a:p>
          <a:p>
            <a:pPr lvl="1" indent="-323850">
              <a:buClr>
                <a:srgbClr val="FFB243"/>
              </a:buClr>
              <a:buSzPts val="1500"/>
              <a:buFont typeface="Actor"/>
              <a:buChar char="★"/>
            </a:pPr>
            <a:r>
              <a:rPr lang="es-AR" sz="1050" kern="100" dirty="0">
                <a:solidFill>
                  <a:srgbClr val="FFFF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La producción de películas es costosa y las empresas deben asegurarse lo más posible que esta sea rentable. ¿Como podemos evaluar de la forma más efectiva el rendimiento de taquilla teniendo en cuenta el género?</a:t>
            </a:r>
          </a:p>
          <a:p>
            <a:pPr indent="-323850">
              <a:buClr>
                <a:srgbClr val="FFB243"/>
              </a:buClr>
              <a:buSzPts val="1500"/>
              <a:buFont typeface="Actor"/>
              <a:buChar char="★"/>
            </a:pPr>
            <a:r>
              <a:rPr lang="es-AR" sz="1050" kern="100" dirty="0">
                <a:solidFill>
                  <a:srgbClr val="FFFF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Alta competencia</a:t>
            </a:r>
          </a:p>
          <a:p>
            <a:pPr lvl="1" indent="-323850">
              <a:buClr>
                <a:srgbClr val="FFB243"/>
              </a:buClr>
              <a:buSzPts val="1500"/>
              <a:buFont typeface="Actor"/>
              <a:buChar char="★"/>
            </a:pPr>
            <a:r>
              <a:rPr lang="es-AR" sz="1050" kern="100" dirty="0">
                <a:solidFill>
                  <a:srgbClr val="FFFF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Como analizamos la competencia para que la producción pueda mantenerse en los primeros lugares</a:t>
            </a:r>
          </a:p>
          <a:p>
            <a:pPr indent="-323850">
              <a:buClr>
                <a:srgbClr val="FFB243"/>
              </a:buClr>
              <a:buSzPts val="1500"/>
              <a:buFont typeface="Actor"/>
              <a:buChar char="★"/>
            </a:pPr>
            <a:r>
              <a:rPr lang="es-AR" sz="1050" kern="100" dirty="0">
                <a:solidFill>
                  <a:srgbClr val="FFFF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La aparición del </a:t>
            </a:r>
            <a:r>
              <a:rPr lang="es-AR" sz="1050" kern="100" dirty="0" err="1">
                <a:solidFill>
                  <a:srgbClr val="FFFF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streaming</a:t>
            </a:r>
            <a:r>
              <a:rPr lang="es-AR" sz="1050" kern="100" dirty="0">
                <a:solidFill>
                  <a:srgbClr val="FFFF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lvl="1" indent="-323850">
              <a:buClr>
                <a:srgbClr val="FFB243"/>
              </a:buClr>
              <a:buSzPts val="1500"/>
              <a:buFont typeface="Actor"/>
              <a:buChar char="★"/>
            </a:pPr>
            <a:r>
              <a:rPr lang="es-AR" sz="1050" kern="100" dirty="0">
                <a:solidFill>
                  <a:srgbClr val="FFFF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Las empresas deben invertir y adaptarse a estás nuevas tecnologías y es importante hacer análisis de como impactan en la audiencia y sus elecciones</a:t>
            </a:r>
          </a:p>
          <a:p>
            <a:pPr lvl="1" indent="-323850">
              <a:buClr>
                <a:srgbClr val="FFB243"/>
              </a:buClr>
              <a:buSzPts val="1500"/>
              <a:buFont typeface="Actor"/>
              <a:buChar char="★"/>
            </a:pPr>
            <a:endParaRPr lang="es-AR" sz="1050" kern="100" dirty="0">
              <a:solidFill>
                <a:srgbClr val="FFFFFF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-323850">
              <a:buClr>
                <a:srgbClr val="FFB243"/>
              </a:buClr>
              <a:buSzPts val="1500"/>
              <a:buFont typeface="Actor"/>
              <a:buChar char="★"/>
            </a:pPr>
            <a:endParaRPr lang="en-US" sz="1100" dirty="0">
              <a:solidFill>
                <a:srgbClr val="FFFFFF"/>
              </a:solidFill>
            </a:endParaRPr>
          </a:p>
          <a:p>
            <a:endParaRPr lang="en-AR" dirty="0"/>
          </a:p>
          <a:p>
            <a:endParaRPr lang="en-AR" dirty="0"/>
          </a:p>
          <a:p>
            <a:pPr marL="596900" lvl="1" indent="0">
              <a:buNone/>
            </a:pPr>
            <a:endParaRPr lang="en-AR" dirty="0"/>
          </a:p>
        </p:txBody>
      </p:sp>
    </p:spTree>
    <p:extLst>
      <p:ext uri="{BB962C8B-B14F-4D97-AF65-F5344CB8AC3E}">
        <p14:creationId xmlns:p14="http://schemas.microsoft.com/office/powerpoint/2010/main" val="2804722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4" name="Google Shape;1554;p14"/>
          <p:cNvSpPr txBox="1">
            <a:spLocks noGrp="1"/>
          </p:cNvSpPr>
          <p:nvPr>
            <p:ph type="title"/>
          </p:nvPr>
        </p:nvSpPr>
        <p:spPr>
          <a:xfrm>
            <a:off x="720000" y="604879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1555" name="Google Shape;1555;p14"/>
          <p:cNvSpPr txBox="1">
            <a:spLocks noGrp="1"/>
          </p:cNvSpPr>
          <p:nvPr>
            <p:ph type="body" idx="1"/>
          </p:nvPr>
        </p:nvSpPr>
        <p:spPr>
          <a:xfrm>
            <a:off x="720000" y="1305800"/>
            <a:ext cx="7387800" cy="265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Actor"/>
              <a:buChar char="★"/>
            </a:pPr>
            <a:r>
              <a:rPr lang="en" sz="2400"/>
              <a:t>Audiencia y contexto</a:t>
            </a:r>
            <a:endParaRPr sz="2400"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★"/>
            </a:pPr>
            <a:r>
              <a:rPr lang="en" sz="2400"/>
              <a:t>Hipotesis</a:t>
            </a:r>
            <a:endParaRPr sz="2400"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★"/>
            </a:pPr>
            <a:r>
              <a:rPr lang="en" sz="2400"/>
              <a:t>Analisis Exploratorio</a:t>
            </a:r>
            <a:endParaRPr sz="2400"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★"/>
            </a:pPr>
            <a:r>
              <a:rPr lang="en" sz="2400"/>
              <a:t>Insights y Recomendaciones</a:t>
            </a:r>
            <a:endParaRPr sz="2400"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0" name="Google Shape;1560;p15"/>
          <p:cNvSpPr txBox="1">
            <a:spLocks noGrp="1"/>
          </p:cNvSpPr>
          <p:nvPr>
            <p:ph type="title"/>
          </p:nvPr>
        </p:nvSpPr>
        <p:spPr>
          <a:xfrm>
            <a:off x="720000" y="604879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Audiencia</a:t>
            </a:r>
            <a:endParaRPr/>
          </a:p>
        </p:txBody>
      </p:sp>
      <p:sp>
        <p:nvSpPr>
          <p:cNvPr id="1561" name="Google Shape;1561;p15"/>
          <p:cNvSpPr txBox="1">
            <a:spLocks noGrp="1"/>
          </p:cNvSpPr>
          <p:nvPr>
            <p:ph type="body" idx="1"/>
          </p:nvPr>
        </p:nvSpPr>
        <p:spPr>
          <a:xfrm>
            <a:off x="720000" y="1306650"/>
            <a:ext cx="7387800" cy="253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FFB243"/>
              </a:buClr>
              <a:buSzPts val="1500"/>
              <a:buFont typeface="Actor"/>
              <a:buChar char="★"/>
            </a:pPr>
            <a:r>
              <a:rPr lang="en" sz="1500">
                <a:solidFill>
                  <a:srgbClr val="FFFFFF"/>
                </a:solidFill>
              </a:rPr>
              <a:t>Este trabajo está dirigido a investigadores, productores de cine y profesionales de la industria del cine interesados en comprender mejor la dinámica de la producción cinematográfica y las preferencias del público. Los resultados de este estudio pueden servir como guía para la toma de decisiones en la producción de películas y la identificación de oportunidades de mercado.</a:t>
            </a:r>
            <a:endParaRPr sz="1500">
              <a:solidFill>
                <a:srgbClr val="FFFFFF"/>
              </a:solidFill>
            </a:endParaRPr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</a:rPr>
              <a:t>Utilizamos un conjunto de datos detallado de películas para arrojar luz sobre la motivación detrás de la creación de películas y su audiencia objetivo, con el objetivo de proporcionar información valiosa para la industria cinematográfica en constante cambio.</a:t>
            </a:r>
            <a:endParaRPr sz="1500">
              <a:solidFill>
                <a:srgbClr val="FFFFFF"/>
              </a:solidFill>
            </a:endParaRPr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3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3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" name="Google Shape;1566;p16"/>
          <p:cNvSpPr txBox="1">
            <a:spLocks noGrp="1"/>
          </p:cNvSpPr>
          <p:nvPr>
            <p:ph type="title"/>
          </p:nvPr>
        </p:nvSpPr>
        <p:spPr>
          <a:xfrm>
            <a:off x="720000" y="604879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Contexto</a:t>
            </a:r>
            <a:endParaRPr dirty="0"/>
          </a:p>
        </p:txBody>
      </p:sp>
      <p:sp>
        <p:nvSpPr>
          <p:cNvPr id="1567" name="Google Shape;1567;p16"/>
          <p:cNvSpPr txBox="1">
            <a:spLocks noGrp="1"/>
          </p:cNvSpPr>
          <p:nvPr>
            <p:ph type="body" idx="1"/>
          </p:nvPr>
        </p:nvSpPr>
        <p:spPr>
          <a:xfrm>
            <a:off x="720000" y="1306650"/>
            <a:ext cx="7387800" cy="253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FFB243"/>
              </a:buClr>
              <a:buSzPts val="1500"/>
              <a:buFont typeface="Actor"/>
              <a:buChar char="★"/>
            </a:pPr>
            <a:r>
              <a:rPr lang="en" sz="1500" dirty="0" err="1">
                <a:solidFill>
                  <a:srgbClr val="FFFFFF"/>
                </a:solidFill>
              </a:rPr>
              <a:t>Pretendemos</a:t>
            </a:r>
            <a:r>
              <a:rPr lang="en" sz="1500" dirty="0">
                <a:solidFill>
                  <a:srgbClr val="FFFFFF"/>
                </a:solidFill>
              </a:rPr>
              <a:t> </a:t>
            </a:r>
            <a:r>
              <a:rPr lang="en" sz="1500" dirty="0" err="1">
                <a:solidFill>
                  <a:srgbClr val="FFFFFF"/>
                </a:solidFill>
              </a:rPr>
              <a:t>analizar</a:t>
            </a:r>
            <a:r>
              <a:rPr lang="en" sz="1500" dirty="0">
                <a:solidFill>
                  <a:srgbClr val="FFFFFF"/>
                </a:solidFill>
              </a:rPr>
              <a:t> las </a:t>
            </a:r>
            <a:r>
              <a:rPr lang="en" sz="1500" dirty="0" err="1">
                <a:solidFill>
                  <a:srgbClr val="FFFFFF"/>
                </a:solidFill>
              </a:rPr>
              <a:t>preferencias</a:t>
            </a:r>
            <a:r>
              <a:rPr lang="en" sz="1500" dirty="0">
                <a:solidFill>
                  <a:srgbClr val="FFFFFF"/>
                </a:solidFill>
              </a:rPr>
              <a:t> del </a:t>
            </a:r>
            <a:r>
              <a:rPr lang="en" sz="1500" dirty="0" err="1">
                <a:solidFill>
                  <a:srgbClr val="FFFFFF"/>
                </a:solidFill>
              </a:rPr>
              <a:t>público</a:t>
            </a:r>
            <a:r>
              <a:rPr lang="en" sz="1500" dirty="0">
                <a:solidFill>
                  <a:srgbClr val="FFFFFF"/>
                </a:solidFill>
              </a:rPr>
              <a:t> </a:t>
            </a:r>
            <a:r>
              <a:rPr lang="en" sz="1500" dirty="0" err="1">
                <a:solidFill>
                  <a:srgbClr val="FFFFFF"/>
                </a:solidFill>
              </a:rPr>
              <a:t>en</a:t>
            </a:r>
            <a:r>
              <a:rPr lang="en" sz="1500" dirty="0">
                <a:solidFill>
                  <a:srgbClr val="FFFFFF"/>
                </a:solidFill>
              </a:rPr>
              <a:t> </a:t>
            </a:r>
            <a:r>
              <a:rPr lang="en" sz="1500" dirty="0" err="1">
                <a:solidFill>
                  <a:srgbClr val="FFFFFF"/>
                </a:solidFill>
              </a:rPr>
              <a:t>cuanto</a:t>
            </a:r>
            <a:r>
              <a:rPr lang="en" sz="1500" dirty="0">
                <a:solidFill>
                  <a:srgbClr val="FFFFFF"/>
                </a:solidFill>
              </a:rPr>
              <a:t> a la </a:t>
            </a:r>
            <a:r>
              <a:rPr lang="en" sz="1500" dirty="0" err="1">
                <a:solidFill>
                  <a:srgbClr val="FFFFFF"/>
                </a:solidFill>
              </a:rPr>
              <a:t>producción</a:t>
            </a:r>
            <a:r>
              <a:rPr lang="en" sz="1500" dirty="0">
                <a:solidFill>
                  <a:srgbClr val="FFFFFF"/>
                </a:solidFill>
              </a:rPr>
              <a:t> </a:t>
            </a:r>
            <a:r>
              <a:rPr lang="en" sz="1500" dirty="0" err="1">
                <a:solidFill>
                  <a:srgbClr val="FFFFFF"/>
                </a:solidFill>
              </a:rPr>
              <a:t>cinematográfica</a:t>
            </a:r>
            <a:r>
              <a:rPr lang="en" sz="1500" dirty="0">
                <a:solidFill>
                  <a:srgbClr val="FFFFFF"/>
                </a:solidFill>
              </a:rPr>
              <a:t>, </a:t>
            </a:r>
            <a:r>
              <a:rPr lang="en" sz="1500" dirty="0" err="1">
                <a:solidFill>
                  <a:srgbClr val="FFFFFF"/>
                </a:solidFill>
              </a:rPr>
              <a:t>esto</a:t>
            </a:r>
            <a:r>
              <a:rPr lang="en" sz="1500" dirty="0">
                <a:solidFill>
                  <a:srgbClr val="FFFFFF"/>
                </a:solidFill>
              </a:rPr>
              <a:t> </a:t>
            </a:r>
            <a:r>
              <a:rPr lang="en" sz="1500" dirty="0" err="1">
                <a:solidFill>
                  <a:srgbClr val="FFFFFF"/>
                </a:solidFill>
              </a:rPr>
              <a:t>resulta</a:t>
            </a:r>
            <a:r>
              <a:rPr lang="en" sz="1500" dirty="0">
                <a:solidFill>
                  <a:srgbClr val="FFFFFF"/>
                </a:solidFill>
              </a:rPr>
              <a:t> </a:t>
            </a:r>
            <a:r>
              <a:rPr lang="en" sz="1500" dirty="0" err="1">
                <a:solidFill>
                  <a:srgbClr val="FFFFFF"/>
                </a:solidFill>
              </a:rPr>
              <a:t>particularmente</a:t>
            </a:r>
            <a:r>
              <a:rPr lang="en" sz="1500" dirty="0">
                <a:solidFill>
                  <a:srgbClr val="FFFFFF"/>
                </a:solidFill>
              </a:rPr>
              <a:t> </a:t>
            </a:r>
            <a:r>
              <a:rPr lang="en" sz="1500" dirty="0" err="1">
                <a:solidFill>
                  <a:srgbClr val="FFFFFF"/>
                </a:solidFill>
              </a:rPr>
              <a:t>complicado</a:t>
            </a:r>
            <a:r>
              <a:rPr lang="en" sz="1500" dirty="0">
                <a:solidFill>
                  <a:srgbClr val="FFFFFF"/>
                </a:solidFill>
              </a:rPr>
              <a:t> </a:t>
            </a:r>
            <a:r>
              <a:rPr lang="en" sz="1500" dirty="0" err="1">
                <a:solidFill>
                  <a:srgbClr val="FFFFFF"/>
                </a:solidFill>
              </a:rPr>
              <a:t>en</a:t>
            </a:r>
            <a:r>
              <a:rPr lang="en" sz="1500" dirty="0">
                <a:solidFill>
                  <a:srgbClr val="FFFFFF"/>
                </a:solidFill>
              </a:rPr>
              <a:t> un </a:t>
            </a:r>
            <a:r>
              <a:rPr lang="en" sz="1500" dirty="0" err="1">
                <a:solidFill>
                  <a:srgbClr val="FFFFFF"/>
                </a:solidFill>
              </a:rPr>
              <a:t>mundo</a:t>
            </a:r>
            <a:r>
              <a:rPr lang="en" sz="1500" dirty="0">
                <a:solidFill>
                  <a:srgbClr val="FFFFFF"/>
                </a:solidFill>
              </a:rPr>
              <a:t> </a:t>
            </a:r>
            <a:r>
              <a:rPr lang="en" sz="1500" dirty="0" err="1">
                <a:solidFill>
                  <a:srgbClr val="FFFFFF"/>
                </a:solidFill>
              </a:rPr>
              <a:t>donde</a:t>
            </a:r>
            <a:r>
              <a:rPr lang="en" sz="1500" dirty="0">
                <a:solidFill>
                  <a:srgbClr val="FFFFFF"/>
                </a:solidFill>
              </a:rPr>
              <a:t> </a:t>
            </a:r>
            <a:r>
              <a:rPr lang="en" sz="1500" dirty="0" err="1">
                <a:solidFill>
                  <a:srgbClr val="FFFFFF"/>
                </a:solidFill>
              </a:rPr>
              <a:t>esta</a:t>
            </a:r>
            <a:r>
              <a:rPr lang="en" sz="1500" dirty="0">
                <a:solidFill>
                  <a:srgbClr val="FFFFFF"/>
                </a:solidFill>
              </a:rPr>
              <a:t> </a:t>
            </a:r>
            <a:r>
              <a:rPr lang="en" sz="1500" dirty="0" err="1">
                <a:solidFill>
                  <a:srgbClr val="FFFFFF"/>
                </a:solidFill>
              </a:rPr>
              <a:t>industria</a:t>
            </a:r>
            <a:r>
              <a:rPr lang="en" sz="1500" dirty="0">
                <a:solidFill>
                  <a:srgbClr val="FFFFFF"/>
                </a:solidFill>
              </a:rPr>
              <a:t> </a:t>
            </a:r>
            <a:r>
              <a:rPr lang="en" sz="1500" dirty="0" err="1">
                <a:solidFill>
                  <a:srgbClr val="FFFFFF"/>
                </a:solidFill>
              </a:rPr>
              <a:t>evoluciona</a:t>
            </a:r>
            <a:r>
              <a:rPr lang="en" sz="1500" dirty="0">
                <a:solidFill>
                  <a:srgbClr val="FFFFFF"/>
                </a:solidFill>
              </a:rPr>
              <a:t> </a:t>
            </a:r>
            <a:r>
              <a:rPr lang="en" sz="1500" dirty="0" err="1">
                <a:solidFill>
                  <a:srgbClr val="FFFFFF"/>
                </a:solidFill>
              </a:rPr>
              <a:t>constantemente</a:t>
            </a:r>
            <a:r>
              <a:rPr lang="en" sz="1500" dirty="0">
                <a:solidFill>
                  <a:srgbClr val="FFFFFF"/>
                </a:solidFill>
              </a:rPr>
              <a:t>. </a:t>
            </a:r>
            <a:r>
              <a:rPr lang="en" sz="1500" dirty="0" err="1">
                <a:solidFill>
                  <a:srgbClr val="FFFFFF"/>
                </a:solidFill>
              </a:rPr>
              <a:t>Vamos</a:t>
            </a:r>
            <a:r>
              <a:rPr lang="en" sz="1500" dirty="0">
                <a:solidFill>
                  <a:srgbClr val="FFFFFF"/>
                </a:solidFill>
              </a:rPr>
              <a:t> a </a:t>
            </a:r>
            <a:r>
              <a:rPr lang="en" sz="1500" dirty="0" err="1">
                <a:solidFill>
                  <a:srgbClr val="FFFFFF"/>
                </a:solidFill>
              </a:rPr>
              <a:t>analizar</a:t>
            </a:r>
            <a:r>
              <a:rPr lang="en" sz="1500" dirty="0">
                <a:solidFill>
                  <a:srgbClr val="FFFFFF"/>
                </a:solidFill>
              </a:rPr>
              <a:t> un </a:t>
            </a:r>
            <a:r>
              <a:rPr lang="en" sz="1500" dirty="0" err="1">
                <a:solidFill>
                  <a:srgbClr val="FFFFFF"/>
                </a:solidFill>
              </a:rPr>
              <a:t>amplio</a:t>
            </a:r>
            <a:r>
              <a:rPr lang="en" sz="1500" dirty="0">
                <a:solidFill>
                  <a:srgbClr val="FFFFFF"/>
                </a:solidFill>
              </a:rPr>
              <a:t> conjunto de </a:t>
            </a:r>
            <a:r>
              <a:rPr lang="en" sz="1500" dirty="0" err="1">
                <a:solidFill>
                  <a:srgbClr val="FFFFFF"/>
                </a:solidFill>
              </a:rPr>
              <a:t>datos</a:t>
            </a:r>
            <a:r>
              <a:rPr lang="en" sz="1500" dirty="0">
                <a:solidFill>
                  <a:srgbClr val="FFFFFF"/>
                </a:solidFill>
              </a:rPr>
              <a:t> con </a:t>
            </a:r>
            <a:r>
              <a:rPr lang="en" sz="1500" dirty="0" err="1">
                <a:solidFill>
                  <a:srgbClr val="FFFFFF"/>
                </a:solidFill>
              </a:rPr>
              <a:t>el</a:t>
            </a:r>
            <a:r>
              <a:rPr lang="en" sz="1500" dirty="0">
                <a:solidFill>
                  <a:srgbClr val="FFFFFF"/>
                </a:solidFill>
              </a:rPr>
              <a:t> </a:t>
            </a:r>
            <a:r>
              <a:rPr lang="en" sz="1500" dirty="0" err="1">
                <a:solidFill>
                  <a:srgbClr val="FFFFFF"/>
                </a:solidFill>
              </a:rPr>
              <a:t>objetivo</a:t>
            </a:r>
            <a:r>
              <a:rPr lang="en" sz="1500" dirty="0">
                <a:solidFill>
                  <a:srgbClr val="FFFFFF"/>
                </a:solidFill>
              </a:rPr>
              <a:t> de </a:t>
            </a:r>
            <a:r>
              <a:rPr lang="en" sz="1500" dirty="0" err="1">
                <a:solidFill>
                  <a:srgbClr val="FFFFFF"/>
                </a:solidFill>
              </a:rPr>
              <a:t>identificar</a:t>
            </a:r>
            <a:r>
              <a:rPr lang="en" sz="1500" dirty="0">
                <a:solidFill>
                  <a:srgbClr val="FFFFFF"/>
                </a:solidFill>
              </a:rPr>
              <a:t> </a:t>
            </a:r>
            <a:r>
              <a:rPr lang="en" sz="1500" dirty="0" err="1">
                <a:solidFill>
                  <a:srgbClr val="FFFFFF"/>
                </a:solidFill>
              </a:rPr>
              <a:t>patrones</a:t>
            </a:r>
            <a:r>
              <a:rPr lang="en" sz="1500" dirty="0">
                <a:solidFill>
                  <a:srgbClr val="FFFFFF"/>
                </a:solidFill>
              </a:rPr>
              <a:t> y </a:t>
            </a:r>
            <a:r>
              <a:rPr lang="en" sz="1500" dirty="0" err="1">
                <a:solidFill>
                  <a:srgbClr val="FFFFFF"/>
                </a:solidFill>
              </a:rPr>
              <a:t>tendencias</a:t>
            </a:r>
            <a:r>
              <a:rPr lang="en" sz="1500" dirty="0">
                <a:solidFill>
                  <a:srgbClr val="FFFFFF"/>
                </a:solidFill>
              </a:rPr>
              <a:t> lo </a:t>
            </a:r>
            <a:r>
              <a:rPr lang="en" sz="1500" dirty="0" err="1">
                <a:solidFill>
                  <a:srgbClr val="FFFFFF"/>
                </a:solidFill>
              </a:rPr>
              <a:t>más</a:t>
            </a:r>
            <a:r>
              <a:rPr lang="en" sz="1500" dirty="0">
                <a:solidFill>
                  <a:srgbClr val="FFFFFF"/>
                </a:solidFill>
              </a:rPr>
              <a:t> </a:t>
            </a:r>
            <a:r>
              <a:rPr lang="en" sz="1500" dirty="0" err="1">
                <a:solidFill>
                  <a:srgbClr val="FFFFFF"/>
                </a:solidFill>
              </a:rPr>
              <a:t>precisas</a:t>
            </a:r>
            <a:r>
              <a:rPr lang="en" sz="1500" dirty="0">
                <a:solidFill>
                  <a:srgbClr val="FFFFFF"/>
                </a:solidFill>
              </a:rPr>
              <a:t> que </a:t>
            </a:r>
            <a:r>
              <a:rPr lang="en" sz="1500" dirty="0" err="1">
                <a:solidFill>
                  <a:srgbClr val="FFFFFF"/>
                </a:solidFill>
              </a:rPr>
              <a:t>podamos</a:t>
            </a:r>
            <a:r>
              <a:rPr lang="en" sz="1500" dirty="0">
                <a:solidFill>
                  <a:srgbClr val="FFFFFF"/>
                </a:solidFill>
              </a:rPr>
              <a:t>, </a:t>
            </a:r>
            <a:r>
              <a:rPr lang="en" sz="1500" dirty="0" err="1">
                <a:solidFill>
                  <a:srgbClr val="FFFFFF"/>
                </a:solidFill>
              </a:rPr>
              <a:t>tendencias</a:t>
            </a:r>
            <a:r>
              <a:rPr lang="en" sz="1500" dirty="0">
                <a:solidFill>
                  <a:srgbClr val="FFFFFF"/>
                </a:solidFill>
              </a:rPr>
              <a:t> </a:t>
            </a:r>
            <a:r>
              <a:rPr lang="en" sz="1500" dirty="0" err="1">
                <a:solidFill>
                  <a:srgbClr val="FFFFFF"/>
                </a:solidFill>
              </a:rPr>
              <a:t>relacionadas</a:t>
            </a:r>
            <a:r>
              <a:rPr lang="en" sz="1500" dirty="0">
                <a:solidFill>
                  <a:srgbClr val="FFFFFF"/>
                </a:solidFill>
              </a:rPr>
              <a:t> con la </a:t>
            </a:r>
            <a:r>
              <a:rPr lang="en" sz="1500" dirty="0" err="1">
                <a:solidFill>
                  <a:srgbClr val="FFFFFF"/>
                </a:solidFill>
              </a:rPr>
              <a:t>motivaciones</a:t>
            </a:r>
            <a:r>
              <a:rPr lang="en" sz="1500" dirty="0">
                <a:solidFill>
                  <a:srgbClr val="FFFFFF"/>
                </a:solidFill>
              </a:rPr>
              <a:t> </a:t>
            </a:r>
            <a:r>
              <a:rPr lang="en" sz="1500" dirty="0" err="1">
                <a:solidFill>
                  <a:srgbClr val="FFFFFF"/>
                </a:solidFill>
              </a:rPr>
              <a:t>detrás</a:t>
            </a:r>
            <a:r>
              <a:rPr lang="en" sz="1500" dirty="0">
                <a:solidFill>
                  <a:srgbClr val="FFFFFF"/>
                </a:solidFill>
              </a:rPr>
              <a:t> de la </a:t>
            </a:r>
            <a:r>
              <a:rPr lang="en" sz="1500" dirty="0" err="1">
                <a:solidFill>
                  <a:srgbClr val="FFFFFF"/>
                </a:solidFill>
              </a:rPr>
              <a:t>creación</a:t>
            </a:r>
            <a:r>
              <a:rPr lang="en" sz="1500" dirty="0">
                <a:solidFill>
                  <a:srgbClr val="FFFFFF"/>
                </a:solidFill>
              </a:rPr>
              <a:t> de </a:t>
            </a:r>
            <a:r>
              <a:rPr lang="en" sz="1500" dirty="0" err="1">
                <a:solidFill>
                  <a:srgbClr val="FFFFFF"/>
                </a:solidFill>
              </a:rPr>
              <a:t>películas</a:t>
            </a:r>
            <a:r>
              <a:rPr lang="en" sz="1500" dirty="0">
                <a:solidFill>
                  <a:srgbClr val="FFFFFF"/>
                </a:solidFill>
              </a:rPr>
              <a:t> y </a:t>
            </a:r>
            <a:r>
              <a:rPr lang="en" sz="1500" dirty="0" err="1">
                <a:solidFill>
                  <a:srgbClr val="FFFFFF"/>
                </a:solidFill>
              </a:rPr>
              <a:t>su</a:t>
            </a:r>
            <a:r>
              <a:rPr lang="en" sz="1500" dirty="0">
                <a:solidFill>
                  <a:srgbClr val="FFFFFF"/>
                </a:solidFill>
              </a:rPr>
              <a:t> audiencia </a:t>
            </a:r>
            <a:r>
              <a:rPr lang="en" sz="1500" dirty="0" err="1">
                <a:solidFill>
                  <a:srgbClr val="FFFFFF"/>
                </a:solidFill>
              </a:rPr>
              <a:t>objetivo</a:t>
            </a:r>
            <a:r>
              <a:rPr lang="en" sz="1500" dirty="0">
                <a:solidFill>
                  <a:srgbClr val="FFFFFF"/>
                </a:solidFill>
              </a:rPr>
              <a:t>.</a:t>
            </a:r>
            <a:endParaRPr sz="1500" dirty="0">
              <a:solidFill>
                <a:srgbClr val="FFFFFF"/>
              </a:solidFill>
            </a:endParaRPr>
          </a:p>
          <a:p>
            <a:pPr marL="457200" lvl="0" indent="-323850" algn="l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500"/>
              <a:buChar char="★"/>
            </a:pPr>
            <a:endParaRPr sz="1500" dirty="0">
              <a:solidFill>
                <a:srgbClr val="FFFFFF"/>
              </a:solidFill>
            </a:endParaRPr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300" dirty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3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" name="Google Shape;1566;p16"/>
          <p:cNvSpPr txBox="1">
            <a:spLocks noGrp="1"/>
          </p:cNvSpPr>
          <p:nvPr>
            <p:ph type="title"/>
          </p:nvPr>
        </p:nvSpPr>
        <p:spPr>
          <a:xfrm>
            <a:off x="720000" y="604879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Hipotesis</a:t>
            </a:r>
            <a:endParaRPr dirty="0"/>
          </a:p>
        </p:txBody>
      </p:sp>
      <p:sp>
        <p:nvSpPr>
          <p:cNvPr id="1567" name="Google Shape;1567;p16"/>
          <p:cNvSpPr txBox="1">
            <a:spLocks noGrp="1"/>
          </p:cNvSpPr>
          <p:nvPr>
            <p:ph type="body" idx="1"/>
          </p:nvPr>
        </p:nvSpPr>
        <p:spPr>
          <a:xfrm>
            <a:off x="720000" y="1306650"/>
            <a:ext cx="7387800" cy="253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FFB243"/>
              </a:buClr>
              <a:buSzPts val="1500"/>
              <a:buFont typeface="Actor"/>
              <a:buChar char="★"/>
            </a:pPr>
            <a:r>
              <a:rPr lang="en-US" sz="1500" b="1" dirty="0" err="1">
                <a:solidFill>
                  <a:srgbClr val="FFFFFF"/>
                </a:solidFill>
              </a:rPr>
              <a:t>Hipótesis</a:t>
            </a:r>
            <a:r>
              <a:rPr lang="en-US" sz="1500" b="1" dirty="0">
                <a:solidFill>
                  <a:srgbClr val="FFFFFF"/>
                </a:solidFill>
              </a:rPr>
              <a:t> Nula (H0):</a:t>
            </a:r>
          </a:p>
          <a:p>
            <a:pPr marL="133350" lvl="0" indent="0" algn="l" rtl="0">
              <a:spcBef>
                <a:spcPts val="0"/>
              </a:spcBef>
              <a:spcAft>
                <a:spcPts val="0"/>
              </a:spcAft>
              <a:buClr>
                <a:srgbClr val="FFB243"/>
              </a:buClr>
              <a:buSzPts val="1500"/>
              <a:buNone/>
            </a:pPr>
            <a:r>
              <a:rPr lang="en-US" sz="1500" dirty="0">
                <a:solidFill>
                  <a:srgbClr val="FFFFFF"/>
                </a:solidFill>
              </a:rPr>
              <a:t>No </a:t>
            </a:r>
            <a:r>
              <a:rPr lang="en-US" sz="1500" dirty="0" err="1">
                <a:solidFill>
                  <a:srgbClr val="FFFFFF"/>
                </a:solidFill>
              </a:rPr>
              <a:t>existe</a:t>
            </a:r>
            <a:r>
              <a:rPr lang="en-US" sz="1500" dirty="0">
                <a:solidFill>
                  <a:srgbClr val="FFFFFF"/>
                </a:solidFill>
              </a:rPr>
              <a:t> </a:t>
            </a:r>
            <a:r>
              <a:rPr lang="en-US" sz="1500" dirty="0" err="1">
                <a:solidFill>
                  <a:srgbClr val="FFFFFF"/>
                </a:solidFill>
              </a:rPr>
              <a:t>una</a:t>
            </a:r>
            <a:r>
              <a:rPr lang="en-US" sz="1500" dirty="0">
                <a:solidFill>
                  <a:srgbClr val="FFFFFF"/>
                </a:solidFill>
              </a:rPr>
              <a:t> </a:t>
            </a:r>
            <a:r>
              <a:rPr lang="en-US" sz="1500" dirty="0" err="1">
                <a:solidFill>
                  <a:srgbClr val="FFFFFF"/>
                </a:solidFill>
              </a:rPr>
              <a:t>diferencia</a:t>
            </a:r>
            <a:r>
              <a:rPr lang="en-US" sz="1500" dirty="0">
                <a:solidFill>
                  <a:srgbClr val="FFFFFF"/>
                </a:solidFill>
              </a:rPr>
              <a:t> </a:t>
            </a:r>
            <a:r>
              <a:rPr lang="en-US" sz="1500" dirty="0" err="1">
                <a:solidFill>
                  <a:srgbClr val="FFFFFF"/>
                </a:solidFill>
              </a:rPr>
              <a:t>significativa</a:t>
            </a:r>
            <a:r>
              <a:rPr lang="en-US" sz="1500" dirty="0">
                <a:solidFill>
                  <a:srgbClr val="FFFFFF"/>
                </a:solidFill>
              </a:rPr>
              <a:t> </a:t>
            </a:r>
            <a:r>
              <a:rPr lang="en-US" sz="1500" dirty="0" err="1">
                <a:solidFill>
                  <a:srgbClr val="FFFFFF"/>
                </a:solidFill>
              </a:rPr>
              <a:t>en</a:t>
            </a:r>
            <a:r>
              <a:rPr lang="en-US" sz="1500" dirty="0">
                <a:solidFill>
                  <a:srgbClr val="FFFFFF"/>
                </a:solidFill>
              </a:rPr>
              <a:t> la </a:t>
            </a:r>
            <a:r>
              <a:rPr lang="en-US" sz="1500" dirty="0" err="1">
                <a:solidFill>
                  <a:srgbClr val="FFFFFF"/>
                </a:solidFill>
              </a:rPr>
              <a:t>evolución</a:t>
            </a:r>
            <a:r>
              <a:rPr lang="en-US" sz="1500" dirty="0">
                <a:solidFill>
                  <a:srgbClr val="FFFFFF"/>
                </a:solidFill>
              </a:rPr>
              <a:t> de las </a:t>
            </a:r>
            <a:r>
              <a:rPr lang="en-US" sz="1500" dirty="0" err="1">
                <a:solidFill>
                  <a:srgbClr val="FFFFFF"/>
                </a:solidFill>
              </a:rPr>
              <a:t>películas</a:t>
            </a:r>
            <a:r>
              <a:rPr lang="en-US" sz="1500" dirty="0">
                <a:solidFill>
                  <a:srgbClr val="FFFFFF"/>
                </a:solidFill>
              </a:rPr>
              <a:t> de </a:t>
            </a:r>
            <a:r>
              <a:rPr lang="en-US" sz="1500" dirty="0" err="1">
                <a:solidFill>
                  <a:srgbClr val="FFFFFF"/>
                </a:solidFill>
              </a:rPr>
              <a:t>género</a:t>
            </a:r>
            <a:r>
              <a:rPr lang="en-US" sz="1500" dirty="0">
                <a:solidFill>
                  <a:srgbClr val="FFFFFF"/>
                </a:solidFill>
              </a:rPr>
              <a:t> "Drama" </a:t>
            </a:r>
            <a:r>
              <a:rPr lang="en-US" sz="1500" dirty="0" err="1">
                <a:solidFill>
                  <a:srgbClr val="FFFFFF"/>
                </a:solidFill>
              </a:rPr>
              <a:t>en</a:t>
            </a:r>
            <a:r>
              <a:rPr lang="en-US" sz="1500" dirty="0">
                <a:solidFill>
                  <a:srgbClr val="FFFFFF"/>
                </a:solidFill>
              </a:rPr>
              <a:t> </a:t>
            </a:r>
            <a:r>
              <a:rPr lang="en-US" sz="1500" dirty="0" err="1">
                <a:solidFill>
                  <a:srgbClr val="FFFFFF"/>
                </a:solidFill>
              </a:rPr>
              <a:t>comparación</a:t>
            </a:r>
            <a:r>
              <a:rPr lang="en-US" sz="1500" dirty="0">
                <a:solidFill>
                  <a:srgbClr val="FFFFFF"/>
                </a:solidFill>
              </a:rPr>
              <a:t> con las </a:t>
            </a:r>
            <a:r>
              <a:rPr lang="en-US" sz="1500" dirty="0" err="1">
                <a:solidFill>
                  <a:srgbClr val="FFFFFF"/>
                </a:solidFill>
              </a:rPr>
              <a:t>películas</a:t>
            </a:r>
            <a:r>
              <a:rPr lang="en-US" sz="1500" dirty="0">
                <a:solidFill>
                  <a:srgbClr val="FFFFFF"/>
                </a:solidFill>
              </a:rPr>
              <a:t> de </a:t>
            </a:r>
            <a:r>
              <a:rPr lang="en-US" sz="1500" dirty="0" err="1">
                <a:solidFill>
                  <a:srgbClr val="FFFFFF"/>
                </a:solidFill>
              </a:rPr>
              <a:t>género</a:t>
            </a:r>
            <a:r>
              <a:rPr lang="en-US" sz="1500" dirty="0">
                <a:solidFill>
                  <a:srgbClr val="FFFFFF"/>
                </a:solidFill>
              </a:rPr>
              <a:t> "</a:t>
            </a:r>
            <a:r>
              <a:rPr lang="en-US" sz="1500" dirty="0" err="1">
                <a:solidFill>
                  <a:srgbClr val="FFFFFF"/>
                </a:solidFill>
              </a:rPr>
              <a:t>Acción</a:t>
            </a:r>
            <a:r>
              <a:rPr lang="en-US" sz="1500" dirty="0">
                <a:solidFill>
                  <a:srgbClr val="FFFFFF"/>
                </a:solidFill>
              </a:rPr>
              <a:t>". </a:t>
            </a:r>
            <a:r>
              <a:rPr lang="en-US" sz="1500" dirty="0" err="1">
                <a:solidFill>
                  <a:srgbClr val="FFFFFF"/>
                </a:solidFill>
              </a:rPr>
              <a:t>En</a:t>
            </a:r>
            <a:r>
              <a:rPr lang="en-US" sz="1500" dirty="0">
                <a:solidFill>
                  <a:srgbClr val="FFFFFF"/>
                </a:solidFill>
              </a:rPr>
              <a:t> </a:t>
            </a:r>
            <a:r>
              <a:rPr lang="en-US" sz="1500" dirty="0" err="1">
                <a:solidFill>
                  <a:srgbClr val="FFFFFF"/>
                </a:solidFill>
              </a:rPr>
              <a:t>otras</a:t>
            </a:r>
            <a:r>
              <a:rPr lang="en-US" sz="1500" dirty="0">
                <a:solidFill>
                  <a:srgbClr val="FFFFFF"/>
                </a:solidFill>
              </a:rPr>
              <a:t> palabras, la </a:t>
            </a:r>
            <a:r>
              <a:rPr lang="en-US" sz="1500" dirty="0" err="1">
                <a:solidFill>
                  <a:srgbClr val="FFFFFF"/>
                </a:solidFill>
              </a:rPr>
              <a:t>evolución</a:t>
            </a:r>
            <a:r>
              <a:rPr lang="en-US" sz="1500" dirty="0">
                <a:solidFill>
                  <a:srgbClr val="FFFFFF"/>
                </a:solidFill>
              </a:rPr>
              <a:t> </a:t>
            </a:r>
            <a:r>
              <a:rPr lang="en-US" sz="1500" dirty="0" err="1">
                <a:solidFill>
                  <a:srgbClr val="FFFFFF"/>
                </a:solidFill>
              </a:rPr>
              <a:t>promedio</a:t>
            </a:r>
            <a:r>
              <a:rPr lang="en-US" sz="1500" dirty="0">
                <a:solidFill>
                  <a:srgbClr val="FFFFFF"/>
                </a:solidFill>
              </a:rPr>
              <a:t> de las </a:t>
            </a:r>
            <a:r>
              <a:rPr lang="en-US" sz="1500" dirty="0" err="1">
                <a:solidFill>
                  <a:srgbClr val="FFFFFF"/>
                </a:solidFill>
              </a:rPr>
              <a:t>películas</a:t>
            </a:r>
            <a:r>
              <a:rPr lang="en-US" sz="1500" dirty="0">
                <a:solidFill>
                  <a:srgbClr val="FFFFFF"/>
                </a:solidFill>
              </a:rPr>
              <a:t> de ambos </a:t>
            </a:r>
            <a:r>
              <a:rPr lang="en-US" sz="1500" dirty="0" err="1">
                <a:solidFill>
                  <a:srgbClr val="FFFFFF"/>
                </a:solidFill>
              </a:rPr>
              <a:t>géneros</a:t>
            </a:r>
            <a:r>
              <a:rPr lang="en-US" sz="1500" dirty="0">
                <a:solidFill>
                  <a:srgbClr val="FFFFFF"/>
                </a:solidFill>
              </a:rPr>
              <a:t> es </a:t>
            </a:r>
            <a:r>
              <a:rPr lang="en-US" sz="1500" dirty="0" err="1">
                <a:solidFill>
                  <a:srgbClr val="FFFFFF"/>
                </a:solidFill>
              </a:rPr>
              <a:t>igual</a:t>
            </a:r>
            <a:r>
              <a:rPr lang="en-US" sz="1500" dirty="0">
                <a:solidFill>
                  <a:srgbClr val="FFFFFF"/>
                </a:solidFill>
              </a:rPr>
              <a:t>.</a:t>
            </a: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FFB243"/>
              </a:buClr>
              <a:buSzPts val="1500"/>
              <a:buFont typeface="Actor"/>
              <a:buChar char="★"/>
            </a:pPr>
            <a:endParaRPr lang="en-US" sz="1500" dirty="0">
              <a:solidFill>
                <a:srgbClr val="FFFFFF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FFB243"/>
              </a:buClr>
              <a:buSzPts val="1500"/>
              <a:buFont typeface="Actor"/>
              <a:buChar char="★"/>
            </a:pPr>
            <a:r>
              <a:rPr lang="en-US" sz="1500" b="1" dirty="0" err="1">
                <a:solidFill>
                  <a:srgbClr val="FFFFFF"/>
                </a:solidFill>
              </a:rPr>
              <a:t>Hipótesis</a:t>
            </a:r>
            <a:r>
              <a:rPr lang="en-US" sz="1500" b="1" dirty="0">
                <a:solidFill>
                  <a:srgbClr val="FFFFFF"/>
                </a:solidFill>
              </a:rPr>
              <a:t> Alternativa (H1):</a:t>
            </a:r>
          </a:p>
          <a:p>
            <a:pPr marL="133350" lvl="0" indent="0" algn="l" rtl="0">
              <a:spcBef>
                <a:spcPts val="0"/>
              </a:spcBef>
              <a:spcAft>
                <a:spcPts val="0"/>
              </a:spcAft>
              <a:buClr>
                <a:srgbClr val="FFB243"/>
              </a:buClr>
              <a:buSzPts val="1500"/>
              <a:buNone/>
            </a:pPr>
            <a:r>
              <a:rPr lang="en-US" sz="1500" dirty="0" err="1">
                <a:solidFill>
                  <a:srgbClr val="FFFFFF"/>
                </a:solidFill>
              </a:rPr>
              <a:t>Existe</a:t>
            </a:r>
            <a:r>
              <a:rPr lang="en-US" sz="1500" dirty="0">
                <a:solidFill>
                  <a:srgbClr val="FFFFFF"/>
                </a:solidFill>
              </a:rPr>
              <a:t> </a:t>
            </a:r>
            <a:r>
              <a:rPr lang="en-US" sz="1500" dirty="0" err="1">
                <a:solidFill>
                  <a:srgbClr val="FFFFFF"/>
                </a:solidFill>
              </a:rPr>
              <a:t>una</a:t>
            </a:r>
            <a:r>
              <a:rPr lang="en-US" sz="1500" dirty="0">
                <a:solidFill>
                  <a:srgbClr val="FFFFFF"/>
                </a:solidFill>
              </a:rPr>
              <a:t> </a:t>
            </a:r>
            <a:r>
              <a:rPr lang="en-US" sz="1500" dirty="0" err="1">
                <a:solidFill>
                  <a:srgbClr val="FFFFFF"/>
                </a:solidFill>
              </a:rPr>
              <a:t>diferencia</a:t>
            </a:r>
            <a:r>
              <a:rPr lang="en-US" sz="1500" dirty="0">
                <a:solidFill>
                  <a:srgbClr val="FFFFFF"/>
                </a:solidFill>
              </a:rPr>
              <a:t> </a:t>
            </a:r>
            <a:r>
              <a:rPr lang="en-US" sz="1500" dirty="0" err="1">
                <a:solidFill>
                  <a:srgbClr val="FFFFFF"/>
                </a:solidFill>
              </a:rPr>
              <a:t>significativa</a:t>
            </a:r>
            <a:r>
              <a:rPr lang="en-US" sz="1500" dirty="0">
                <a:solidFill>
                  <a:srgbClr val="FFFFFF"/>
                </a:solidFill>
              </a:rPr>
              <a:t> </a:t>
            </a:r>
            <a:r>
              <a:rPr lang="en-US" sz="1500" dirty="0" err="1">
                <a:solidFill>
                  <a:srgbClr val="FFFFFF"/>
                </a:solidFill>
              </a:rPr>
              <a:t>en</a:t>
            </a:r>
            <a:r>
              <a:rPr lang="en-US" sz="1500" dirty="0">
                <a:solidFill>
                  <a:srgbClr val="FFFFFF"/>
                </a:solidFill>
              </a:rPr>
              <a:t> la </a:t>
            </a:r>
            <a:r>
              <a:rPr lang="en-US" sz="1500" dirty="0" err="1">
                <a:solidFill>
                  <a:srgbClr val="FFFFFF"/>
                </a:solidFill>
              </a:rPr>
              <a:t>evolución</a:t>
            </a:r>
            <a:r>
              <a:rPr lang="en-US" sz="1500" dirty="0">
                <a:solidFill>
                  <a:srgbClr val="FFFFFF"/>
                </a:solidFill>
              </a:rPr>
              <a:t> de las </a:t>
            </a:r>
            <a:r>
              <a:rPr lang="en-US" sz="1500" dirty="0" err="1">
                <a:solidFill>
                  <a:srgbClr val="FFFFFF"/>
                </a:solidFill>
              </a:rPr>
              <a:t>películas</a:t>
            </a:r>
            <a:r>
              <a:rPr lang="en-US" sz="1500" dirty="0">
                <a:solidFill>
                  <a:srgbClr val="FFFFFF"/>
                </a:solidFill>
              </a:rPr>
              <a:t> de </a:t>
            </a:r>
            <a:r>
              <a:rPr lang="en-US" sz="1500" dirty="0" err="1">
                <a:solidFill>
                  <a:srgbClr val="FFFFFF"/>
                </a:solidFill>
              </a:rPr>
              <a:t>género</a:t>
            </a:r>
            <a:r>
              <a:rPr lang="en-US" sz="1500" dirty="0">
                <a:solidFill>
                  <a:srgbClr val="FFFFFF"/>
                </a:solidFill>
              </a:rPr>
              <a:t> "Drama" </a:t>
            </a:r>
            <a:r>
              <a:rPr lang="en-US" sz="1500" dirty="0" err="1">
                <a:solidFill>
                  <a:srgbClr val="FFFFFF"/>
                </a:solidFill>
              </a:rPr>
              <a:t>en</a:t>
            </a:r>
            <a:r>
              <a:rPr lang="en-US" sz="1500" dirty="0">
                <a:solidFill>
                  <a:srgbClr val="FFFFFF"/>
                </a:solidFill>
              </a:rPr>
              <a:t> </a:t>
            </a:r>
            <a:r>
              <a:rPr lang="en-US" sz="1500" dirty="0" err="1">
                <a:solidFill>
                  <a:srgbClr val="FFFFFF"/>
                </a:solidFill>
              </a:rPr>
              <a:t>comparación</a:t>
            </a:r>
            <a:r>
              <a:rPr lang="en-US" sz="1500" dirty="0">
                <a:solidFill>
                  <a:srgbClr val="FFFFFF"/>
                </a:solidFill>
              </a:rPr>
              <a:t> con las </a:t>
            </a:r>
            <a:r>
              <a:rPr lang="en-US" sz="1500" dirty="0" err="1">
                <a:solidFill>
                  <a:srgbClr val="FFFFFF"/>
                </a:solidFill>
              </a:rPr>
              <a:t>películas</a:t>
            </a:r>
            <a:r>
              <a:rPr lang="en-US" sz="1500" dirty="0">
                <a:solidFill>
                  <a:srgbClr val="FFFFFF"/>
                </a:solidFill>
              </a:rPr>
              <a:t> de </a:t>
            </a:r>
            <a:r>
              <a:rPr lang="en-US" sz="1500" dirty="0" err="1">
                <a:solidFill>
                  <a:srgbClr val="FFFFFF"/>
                </a:solidFill>
              </a:rPr>
              <a:t>género</a:t>
            </a:r>
            <a:r>
              <a:rPr lang="en-US" sz="1500" dirty="0">
                <a:solidFill>
                  <a:srgbClr val="FFFFFF"/>
                </a:solidFill>
              </a:rPr>
              <a:t> "</a:t>
            </a:r>
            <a:r>
              <a:rPr lang="en-US" sz="1500" dirty="0" err="1">
                <a:solidFill>
                  <a:srgbClr val="FFFFFF"/>
                </a:solidFill>
              </a:rPr>
              <a:t>Acción</a:t>
            </a:r>
            <a:r>
              <a:rPr lang="en-US" sz="1500" dirty="0">
                <a:solidFill>
                  <a:srgbClr val="FFFFFF"/>
                </a:solidFill>
              </a:rPr>
              <a:t>". </a:t>
            </a:r>
            <a:r>
              <a:rPr lang="en-US" sz="1500" dirty="0" err="1">
                <a:solidFill>
                  <a:srgbClr val="FFFFFF"/>
                </a:solidFill>
              </a:rPr>
              <a:t>Esto</a:t>
            </a:r>
            <a:r>
              <a:rPr lang="en-US" sz="1500" dirty="0">
                <a:solidFill>
                  <a:srgbClr val="FFFFFF"/>
                </a:solidFill>
              </a:rPr>
              <a:t> </a:t>
            </a:r>
            <a:r>
              <a:rPr lang="en-US" sz="1500" dirty="0" err="1">
                <a:solidFill>
                  <a:srgbClr val="FFFFFF"/>
                </a:solidFill>
              </a:rPr>
              <a:t>implica</a:t>
            </a:r>
            <a:r>
              <a:rPr lang="en-US" sz="1500" dirty="0">
                <a:solidFill>
                  <a:srgbClr val="FFFFFF"/>
                </a:solidFill>
              </a:rPr>
              <a:t> que la </a:t>
            </a:r>
            <a:r>
              <a:rPr lang="en-US" sz="1500" dirty="0" err="1">
                <a:solidFill>
                  <a:srgbClr val="FFFFFF"/>
                </a:solidFill>
              </a:rPr>
              <a:t>evolución</a:t>
            </a:r>
            <a:r>
              <a:rPr lang="en-US" sz="1500" dirty="0">
                <a:solidFill>
                  <a:srgbClr val="FFFFFF"/>
                </a:solidFill>
              </a:rPr>
              <a:t> </a:t>
            </a:r>
            <a:r>
              <a:rPr lang="en-US" sz="1500" dirty="0" err="1">
                <a:solidFill>
                  <a:srgbClr val="FFFFFF"/>
                </a:solidFill>
              </a:rPr>
              <a:t>promedio</a:t>
            </a:r>
            <a:r>
              <a:rPr lang="en-US" sz="1500" dirty="0">
                <a:solidFill>
                  <a:srgbClr val="FFFFFF"/>
                </a:solidFill>
              </a:rPr>
              <a:t> de las </a:t>
            </a:r>
            <a:r>
              <a:rPr lang="en-US" sz="1500" dirty="0" err="1">
                <a:solidFill>
                  <a:srgbClr val="FFFFFF"/>
                </a:solidFill>
              </a:rPr>
              <a:t>películas</a:t>
            </a:r>
            <a:r>
              <a:rPr lang="en-US" sz="1500" dirty="0">
                <a:solidFill>
                  <a:srgbClr val="FFFFFF"/>
                </a:solidFill>
              </a:rPr>
              <a:t> de un </a:t>
            </a:r>
            <a:r>
              <a:rPr lang="en-US" sz="1500" dirty="0" err="1">
                <a:solidFill>
                  <a:srgbClr val="FFFFFF"/>
                </a:solidFill>
              </a:rPr>
              <a:t>género</a:t>
            </a:r>
            <a:r>
              <a:rPr lang="en-US" sz="1500" dirty="0">
                <a:solidFill>
                  <a:srgbClr val="FFFFFF"/>
                </a:solidFill>
              </a:rPr>
              <a:t> es mayor o </a:t>
            </a:r>
            <a:r>
              <a:rPr lang="en-US" sz="1500" dirty="0" err="1">
                <a:solidFill>
                  <a:srgbClr val="FFFFFF"/>
                </a:solidFill>
              </a:rPr>
              <a:t>menor</a:t>
            </a:r>
            <a:r>
              <a:rPr lang="en-US" sz="1500" dirty="0">
                <a:solidFill>
                  <a:srgbClr val="FFFFFF"/>
                </a:solidFill>
              </a:rPr>
              <a:t> que la del </a:t>
            </a:r>
            <a:r>
              <a:rPr lang="en-US" sz="1500" dirty="0" err="1">
                <a:solidFill>
                  <a:srgbClr val="FFFFFF"/>
                </a:solidFill>
              </a:rPr>
              <a:t>otro</a:t>
            </a:r>
            <a:r>
              <a:rPr lang="en-US" sz="1500" dirty="0">
                <a:solidFill>
                  <a:srgbClr val="FFFFFF"/>
                </a:solidFill>
              </a:rPr>
              <a:t> </a:t>
            </a:r>
            <a:r>
              <a:rPr lang="en-US" sz="1500" dirty="0" err="1">
                <a:solidFill>
                  <a:srgbClr val="FFFFFF"/>
                </a:solidFill>
              </a:rPr>
              <a:t>género</a:t>
            </a:r>
            <a:r>
              <a:rPr lang="en-US" sz="1500" dirty="0">
                <a:solidFill>
                  <a:srgbClr val="FFFFFF"/>
                </a:solidFill>
              </a:rPr>
              <a:t>.</a:t>
            </a:r>
            <a:endParaRPr sz="1500" dirty="0">
              <a:solidFill>
                <a:srgbClr val="FFFFFF"/>
              </a:solidFill>
            </a:endParaRPr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300" dirty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300" dirty="0"/>
          </a:p>
        </p:txBody>
      </p:sp>
    </p:spTree>
    <p:extLst>
      <p:ext uri="{BB962C8B-B14F-4D97-AF65-F5344CB8AC3E}">
        <p14:creationId xmlns:p14="http://schemas.microsoft.com/office/powerpoint/2010/main" val="1148989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" name="Google Shape;1566;p16"/>
          <p:cNvSpPr txBox="1">
            <a:spLocks noGrp="1"/>
          </p:cNvSpPr>
          <p:nvPr>
            <p:ph type="title"/>
          </p:nvPr>
        </p:nvSpPr>
        <p:spPr>
          <a:xfrm>
            <a:off x="720000" y="604879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Analisis</a:t>
            </a:r>
            <a:r>
              <a:rPr lang="en" dirty="0"/>
              <a:t> </a:t>
            </a:r>
            <a:r>
              <a:rPr lang="en" dirty="0" err="1"/>
              <a:t>Exploratorio</a:t>
            </a:r>
            <a:r>
              <a:rPr lang="en" dirty="0"/>
              <a:t> de </a:t>
            </a:r>
            <a:r>
              <a:rPr lang="en" dirty="0" err="1"/>
              <a:t>Datos</a:t>
            </a:r>
            <a:endParaRPr dirty="0"/>
          </a:p>
        </p:txBody>
      </p:sp>
      <p:sp>
        <p:nvSpPr>
          <p:cNvPr id="2" name="Google Shape;1567;p16">
            <a:extLst>
              <a:ext uri="{FF2B5EF4-FFF2-40B4-BE49-F238E27FC236}">
                <a16:creationId xmlns:a16="http://schemas.microsoft.com/office/drawing/2014/main" id="{10F71AB4-D842-89F6-31AA-C4637D068093}"/>
              </a:ext>
            </a:extLst>
          </p:cNvPr>
          <p:cNvSpPr txBox="1">
            <a:spLocks/>
          </p:cNvSpPr>
          <p:nvPr/>
        </p:nvSpPr>
        <p:spPr>
          <a:xfrm>
            <a:off x="600730" y="1360458"/>
            <a:ext cx="7942539" cy="2893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aheim"/>
              <a:buChar char="★"/>
              <a:defRPr sz="12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Condensed Light"/>
              <a:buChar char="○"/>
              <a:defRPr sz="12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 Light"/>
              <a:buChar char="■"/>
              <a:defRPr sz="14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 Light"/>
              <a:buChar char="●"/>
              <a:defRPr sz="14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 Light"/>
              <a:buChar char="○"/>
              <a:defRPr sz="14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 Light"/>
              <a:buChar char="■"/>
              <a:defRPr sz="14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 Light"/>
              <a:buChar char="●"/>
              <a:defRPr sz="14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 Light"/>
              <a:buChar char="○"/>
              <a:defRPr sz="14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 Light"/>
              <a:buChar char="■"/>
              <a:defRPr sz="14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9pPr>
          </a:lstStyle>
          <a:p>
            <a:r>
              <a:rPr lang="en-US" sz="1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Una </a:t>
            </a:r>
            <a:r>
              <a:rPr lang="en-US" sz="1400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hipotesis</a:t>
            </a:r>
            <a:r>
              <a:rPr lang="en-US" sz="1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presentada</a:t>
            </a: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fue</a:t>
            </a: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"Las </a:t>
            </a:r>
            <a:r>
              <a:rPr lang="en-US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películas</a:t>
            </a: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US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género</a:t>
            </a: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"</a:t>
            </a:r>
            <a:r>
              <a:rPr lang="en-US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Acción</a:t>
            </a: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 </a:t>
            </a:r>
            <a:r>
              <a:rPr lang="en-US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tienen</a:t>
            </a: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una</a:t>
            </a: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evolucion</a:t>
            </a: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significativamente</a:t>
            </a: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mayor que las </a:t>
            </a:r>
            <a:r>
              <a:rPr lang="en-US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películas</a:t>
            </a: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US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género</a:t>
            </a: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"Drama".</a:t>
            </a:r>
            <a:endParaRPr lang="en-AR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Conclusion: </a:t>
            </a:r>
            <a:r>
              <a:rPr lang="en-US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Nuestro</a:t>
            </a: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análisis</a:t>
            </a: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la </a:t>
            </a:r>
            <a:r>
              <a:rPr lang="en-US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industria</a:t>
            </a: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cinematográfica</a:t>
            </a: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revela</a:t>
            </a: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una</a:t>
            </a: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tendencia</a:t>
            </a: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</a:t>
            </a: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la </a:t>
            </a:r>
            <a:r>
              <a:rPr lang="en-US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evolución</a:t>
            </a: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US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los</a:t>
            </a: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géneros</a:t>
            </a: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US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películas</a:t>
            </a: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Hemos</a:t>
            </a: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observado</a:t>
            </a: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que las </a:t>
            </a:r>
            <a:r>
              <a:rPr lang="en-US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películas</a:t>
            </a: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drama </a:t>
            </a:r>
            <a:r>
              <a:rPr lang="en-US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han</a:t>
            </a: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experimentado</a:t>
            </a: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un </a:t>
            </a:r>
            <a:r>
              <a:rPr lang="en-US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cambio</a:t>
            </a: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significativo</a:t>
            </a: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en-US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través</a:t>
            </a: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US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los</a:t>
            </a: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años</a:t>
            </a: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más</a:t>
            </a: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pronunciado</a:t>
            </a: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</a:t>
            </a: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comparación</a:t>
            </a: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con las </a:t>
            </a:r>
            <a:r>
              <a:rPr lang="en-US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películas</a:t>
            </a: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US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acción</a:t>
            </a: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AR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lo largo de las </a:t>
            </a:r>
            <a:r>
              <a:rPr lang="en-US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décadas</a:t>
            </a: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las </a:t>
            </a:r>
            <a:r>
              <a:rPr lang="en-US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películas</a:t>
            </a: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drama </a:t>
            </a:r>
            <a:r>
              <a:rPr lang="en-US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han</a:t>
            </a: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demostrado</a:t>
            </a: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una</a:t>
            </a: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notable </a:t>
            </a:r>
            <a:r>
              <a:rPr lang="en-US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versatilidad</a:t>
            </a: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 </a:t>
            </a:r>
            <a:r>
              <a:rPr lang="en-US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adaptación</a:t>
            </a: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las </a:t>
            </a:r>
            <a:r>
              <a:rPr lang="en-US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cambiantes</a:t>
            </a: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preferencias</a:t>
            </a: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la audiencia. </a:t>
            </a:r>
            <a:r>
              <a:rPr lang="en-US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Esto</a:t>
            </a: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se </a:t>
            </a:r>
            <a:r>
              <a:rPr lang="en-US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refleja</a:t>
            </a: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</a:t>
            </a: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la </a:t>
            </a:r>
            <a:r>
              <a:rPr lang="en-US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creación</a:t>
            </a: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US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historias</a:t>
            </a: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con </a:t>
            </a:r>
            <a:r>
              <a:rPr lang="en-US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una</a:t>
            </a: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variedad</a:t>
            </a: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US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enfoques</a:t>
            </a: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narrativos</a:t>
            </a: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que van </a:t>
            </a:r>
            <a:r>
              <a:rPr lang="en-US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desde</a:t>
            </a: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</a:t>
            </a: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clásico</a:t>
            </a: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drama </a:t>
            </a:r>
            <a:r>
              <a:rPr lang="en-US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romántico</a:t>
            </a: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hasta </a:t>
            </a:r>
            <a:r>
              <a:rPr lang="en-US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</a:t>
            </a: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drama </a:t>
            </a:r>
            <a:r>
              <a:rPr lang="en-US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histórico</a:t>
            </a: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social o </a:t>
            </a:r>
            <a:r>
              <a:rPr lang="en-US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psicológico</a:t>
            </a: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en-AR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</a:t>
            </a: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contraste</a:t>
            </a: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las </a:t>
            </a:r>
            <a:r>
              <a:rPr lang="en-US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películas</a:t>
            </a: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US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acción</a:t>
            </a: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aunque</a:t>
            </a: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consistentemente</a:t>
            </a: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populares</a:t>
            </a: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muestran</a:t>
            </a: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una</a:t>
            </a: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evolución</a:t>
            </a: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menos</a:t>
            </a: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marcada</a:t>
            </a: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A </a:t>
            </a:r>
            <a:r>
              <a:rPr lang="en-US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pesar</a:t>
            </a: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US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seguir</a:t>
            </a: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siendo</a:t>
            </a: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una</a:t>
            </a: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elección</a:t>
            </a: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predominante</a:t>
            </a: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para </a:t>
            </a:r>
            <a:r>
              <a:rPr lang="en-US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los</a:t>
            </a: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amantes</a:t>
            </a: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la </a:t>
            </a:r>
            <a:r>
              <a:rPr lang="en-US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emoción</a:t>
            </a: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 la </a:t>
            </a:r>
            <a:r>
              <a:rPr lang="en-US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adrenalina</a:t>
            </a: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</a:t>
            </a: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género</a:t>
            </a: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US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acción</a:t>
            </a: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ha </a:t>
            </a:r>
            <a:r>
              <a:rPr lang="en-US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mantenido</a:t>
            </a: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un </a:t>
            </a:r>
            <a:r>
              <a:rPr lang="en-US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enfoque</a:t>
            </a: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más</a:t>
            </a: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constante</a:t>
            </a: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en-AR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2051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" name="Google Shape;1566;p16"/>
          <p:cNvSpPr txBox="1">
            <a:spLocks noGrp="1"/>
          </p:cNvSpPr>
          <p:nvPr>
            <p:ph type="title"/>
          </p:nvPr>
        </p:nvSpPr>
        <p:spPr>
          <a:xfrm>
            <a:off x="720000" y="604879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Como </a:t>
            </a:r>
            <a:r>
              <a:rPr lang="en" dirty="0" err="1"/>
              <a:t>realizamos</a:t>
            </a:r>
            <a:r>
              <a:rPr lang="en" dirty="0"/>
              <a:t> </a:t>
            </a:r>
            <a:r>
              <a:rPr lang="en" dirty="0" err="1"/>
              <a:t>el</a:t>
            </a:r>
            <a:r>
              <a:rPr lang="en" dirty="0"/>
              <a:t> </a:t>
            </a:r>
            <a:r>
              <a:rPr lang="en" dirty="0" err="1"/>
              <a:t>analisis</a:t>
            </a:r>
            <a:br>
              <a:rPr lang="en" dirty="0"/>
            </a:br>
            <a:r>
              <a:rPr lang="en" dirty="0"/>
              <a:t>Paso a paso…</a:t>
            </a:r>
            <a:endParaRPr dirty="0"/>
          </a:p>
        </p:txBody>
      </p:sp>
      <p:sp>
        <p:nvSpPr>
          <p:cNvPr id="2" name="Google Shape;1567;p16">
            <a:extLst>
              <a:ext uri="{FF2B5EF4-FFF2-40B4-BE49-F238E27FC236}">
                <a16:creationId xmlns:a16="http://schemas.microsoft.com/office/drawing/2014/main" id="{852DE9C1-384C-7E59-6F0D-2F455F27B9FB}"/>
              </a:ext>
            </a:extLst>
          </p:cNvPr>
          <p:cNvSpPr txBox="1">
            <a:spLocks/>
          </p:cNvSpPr>
          <p:nvPr/>
        </p:nvSpPr>
        <p:spPr>
          <a:xfrm>
            <a:off x="640487" y="1632653"/>
            <a:ext cx="7387800" cy="3114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aheim"/>
              <a:buChar char="★"/>
              <a:defRPr sz="12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Condensed Light"/>
              <a:buChar char="○"/>
              <a:defRPr sz="12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 Light"/>
              <a:buChar char="■"/>
              <a:defRPr sz="14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 Light"/>
              <a:buChar char="●"/>
              <a:defRPr sz="14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 Light"/>
              <a:buChar char="○"/>
              <a:defRPr sz="14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 Light"/>
              <a:buChar char="■"/>
              <a:defRPr sz="14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 Light"/>
              <a:buChar char="●"/>
              <a:defRPr sz="14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 Light"/>
              <a:buChar char="○"/>
              <a:defRPr sz="14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 Light"/>
              <a:buChar char="■"/>
              <a:defRPr sz="14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9pPr>
          </a:lstStyle>
          <a:p>
            <a:pPr indent="-323850">
              <a:buClr>
                <a:srgbClr val="FFB243"/>
              </a:buClr>
              <a:buSzPts val="1500"/>
              <a:buFont typeface="Actor"/>
              <a:buChar char="★"/>
            </a:pPr>
            <a:r>
              <a:rPr lang="es-AR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1: Carga y Exploración del Conjunto de Datos</a:t>
            </a:r>
          </a:p>
          <a:p>
            <a:pPr lvl="1" indent="-323850">
              <a:buClr>
                <a:srgbClr val="FFB243"/>
              </a:buClr>
              <a:buSzPts val="1500"/>
              <a:buFont typeface="Actor"/>
              <a:buChar char="★"/>
            </a:pPr>
            <a:r>
              <a:rPr lang="es-AR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Cargamos el conjunto de datos a analizar y verificamos las columnas necesarias para nuestro análisis. "</a:t>
            </a:r>
            <a:r>
              <a:rPr lang="es-AR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startYear</a:t>
            </a:r>
            <a:r>
              <a:rPr lang="es-AR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 y "</a:t>
            </a:r>
            <a:r>
              <a:rPr lang="es-AR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genres</a:t>
            </a:r>
            <a:r>
              <a:rPr lang="es-AR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".</a:t>
            </a:r>
            <a:endParaRPr lang="en-US" sz="1100" dirty="0">
              <a:solidFill>
                <a:srgbClr val="FFFFFF"/>
              </a:solidFill>
            </a:endParaRPr>
          </a:p>
          <a:p>
            <a:pPr indent="-323850">
              <a:buClr>
                <a:srgbClr val="FFB243"/>
              </a:buClr>
              <a:buSzPts val="1500"/>
              <a:buFont typeface="Actor"/>
              <a:buChar char="★"/>
            </a:pPr>
            <a:r>
              <a:rPr lang="es-AR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2: Filtrado de Datos</a:t>
            </a:r>
            <a:endParaRPr lang="en-AR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indent="-323850">
              <a:buClr>
                <a:srgbClr val="FFB243"/>
              </a:buClr>
              <a:buSzPts val="1500"/>
              <a:buFont typeface="Actor"/>
              <a:buChar char="★"/>
            </a:pPr>
            <a:r>
              <a:rPr lang="es-AR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Creo dos subconjuntos de datos separados: uno para las películas de acción y otro para las películas de drama. Filtro las filas en función del género.</a:t>
            </a:r>
          </a:p>
          <a:p>
            <a:pPr indent="-323850">
              <a:buClr>
                <a:srgbClr val="FFB243"/>
              </a:buClr>
              <a:buSzPts val="1500"/>
              <a:buFont typeface="Actor"/>
              <a:buChar char="★"/>
            </a:pPr>
            <a:r>
              <a:rPr lang="es-AR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3: Agregación de Datos</a:t>
            </a:r>
          </a:p>
          <a:p>
            <a:pPr lvl="1" indent="-323850">
              <a:buClr>
                <a:srgbClr val="FFB243"/>
              </a:buClr>
              <a:buSzPts val="1500"/>
              <a:buFont typeface="Actor"/>
              <a:buChar char="★"/>
            </a:pPr>
            <a:r>
              <a:rPr lang="es-AR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Agrupo las películas por año y cuento cuántas películas de acción y cuántas de drama se lanzaron cada año. Esto da una idea de cómo ha evolucionado la cantidad de películas en cada género a lo largo del tiempo.</a:t>
            </a:r>
            <a:endParaRPr lang="en-AR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-323850">
              <a:buClr>
                <a:srgbClr val="FFB243"/>
              </a:buClr>
              <a:buSzPts val="1500"/>
              <a:buFont typeface="Actor"/>
              <a:buChar char="★"/>
            </a:pPr>
            <a:r>
              <a:rPr lang="es-AR" sz="11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4: Visualización de Datos</a:t>
            </a:r>
          </a:p>
          <a:p>
            <a:pPr lvl="1" indent="-323850">
              <a:buClr>
                <a:srgbClr val="FFB243"/>
              </a:buClr>
              <a:buSzPts val="1500"/>
              <a:buFont typeface="Actor"/>
              <a:buChar char="★"/>
            </a:pPr>
            <a:r>
              <a:rPr lang="es-AR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Para visualizar mis hallazgos, creo gráficos y comparo para una forma fácil de ver los datos.</a:t>
            </a:r>
          </a:p>
          <a:p>
            <a:pPr indent="-323850">
              <a:buClr>
                <a:srgbClr val="FFB243"/>
              </a:buClr>
              <a:buSzPts val="1500"/>
              <a:buFont typeface="Actor"/>
              <a:buChar char="★"/>
            </a:pPr>
            <a:r>
              <a:rPr lang="es-AR" sz="11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5: Análisis de Resultados</a:t>
            </a:r>
            <a:endParaRPr lang="en-AR" sz="11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indent="-323850">
              <a:buClr>
                <a:srgbClr val="FFB243"/>
              </a:buClr>
              <a:buSzPts val="1500"/>
              <a:buFont typeface="Actor"/>
              <a:buChar char="★"/>
            </a:pPr>
            <a:r>
              <a:rPr lang="es-AR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Observo la tendencia a lo largo del tiempo. ¿Qué género ha sido más popular en cada año? ¿Se ha mantenido constante la preferencia por las películas de acción o ha habido cambios significativos a lo largo de las décadas?</a:t>
            </a:r>
            <a:endParaRPr lang="en-US" sz="1600" dirty="0">
              <a:solidFill>
                <a:srgbClr val="FFFFFF"/>
              </a:solidFill>
            </a:endParaRPr>
          </a:p>
          <a:p>
            <a:pPr indent="0">
              <a:spcBef>
                <a:spcPts val="1000"/>
              </a:spcBef>
              <a:buFont typeface="Anaheim"/>
              <a:buNone/>
            </a:pPr>
            <a:endParaRPr lang="en-US" sz="1300" dirty="0">
              <a:solidFill>
                <a:srgbClr val="FFFFFF"/>
              </a:solidFill>
            </a:endParaRPr>
          </a:p>
          <a:p>
            <a:pPr marL="0" indent="0">
              <a:spcBef>
                <a:spcPts val="1000"/>
              </a:spcBef>
              <a:buFont typeface="Anaheim"/>
              <a:buNone/>
            </a:pP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4143909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" name="Google Shape;1566;p16"/>
          <p:cNvSpPr txBox="1">
            <a:spLocks noGrp="1"/>
          </p:cNvSpPr>
          <p:nvPr>
            <p:ph type="title"/>
          </p:nvPr>
        </p:nvSpPr>
        <p:spPr>
          <a:xfrm>
            <a:off x="720000" y="604879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Visualizaciones</a:t>
            </a:r>
            <a:br>
              <a:rPr lang="en" dirty="0"/>
            </a:b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C6F633-BC8E-A466-D5C8-D9AAD8E6A6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0051" y="1248251"/>
            <a:ext cx="6183897" cy="2646998"/>
          </a:xfrm>
          <a:prstGeom prst="rect">
            <a:avLst/>
          </a:prstGeom>
        </p:spPr>
      </p:pic>
      <p:sp>
        <p:nvSpPr>
          <p:cNvPr id="6" name="Google Shape;1567;p16">
            <a:extLst>
              <a:ext uri="{FF2B5EF4-FFF2-40B4-BE49-F238E27FC236}">
                <a16:creationId xmlns:a16="http://schemas.microsoft.com/office/drawing/2014/main" id="{4EEFA28A-8AEA-3D78-A0F5-3A0795626A7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480051" y="3965921"/>
            <a:ext cx="6183897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FFB243"/>
              </a:buClr>
              <a:buSzPts val="1500"/>
              <a:buFont typeface="Actor"/>
              <a:buChar char="★"/>
            </a:pPr>
            <a:r>
              <a:rPr lang="en" sz="1000" dirty="0" err="1">
                <a:solidFill>
                  <a:srgbClr val="FFFFFF"/>
                </a:solidFill>
              </a:rPr>
              <a:t>Comprobamos</a:t>
            </a:r>
            <a:r>
              <a:rPr lang="en" sz="1000" dirty="0">
                <a:solidFill>
                  <a:srgbClr val="FFFFFF"/>
                </a:solidFill>
              </a:rPr>
              <a:t> </a:t>
            </a:r>
            <a:r>
              <a:rPr lang="en" sz="1000" dirty="0" err="1">
                <a:solidFill>
                  <a:srgbClr val="FFFFFF"/>
                </a:solidFill>
              </a:rPr>
              <a:t>claramente</a:t>
            </a:r>
            <a:r>
              <a:rPr lang="en" sz="1000" dirty="0">
                <a:solidFill>
                  <a:srgbClr val="FFFFFF"/>
                </a:solidFill>
              </a:rPr>
              <a:t> que ambos </a:t>
            </a:r>
            <a:r>
              <a:rPr lang="en" sz="1000" dirty="0" err="1">
                <a:solidFill>
                  <a:srgbClr val="FFFFFF"/>
                </a:solidFill>
              </a:rPr>
              <a:t>generos</a:t>
            </a:r>
            <a:r>
              <a:rPr lang="en" sz="1000" dirty="0">
                <a:solidFill>
                  <a:srgbClr val="FFFFFF"/>
                </a:solidFill>
              </a:rPr>
              <a:t> </a:t>
            </a:r>
            <a:r>
              <a:rPr lang="en" sz="1000" dirty="0" err="1">
                <a:solidFill>
                  <a:srgbClr val="FFFFFF"/>
                </a:solidFill>
              </a:rPr>
              <a:t>crecieron</a:t>
            </a:r>
            <a:r>
              <a:rPr lang="en" sz="1000" dirty="0">
                <a:solidFill>
                  <a:srgbClr val="FFFFFF"/>
                </a:solidFill>
              </a:rPr>
              <a:t> </a:t>
            </a:r>
            <a:r>
              <a:rPr lang="en" sz="1000" dirty="0" err="1">
                <a:solidFill>
                  <a:srgbClr val="FFFFFF"/>
                </a:solidFill>
              </a:rPr>
              <a:t>pero</a:t>
            </a:r>
            <a:r>
              <a:rPr lang="en" sz="1000" dirty="0">
                <a:solidFill>
                  <a:srgbClr val="FFFFFF"/>
                </a:solidFill>
              </a:rPr>
              <a:t> </a:t>
            </a:r>
            <a:r>
              <a:rPr lang="en" sz="1000" dirty="0" err="1">
                <a:solidFill>
                  <a:srgbClr val="FFFFFF"/>
                </a:solidFill>
              </a:rPr>
              <a:t>el</a:t>
            </a:r>
            <a:r>
              <a:rPr lang="en" sz="1000" dirty="0">
                <a:solidFill>
                  <a:srgbClr val="FFFFFF"/>
                </a:solidFill>
              </a:rPr>
              <a:t> </a:t>
            </a:r>
            <a:r>
              <a:rPr lang="en" sz="1000" dirty="0" err="1">
                <a:solidFill>
                  <a:srgbClr val="FFFFFF"/>
                </a:solidFill>
              </a:rPr>
              <a:t>genero</a:t>
            </a:r>
            <a:r>
              <a:rPr lang="en" sz="1000" dirty="0">
                <a:solidFill>
                  <a:srgbClr val="FFFFFF"/>
                </a:solidFill>
              </a:rPr>
              <a:t> Drama </a:t>
            </a:r>
            <a:r>
              <a:rPr lang="en" sz="1000" dirty="0" err="1">
                <a:solidFill>
                  <a:srgbClr val="FFFFFF"/>
                </a:solidFill>
              </a:rPr>
              <a:t>predomino</a:t>
            </a:r>
            <a:r>
              <a:rPr lang="en" sz="1000" dirty="0">
                <a:solidFill>
                  <a:srgbClr val="FFFFFF"/>
                </a:solidFill>
              </a:rPr>
              <a:t> </a:t>
            </a:r>
            <a:r>
              <a:rPr lang="en" sz="1000" dirty="0" err="1">
                <a:solidFill>
                  <a:srgbClr val="FFFFFF"/>
                </a:solidFill>
              </a:rPr>
              <a:t>por</a:t>
            </a:r>
            <a:r>
              <a:rPr lang="en" sz="1000" dirty="0">
                <a:solidFill>
                  <a:srgbClr val="FFFFFF"/>
                </a:solidFill>
              </a:rPr>
              <a:t> </a:t>
            </a:r>
            <a:r>
              <a:rPr lang="en" sz="1000" dirty="0" err="1">
                <a:solidFill>
                  <a:srgbClr val="FFFFFF"/>
                </a:solidFill>
              </a:rPr>
              <a:t>sobre</a:t>
            </a:r>
            <a:r>
              <a:rPr lang="en" sz="1000" dirty="0">
                <a:solidFill>
                  <a:srgbClr val="FFFFFF"/>
                </a:solidFill>
              </a:rPr>
              <a:t> </a:t>
            </a:r>
            <a:r>
              <a:rPr lang="en" sz="1000" dirty="0" err="1">
                <a:solidFill>
                  <a:srgbClr val="FFFFFF"/>
                </a:solidFill>
              </a:rPr>
              <a:t>el</a:t>
            </a:r>
            <a:r>
              <a:rPr lang="en" sz="1000" dirty="0">
                <a:solidFill>
                  <a:srgbClr val="FFFFFF"/>
                </a:solidFill>
              </a:rPr>
              <a:t> </a:t>
            </a:r>
            <a:r>
              <a:rPr lang="en" sz="1000" dirty="0" err="1">
                <a:solidFill>
                  <a:srgbClr val="FFFFFF"/>
                </a:solidFill>
              </a:rPr>
              <a:t>genero</a:t>
            </a:r>
            <a:r>
              <a:rPr lang="en" sz="1000" dirty="0">
                <a:solidFill>
                  <a:srgbClr val="FFFFFF"/>
                </a:solidFill>
              </a:rPr>
              <a:t> </a:t>
            </a:r>
            <a:r>
              <a:rPr lang="en" sz="1000" dirty="0" err="1">
                <a:solidFill>
                  <a:srgbClr val="FFFFFF"/>
                </a:solidFill>
              </a:rPr>
              <a:t>Accion</a:t>
            </a:r>
            <a:r>
              <a:rPr lang="en" sz="1000" dirty="0">
                <a:solidFill>
                  <a:srgbClr val="FFFFFF"/>
                </a:solidFill>
              </a:rPr>
              <a:t> a lo largo de las </a:t>
            </a:r>
            <a:r>
              <a:rPr lang="en" sz="1000" dirty="0" err="1">
                <a:solidFill>
                  <a:srgbClr val="FFFFFF"/>
                </a:solidFill>
              </a:rPr>
              <a:t>ultimas</a:t>
            </a:r>
            <a:r>
              <a:rPr lang="en" sz="1000" dirty="0">
                <a:solidFill>
                  <a:srgbClr val="FFFFFF"/>
                </a:solidFill>
              </a:rPr>
              <a:t> </a:t>
            </a:r>
            <a:r>
              <a:rPr lang="en" sz="1000" dirty="0" err="1">
                <a:solidFill>
                  <a:srgbClr val="FFFFFF"/>
                </a:solidFill>
              </a:rPr>
              <a:t>decadas</a:t>
            </a:r>
            <a:r>
              <a:rPr lang="en" sz="1000" dirty="0">
                <a:solidFill>
                  <a:srgbClr val="FFFFFF"/>
                </a:solidFill>
              </a:rPr>
              <a:t>.</a:t>
            </a:r>
            <a:endParaRPr sz="900" dirty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300" dirty="0"/>
          </a:p>
        </p:txBody>
      </p:sp>
    </p:spTree>
    <p:extLst>
      <p:ext uri="{BB962C8B-B14F-4D97-AF65-F5344CB8AC3E}">
        <p14:creationId xmlns:p14="http://schemas.microsoft.com/office/powerpoint/2010/main" val="5675772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" name="Google Shape;1566;p16"/>
          <p:cNvSpPr txBox="1">
            <a:spLocks noGrp="1"/>
          </p:cNvSpPr>
          <p:nvPr>
            <p:ph type="title"/>
          </p:nvPr>
        </p:nvSpPr>
        <p:spPr>
          <a:xfrm>
            <a:off x="720000" y="604879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Visualizaciones</a:t>
            </a:r>
            <a:br>
              <a:rPr lang="en" dirty="0"/>
            </a:b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CCF9175-EB22-E548-E7C6-20B701AD45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763" y="1327866"/>
            <a:ext cx="4344403" cy="3076161"/>
          </a:xfrm>
          <a:prstGeom prst="rect">
            <a:avLst/>
          </a:prstGeom>
        </p:spPr>
      </p:pic>
      <p:sp>
        <p:nvSpPr>
          <p:cNvPr id="3" name="Google Shape;1567;p16">
            <a:extLst>
              <a:ext uri="{FF2B5EF4-FFF2-40B4-BE49-F238E27FC236}">
                <a16:creationId xmlns:a16="http://schemas.microsoft.com/office/drawing/2014/main" id="{4ECD82EA-6D1F-CA8E-9EC0-35D00F1CE6C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653376" y="1526651"/>
            <a:ext cx="2637303" cy="11688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FFB243"/>
              </a:buClr>
              <a:buSzPts val="1500"/>
              <a:buFont typeface="Actor"/>
              <a:buChar char="★"/>
            </a:pPr>
            <a:r>
              <a:rPr lang="en" sz="1000" dirty="0">
                <a:solidFill>
                  <a:srgbClr val="FFFFFF"/>
                </a:solidFill>
              </a:rPr>
              <a:t>Junto con </a:t>
            </a:r>
            <a:r>
              <a:rPr lang="en" sz="1000" dirty="0" err="1">
                <a:solidFill>
                  <a:srgbClr val="FFFFFF"/>
                </a:solidFill>
              </a:rPr>
              <a:t>el</a:t>
            </a:r>
            <a:r>
              <a:rPr lang="en" sz="1000" dirty="0">
                <a:solidFill>
                  <a:srgbClr val="FFFFFF"/>
                </a:solidFill>
              </a:rPr>
              <a:t> </a:t>
            </a:r>
            <a:r>
              <a:rPr lang="en" sz="1000" dirty="0" err="1">
                <a:solidFill>
                  <a:srgbClr val="FFFFFF"/>
                </a:solidFill>
              </a:rPr>
              <a:t>analisis</a:t>
            </a:r>
            <a:r>
              <a:rPr lang="en" sz="1000" dirty="0">
                <a:solidFill>
                  <a:srgbClr val="FFFFFF"/>
                </a:solidFill>
              </a:rPr>
              <a:t> que </a:t>
            </a:r>
            <a:r>
              <a:rPr lang="en" sz="1000" dirty="0" err="1">
                <a:solidFill>
                  <a:srgbClr val="FFFFFF"/>
                </a:solidFill>
              </a:rPr>
              <a:t>venimos</a:t>
            </a:r>
            <a:r>
              <a:rPr lang="en" sz="1000" dirty="0">
                <a:solidFill>
                  <a:srgbClr val="FFFFFF"/>
                </a:solidFill>
              </a:rPr>
              <a:t> </a:t>
            </a:r>
            <a:r>
              <a:rPr lang="en" sz="1000" dirty="0" err="1">
                <a:solidFill>
                  <a:srgbClr val="FFFFFF"/>
                </a:solidFill>
              </a:rPr>
              <a:t>hacemos</a:t>
            </a:r>
            <a:r>
              <a:rPr lang="en" sz="1000" dirty="0">
                <a:solidFill>
                  <a:srgbClr val="FFFFFF"/>
                </a:solidFill>
              </a:rPr>
              <a:t> </a:t>
            </a:r>
            <a:r>
              <a:rPr lang="en-US" sz="1000" dirty="0">
                <a:solidFill>
                  <a:srgbClr val="FFFFFF"/>
                </a:solidFill>
              </a:rPr>
              <a:t>P</a:t>
            </a:r>
            <a:r>
              <a:rPr lang="en" sz="1000" dirty="0" err="1">
                <a:solidFill>
                  <a:srgbClr val="FFFFFF"/>
                </a:solidFill>
              </a:rPr>
              <a:t>odemos</a:t>
            </a:r>
            <a:r>
              <a:rPr lang="en" sz="1000" dirty="0">
                <a:solidFill>
                  <a:srgbClr val="FFFFFF"/>
                </a:solidFill>
              </a:rPr>
              <a:t> </a:t>
            </a:r>
            <a:r>
              <a:rPr lang="en" sz="1000" dirty="0" err="1">
                <a:solidFill>
                  <a:srgbClr val="FFFFFF"/>
                </a:solidFill>
              </a:rPr>
              <a:t>ver</a:t>
            </a:r>
            <a:r>
              <a:rPr lang="en" sz="1000" dirty="0">
                <a:solidFill>
                  <a:srgbClr val="FFFFFF"/>
                </a:solidFill>
              </a:rPr>
              <a:t> </a:t>
            </a:r>
            <a:r>
              <a:rPr lang="en" sz="1000" dirty="0" err="1">
                <a:solidFill>
                  <a:srgbClr val="FFFFFF"/>
                </a:solidFill>
              </a:rPr>
              <a:t>en</a:t>
            </a:r>
            <a:r>
              <a:rPr lang="en" sz="1000" dirty="0">
                <a:solidFill>
                  <a:srgbClr val="FFFFFF"/>
                </a:solidFill>
              </a:rPr>
              <a:t> </a:t>
            </a:r>
            <a:r>
              <a:rPr lang="en" sz="1000" dirty="0" err="1">
                <a:solidFill>
                  <a:srgbClr val="FFFFFF"/>
                </a:solidFill>
              </a:rPr>
              <a:t>esta</a:t>
            </a:r>
            <a:r>
              <a:rPr lang="en" sz="1000" dirty="0">
                <a:solidFill>
                  <a:srgbClr val="FFFFFF"/>
                </a:solidFill>
              </a:rPr>
              <a:t> </a:t>
            </a:r>
            <a:r>
              <a:rPr lang="en" sz="1000" dirty="0" err="1">
                <a:solidFill>
                  <a:srgbClr val="FFFFFF"/>
                </a:solidFill>
              </a:rPr>
              <a:t>grafica</a:t>
            </a:r>
            <a:r>
              <a:rPr lang="en" sz="1000" dirty="0">
                <a:solidFill>
                  <a:srgbClr val="FFFFFF"/>
                </a:solidFill>
              </a:rPr>
              <a:t> que las </a:t>
            </a:r>
            <a:r>
              <a:rPr lang="en" sz="1000" dirty="0" err="1">
                <a:solidFill>
                  <a:srgbClr val="FFFFFF"/>
                </a:solidFill>
              </a:rPr>
              <a:t>peliculas</a:t>
            </a:r>
            <a:r>
              <a:rPr lang="en" sz="1000" dirty="0">
                <a:solidFill>
                  <a:srgbClr val="FFFFFF"/>
                </a:solidFill>
              </a:rPr>
              <a:t> de </a:t>
            </a:r>
            <a:r>
              <a:rPr lang="en" sz="1000" dirty="0" err="1">
                <a:solidFill>
                  <a:srgbClr val="FFFFFF"/>
                </a:solidFill>
              </a:rPr>
              <a:t>genero</a:t>
            </a:r>
            <a:r>
              <a:rPr lang="en" sz="1000" dirty="0">
                <a:solidFill>
                  <a:srgbClr val="FFFFFF"/>
                </a:solidFill>
              </a:rPr>
              <a:t> Drama </a:t>
            </a:r>
            <a:r>
              <a:rPr lang="en" sz="1000" dirty="0" err="1">
                <a:solidFill>
                  <a:srgbClr val="FFFFFF"/>
                </a:solidFill>
              </a:rPr>
              <a:t>obtuvieron</a:t>
            </a:r>
            <a:r>
              <a:rPr lang="en" sz="1000" dirty="0">
                <a:solidFill>
                  <a:srgbClr val="FFFFFF"/>
                </a:solidFill>
              </a:rPr>
              <a:t> </a:t>
            </a:r>
            <a:r>
              <a:rPr lang="en" sz="1000" dirty="0" err="1">
                <a:solidFill>
                  <a:srgbClr val="FFFFFF"/>
                </a:solidFill>
              </a:rPr>
              <a:t>una</a:t>
            </a:r>
            <a:r>
              <a:rPr lang="en" sz="1000" dirty="0">
                <a:solidFill>
                  <a:srgbClr val="FFFFFF"/>
                </a:solidFill>
              </a:rPr>
              <a:t> </a:t>
            </a:r>
            <a:r>
              <a:rPr lang="en" sz="1000" dirty="0" err="1">
                <a:solidFill>
                  <a:srgbClr val="FFFFFF"/>
                </a:solidFill>
              </a:rPr>
              <a:t>calificacion</a:t>
            </a:r>
            <a:r>
              <a:rPr lang="en" sz="1000" dirty="0">
                <a:solidFill>
                  <a:srgbClr val="FFFFFF"/>
                </a:solidFill>
              </a:rPr>
              <a:t> </a:t>
            </a:r>
            <a:r>
              <a:rPr lang="en" sz="1000" dirty="0" err="1">
                <a:solidFill>
                  <a:srgbClr val="FFFFFF"/>
                </a:solidFill>
              </a:rPr>
              <a:t>promedio</a:t>
            </a:r>
            <a:r>
              <a:rPr lang="en" sz="1000" dirty="0">
                <a:solidFill>
                  <a:srgbClr val="FFFFFF"/>
                </a:solidFill>
              </a:rPr>
              <a:t> mayor que las de </a:t>
            </a:r>
            <a:r>
              <a:rPr lang="en" sz="1000" dirty="0" err="1">
                <a:solidFill>
                  <a:srgbClr val="FFFFFF"/>
                </a:solidFill>
              </a:rPr>
              <a:t>genero</a:t>
            </a:r>
            <a:r>
              <a:rPr lang="en" sz="1000" dirty="0">
                <a:solidFill>
                  <a:srgbClr val="FFFFFF"/>
                </a:solidFill>
              </a:rPr>
              <a:t> </a:t>
            </a:r>
            <a:r>
              <a:rPr lang="en" sz="1000" dirty="0" err="1">
                <a:solidFill>
                  <a:srgbClr val="FFFFFF"/>
                </a:solidFill>
              </a:rPr>
              <a:t>Accion</a:t>
            </a:r>
            <a:r>
              <a:rPr lang="en" sz="1000" dirty="0">
                <a:solidFill>
                  <a:srgbClr val="FFFFFF"/>
                </a:solidFill>
              </a:rPr>
              <a:t>.</a:t>
            </a:r>
            <a:endParaRPr sz="1000" dirty="0">
              <a:solidFill>
                <a:srgbClr val="FFFFFF"/>
              </a:solidFill>
            </a:endParaRPr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900" dirty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300" dirty="0"/>
          </a:p>
        </p:txBody>
      </p:sp>
    </p:spTree>
    <p:extLst>
      <p:ext uri="{BB962C8B-B14F-4D97-AF65-F5344CB8AC3E}">
        <p14:creationId xmlns:p14="http://schemas.microsoft.com/office/powerpoint/2010/main" val="3925059328"/>
      </p:ext>
    </p:extLst>
  </p:cSld>
  <p:clrMapOvr>
    <a:masterClrMapping/>
  </p:clrMapOvr>
</p:sld>
</file>

<file path=ppt/theme/theme1.xml><?xml version="1.0" encoding="utf-8"?>
<a:theme xmlns:a="http://schemas.openxmlformats.org/drawingml/2006/main" name="Movie Awards Ceremony Infographics by Slidesgo">
  <a:themeElements>
    <a:clrScheme name="Simple Light">
      <a:dk1>
        <a:srgbClr val="FFFFFF"/>
      </a:dk1>
      <a:lt1>
        <a:srgbClr val="000D20"/>
      </a:lt1>
      <a:dk2>
        <a:srgbClr val="B7233F"/>
      </a:dk2>
      <a:lt2>
        <a:srgbClr val="80192C"/>
      </a:lt2>
      <a:accent1>
        <a:srgbClr val="FFE290"/>
      </a:accent1>
      <a:accent2>
        <a:srgbClr val="FFB243"/>
      </a:accent2>
      <a:accent3>
        <a:srgbClr val="2A2A53"/>
      </a:accent3>
      <a:accent4>
        <a:srgbClr val="869FB1"/>
      </a:accent4>
      <a:accent5>
        <a:srgbClr val="D9D7D3"/>
      </a:accent5>
      <a:accent6>
        <a:srgbClr val="6F1C43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</TotalTime>
  <Words>969</Words>
  <Application>Microsoft Macintosh PowerPoint</Application>
  <PresentationFormat>On-screen Show (16:9)</PresentationFormat>
  <Paragraphs>61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Limelight</vt:lpstr>
      <vt:lpstr>Roboto Condensed Light</vt:lpstr>
      <vt:lpstr>Arial</vt:lpstr>
      <vt:lpstr>Actor</vt:lpstr>
      <vt:lpstr>Anaheim</vt:lpstr>
      <vt:lpstr>Calibri</vt:lpstr>
      <vt:lpstr>Movie Awards Ceremony Infographics by Slidesgo</vt:lpstr>
      <vt:lpstr>La industria cinematográfica a nivel mundial en las últimas décadas</vt:lpstr>
      <vt:lpstr>Agenda</vt:lpstr>
      <vt:lpstr>Audiencia</vt:lpstr>
      <vt:lpstr>Contexto</vt:lpstr>
      <vt:lpstr>Hipotesis</vt:lpstr>
      <vt:lpstr>Analisis Exploratorio de Datos</vt:lpstr>
      <vt:lpstr>Como realizamos el analisis Paso a paso…</vt:lpstr>
      <vt:lpstr>Visualizaciones </vt:lpstr>
      <vt:lpstr>Visualizaciones </vt:lpstr>
      <vt:lpstr>Visualizaciones </vt:lpstr>
      <vt:lpstr>Insights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industria cinematográfica a nivel mundial en las últimas décadas</dc:title>
  <cp:lastModifiedBy>Dany Randazo</cp:lastModifiedBy>
  <cp:revision>3</cp:revision>
  <dcterms:modified xsi:type="dcterms:W3CDTF">2024-01-02T19:36:15Z</dcterms:modified>
</cp:coreProperties>
</file>