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sldIdLst>
    <p:sldId id="264" r:id="rId2"/>
    <p:sldId id="266" r:id="rId3"/>
    <p:sldId id="267" r:id="rId4"/>
    <p:sldId id="268" r:id="rId5"/>
    <p:sldId id="269" r:id="rId6"/>
    <p:sldId id="258" r:id="rId7"/>
    <p:sldId id="271" r:id="rId8"/>
    <p:sldId id="272" r:id="rId9"/>
    <p:sldId id="273" r:id="rId10"/>
    <p:sldId id="274" r:id="rId11"/>
    <p:sldId id="275" r:id="rId12"/>
    <p:sldId id="276" r:id="rId13"/>
    <p:sldId id="277" r:id="rId14"/>
    <p:sldId id="259" r:id="rId15"/>
    <p:sldId id="265" r:id="rId16"/>
    <p:sldId id="260"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6CC"/>
    <a:srgbClr val="E03A00"/>
    <a:srgbClr val="172B7E"/>
    <a:srgbClr val="2BA287"/>
    <a:srgbClr val="19A78C"/>
    <a:srgbClr val="19937C"/>
    <a:srgbClr val="43AB97"/>
    <a:srgbClr val="CC008C"/>
    <a:srgbClr val="00A480"/>
    <a:srgbClr val="00A4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7" d="100"/>
          <a:sy n="57" d="100"/>
        </p:scale>
        <p:origin x="177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1A8ED-9C42-486F-907D-380AFE2F2F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CO"/>
        </a:p>
      </dgm:t>
    </dgm:pt>
    <dgm:pt modelId="{D8E280A4-17C6-4BFF-A257-082F2CD6C882}">
      <dgm:prSet phldrT="[Texto]"/>
      <dgm:spPr/>
      <dgm:t>
        <a:bodyPr/>
        <a:lstStyle/>
        <a:p>
          <a:r>
            <a:rPr lang="es-MX" dirty="0" err="1"/>
            <a:t>Unsupervised</a:t>
          </a:r>
          <a:r>
            <a:rPr lang="es-MX" dirty="0"/>
            <a:t> </a:t>
          </a:r>
          <a:r>
            <a:rPr lang="es-MX" dirty="0" err="1"/>
            <a:t>classification</a:t>
          </a:r>
          <a:endParaRPr lang="es-CO" dirty="0"/>
        </a:p>
      </dgm:t>
    </dgm:pt>
    <dgm:pt modelId="{1B953DD6-CF07-4376-A573-4A2D141DED28}" type="parTrans" cxnId="{D841366A-06E1-4583-B027-88BCAC9C350D}">
      <dgm:prSet/>
      <dgm:spPr/>
      <dgm:t>
        <a:bodyPr/>
        <a:lstStyle/>
        <a:p>
          <a:endParaRPr lang="es-CO"/>
        </a:p>
      </dgm:t>
    </dgm:pt>
    <dgm:pt modelId="{02E4CC70-D0D4-439B-AA4B-60D164394DB4}" type="sibTrans" cxnId="{D841366A-06E1-4583-B027-88BCAC9C350D}">
      <dgm:prSet/>
      <dgm:spPr/>
      <dgm:t>
        <a:bodyPr/>
        <a:lstStyle/>
        <a:p>
          <a:endParaRPr lang="es-CO"/>
        </a:p>
      </dgm:t>
    </dgm:pt>
    <dgm:pt modelId="{EB9AF3BC-B323-4575-80BA-1C154AD94D6C}">
      <dgm:prSet phldrT="[Texto]"/>
      <dgm:spPr/>
      <dgm:t>
        <a:bodyPr/>
        <a:lstStyle/>
        <a:p>
          <a:pPr>
            <a:buNone/>
          </a:pPr>
          <a:r>
            <a:rPr lang="es-MX" b="0" dirty="0"/>
            <a:t>K-</a:t>
          </a:r>
          <a:r>
            <a:rPr lang="es-MX" b="0" dirty="0" err="1"/>
            <a:t>means</a:t>
          </a:r>
          <a:endParaRPr lang="es-CO" b="0" dirty="0"/>
        </a:p>
      </dgm:t>
    </dgm:pt>
    <dgm:pt modelId="{BE752D0D-4E94-4FE8-895F-1425C40E5366}" type="parTrans" cxnId="{C0267A31-B819-4939-8737-7409C3AB7769}">
      <dgm:prSet/>
      <dgm:spPr/>
      <dgm:t>
        <a:bodyPr/>
        <a:lstStyle/>
        <a:p>
          <a:endParaRPr lang="es-CO"/>
        </a:p>
      </dgm:t>
    </dgm:pt>
    <dgm:pt modelId="{BF694C13-159D-49B7-A826-46D182830427}" type="sibTrans" cxnId="{C0267A31-B819-4939-8737-7409C3AB7769}">
      <dgm:prSet/>
      <dgm:spPr/>
      <dgm:t>
        <a:bodyPr/>
        <a:lstStyle/>
        <a:p>
          <a:endParaRPr lang="es-CO"/>
        </a:p>
      </dgm:t>
    </dgm:pt>
    <dgm:pt modelId="{BC6CB8FB-2BED-495A-8CCC-A68CF4ED48C2}">
      <dgm:prSet phldrT="[Texto]"/>
      <dgm:spPr/>
      <dgm:t>
        <a:bodyPr/>
        <a:lstStyle/>
        <a:p>
          <a:pPr>
            <a:buNone/>
          </a:pPr>
          <a:r>
            <a:rPr lang="es-MX" dirty="0" err="1"/>
            <a:t>Classify</a:t>
          </a:r>
          <a:r>
            <a:rPr lang="es-MX" dirty="0"/>
            <a:t> </a:t>
          </a:r>
          <a:r>
            <a:rPr lang="es-MX" dirty="0" err="1"/>
            <a:t>pixels</a:t>
          </a:r>
          <a:endParaRPr lang="es-CO" dirty="0"/>
        </a:p>
      </dgm:t>
    </dgm:pt>
    <dgm:pt modelId="{8F1DE27A-34EE-4BCB-85D8-98237EEF5CBB}" type="parTrans" cxnId="{5DD0379B-15A2-435A-AA2F-862B46D27985}">
      <dgm:prSet/>
      <dgm:spPr/>
      <dgm:t>
        <a:bodyPr/>
        <a:lstStyle/>
        <a:p>
          <a:endParaRPr lang="es-CO"/>
        </a:p>
      </dgm:t>
    </dgm:pt>
    <dgm:pt modelId="{2A4DA28D-C08D-4832-812D-7FF5D5F47465}" type="sibTrans" cxnId="{5DD0379B-15A2-435A-AA2F-862B46D27985}">
      <dgm:prSet/>
      <dgm:spPr/>
      <dgm:t>
        <a:bodyPr/>
        <a:lstStyle/>
        <a:p>
          <a:endParaRPr lang="es-CO"/>
        </a:p>
      </dgm:t>
    </dgm:pt>
    <dgm:pt modelId="{6FC19904-403E-4949-984D-EE2022DD1E9B}">
      <dgm:prSet/>
      <dgm:spPr/>
      <dgm:t>
        <a:bodyPr/>
        <a:lstStyle/>
        <a:p>
          <a:r>
            <a:rPr lang="es-MX" dirty="0" err="1"/>
            <a:t>Calculate</a:t>
          </a:r>
          <a:r>
            <a:rPr lang="es-MX" dirty="0"/>
            <a:t> </a:t>
          </a:r>
          <a:r>
            <a:rPr lang="es-MX" dirty="0" err="1"/>
            <a:t>residuals</a:t>
          </a:r>
          <a:endParaRPr lang="es-CO" dirty="0"/>
        </a:p>
      </dgm:t>
    </dgm:pt>
    <dgm:pt modelId="{104E6D70-BA9D-415A-B2ED-B2F2F3B1B0DD}" type="parTrans" cxnId="{A55DBD09-4DB1-43D6-8857-BC803F47DEE7}">
      <dgm:prSet/>
      <dgm:spPr/>
      <dgm:t>
        <a:bodyPr/>
        <a:lstStyle/>
        <a:p>
          <a:endParaRPr lang="es-CO"/>
        </a:p>
      </dgm:t>
    </dgm:pt>
    <dgm:pt modelId="{7B538020-0607-4484-9E69-72D6FFC626C9}" type="sibTrans" cxnId="{A55DBD09-4DB1-43D6-8857-BC803F47DEE7}">
      <dgm:prSet/>
      <dgm:spPr/>
      <dgm:t>
        <a:bodyPr/>
        <a:lstStyle/>
        <a:p>
          <a:endParaRPr lang="es-CO"/>
        </a:p>
      </dgm:t>
    </dgm:pt>
    <dgm:pt modelId="{83DFAA86-AEA6-4C0A-941D-E7835D82B2A8}">
      <dgm:prSet/>
      <dgm:spPr/>
      <dgm:t>
        <a:bodyPr/>
        <a:lstStyle/>
        <a:p>
          <a:r>
            <a:rPr lang="es-MX" dirty="0" err="1"/>
            <a:t>Annual</a:t>
          </a:r>
          <a:r>
            <a:rPr lang="es-MX" dirty="0"/>
            <a:t> </a:t>
          </a:r>
          <a:r>
            <a:rPr lang="es-MX" dirty="0" err="1"/>
            <a:t>maximum</a:t>
          </a:r>
          <a:r>
            <a:rPr lang="es-MX" dirty="0"/>
            <a:t> NDVI </a:t>
          </a:r>
          <a:endParaRPr lang="es-CO" dirty="0"/>
        </a:p>
      </dgm:t>
    </dgm:pt>
    <dgm:pt modelId="{24CD01C4-45A8-415D-ABE1-FB1F788A4E29}" type="parTrans" cxnId="{F3F8C7B4-C990-4DEE-B408-088AF187C498}">
      <dgm:prSet/>
      <dgm:spPr/>
      <dgm:t>
        <a:bodyPr/>
        <a:lstStyle/>
        <a:p>
          <a:endParaRPr lang="es-CO"/>
        </a:p>
      </dgm:t>
    </dgm:pt>
    <dgm:pt modelId="{4655D661-7851-4DF1-8C0E-E5E51BADDB51}" type="sibTrans" cxnId="{F3F8C7B4-C990-4DEE-B408-088AF187C498}">
      <dgm:prSet/>
      <dgm:spPr/>
      <dgm:t>
        <a:bodyPr/>
        <a:lstStyle/>
        <a:p>
          <a:endParaRPr lang="es-CO"/>
        </a:p>
      </dgm:t>
    </dgm:pt>
    <dgm:pt modelId="{5FB02EAB-7F89-486B-8516-6C9339883FA4}">
      <dgm:prSet/>
      <dgm:spPr/>
      <dgm:t>
        <a:bodyPr/>
        <a:lstStyle/>
        <a:p>
          <a:r>
            <a:rPr lang="es-MX" dirty="0"/>
            <a:t>MODIS</a:t>
          </a:r>
          <a:endParaRPr lang="es-CO" dirty="0"/>
        </a:p>
      </dgm:t>
    </dgm:pt>
    <dgm:pt modelId="{E6BC1072-23E4-4DEB-A9A2-57546DC5D812}" type="parTrans" cxnId="{0AD5E0A1-F6AA-4DF7-9E4C-828AD55E8CF0}">
      <dgm:prSet/>
      <dgm:spPr/>
      <dgm:t>
        <a:bodyPr/>
        <a:lstStyle/>
        <a:p>
          <a:endParaRPr lang="es-CO"/>
        </a:p>
      </dgm:t>
    </dgm:pt>
    <dgm:pt modelId="{1B0A9A4A-6266-4548-BA18-927E4FFA6908}" type="sibTrans" cxnId="{0AD5E0A1-F6AA-4DF7-9E4C-828AD55E8CF0}">
      <dgm:prSet/>
      <dgm:spPr/>
      <dgm:t>
        <a:bodyPr/>
        <a:lstStyle/>
        <a:p>
          <a:endParaRPr lang="es-CO"/>
        </a:p>
      </dgm:t>
    </dgm:pt>
    <dgm:pt modelId="{31530F42-1663-49F2-B1F8-B7BDCEB9475E}">
      <dgm:prSet/>
      <dgm:spPr/>
      <dgm:t>
        <a:bodyPr/>
        <a:lstStyle/>
        <a:p>
          <a:r>
            <a:rPr lang="es-MX" dirty="0" err="1"/>
            <a:t>Preprocessing</a:t>
          </a:r>
          <a:endParaRPr lang="es-CO" dirty="0"/>
        </a:p>
      </dgm:t>
    </dgm:pt>
    <dgm:pt modelId="{6F577D92-A12B-44ED-826F-AFDEC833676C}" type="sibTrans" cxnId="{C10537C0-F711-4B4B-A695-90554857CFFD}">
      <dgm:prSet/>
      <dgm:spPr/>
      <dgm:t>
        <a:bodyPr/>
        <a:lstStyle/>
        <a:p>
          <a:endParaRPr lang="es-CO"/>
        </a:p>
      </dgm:t>
    </dgm:pt>
    <dgm:pt modelId="{70B12011-8C2E-475B-A8BB-7371C0B67559}" type="parTrans" cxnId="{C10537C0-F711-4B4B-A695-90554857CFFD}">
      <dgm:prSet/>
      <dgm:spPr/>
      <dgm:t>
        <a:bodyPr/>
        <a:lstStyle/>
        <a:p>
          <a:endParaRPr lang="es-CO"/>
        </a:p>
      </dgm:t>
    </dgm:pt>
    <dgm:pt modelId="{44F52182-6700-424E-8E8F-B3E0B0185E5F}">
      <dgm:prSet/>
      <dgm:spPr/>
      <dgm:t>
        <a:bodyPr/>
        <a:lstStyle/>
        <a:p>
          <a:r>
            <a:rPr lang="es-MX" dirty="0" err="1"/>
            <a:t>Exploratory</a:t>
          </a:r>
          <a:r>
            <a:rPr lang="es-MX" dirty="0"/>
            <a:t> </a:t>
          </a:r>
          <a:r>
            <a:rPr lang="es-MX" dirty="0" err="1"/>
            <a:t>analysis</a:t>
          </a:r>
          <a:endParaRPr lang="es-CO" dirty="0"/>
        </a:p>
      </dgm:t>
    </dgm:pt>
    <dgm:pt modelId="{0805CBD8-A3AF-4A6B-AAC6-D812A885E4CB}" type="sibTrans" cxnId="{38CAEA00-B6C8-4E38-8270-BB26341B8660}">
      <dgm:prSet/>
      <dgm:spPr/>
      <dgm:t>
        <a:bodyPr/>
        <a:lstStyle/>
        <a:p>
          <a:endParaRPr lang="es-CO"/>
        </a:p>
      </dgm:t>
    </dgm:pt>
    <dgm:pt modelId="{5B2AA990-48BC-4378-94A4-BDFC561BD3BA}" type="parTrans" cxnId="{38CAEA00-B6C8-4E38-8270-BB26341B8660}">
      <dgm:prSet/>
      <dgm:spPr/>
      <dgm:t>
        <a:bodyPr/>
        <a:lstStyle/>
        <a:p>
          <a:endParaRPr lang="es-CO"/>
        </a:p>
      </dgm:t>
    </dgm:pt>
    <dgm:pt modelId="{3422A511-9493-40DA-A3EE-B20BB53E11AF}">
      <dgm:prSet/>
      <dgm:spPr/>
      <dgm:t>
        <a:bodyPr/>
        <a:lstStyle/>
        <a:p>
          <a:r>
            <a:rPr lang="es-MX" dirty="0" err="1"/>
            <a:t>Annual</a:t>
          </a:r>
          <a:r>
            <a:rPr lang="es-MX" dirty="0"/>
            <a:t> total </a:t>
          </a:r>
          <a:r>
            <a:rPr lang="es-MX" dirty="0" err="1"/>
            <a:t>precipitation</a:t>
          </a:r>
          <a:endParaRPr lang="es-CO" dirty="0"/>
        </a:p>
      </dgm:t>
    </dgm:pt>
    <dgm:pt modelId="{903D9269-F61B-4D39-A843-CA4C0C55A0C6}" type="parTrans" cxnId="{04EE6863-4735-4C4A-BC5D-D4ED8C557318}">
      <dgm:prSet/>
      <dgm:spPr/>
      <dgm:t>
        <a:bodyPr/>
        <a:lstStyle/>
        <a:p>
          <a:endParaRPr lang="es-CO"/>
        </a:p>
      </dgm:t>
    </dgm:pt>
    <dgm:pt modelId="{C73A18E2-AAA3-4C4A-9B81-C8A8410E8FED}" type="sibTrans" cxnId="{04EE6863-4735-4C4A-BC5D-D4ED8C557318}">
      <dgm:prSet/>
      <dgm:spPr/>
      <dgm:t>
        <a:bodyPr/>
        <a:lstStyle/>
        <a:p>
          <a:endParaRPr lang="es-CO"/>
        </a:p>
      </dgm:t>
    </dgm:pt>
    <dgm:pt modelId="{0003DCBC-7BB8-424F-9AED-56D0EADB0AC5}">
      <dgm:prSet/>
      <dgm:spPr/>
      <dgm:t>
        <a:bodyPr/>
        <a:lstStyle/>
        <a:p>
          <a:r>
            <a:rPr lang="es-MX" dirty="0"/>
            <a:t>Simple linear </a:t>
          </a:r>
          <a:r>
            <a:rPr lang="es-MX" dirty="0" err="1"/>
            <a:t>regression</a:t>
          </a:r>
          <a:r>
            <a:rPr lang="es-MX" dirty="0"/>
            <a:t> per pixel</a:t>
          </a:r>
          <a:endParaRPr lang="es-CO" dirty="0"/>
        </a:p>
      </dgm:t>
    </dgm:pt>
    <dgm:pt modelId="{EDB07EF8-BA0B-4CEF-9E28-B90862E41F56}" type="parTrans" cxnId="{6FEAAF1A-1B1E-46B1-AD45-29A9D24312E7}">
      <dgm:prSet/>
      <dgm:spPr/>
      <dgm:t>
        <a:bodyPr/>
        <a:lstStyle/>
        <a:p>
          <a:endParaRPr lang="es-CO"/>
        </a:p>
      </dgm:t>
    </dgm:pt>
    <dgm:pt modelId="{0CB59285-223B-40B4-AAB3-1754695CD3D6}" type="sibTrans" cxnId="{6FEAAF1A-1B1E-46B1-AD45-29A9D24312E7}">
      <dgm:prSet/>
      <dgm:spPr/>
      <dgm:t>
        <a:bodyPr/>
        <a:lstStyle/>
        <a:p>
          <a:endParaRPr lang="es-CO"/>
        </a:p>
      </dgm:t>
    </dgm:pt>
    <dgm:pt modelId="{B76EF438-A38A-4E1B-8B15-09871A7FCB47}">
      <dgm:prSet/>
      <dgm:spPr/>
      <dgm:t>
        <a:bodyPr/>
        <a:lstStyle/>
        <a:p>
          <a:r>
            <a:rPr lang="es-MX" dirty="0"/>
            <a:t>Temporal </a:t>
          </a:r>
          <a:r>
            <a:rPr lang="es-MX" dirty="0" err="1"/>
            <a:t>segmentation</a:t>
          </a:r>
          <a:endParaRPr lang="es-CO" dirty="0"/>
        </a:p>
      </dgm:t>
    </dgm:pt>
    <dgm:pt modelId="{513E1EA2-3BBD-4CA6-A93C-5E49F0F1BE2C}" type="parTrans" cxnId="{7819E36C-DD80-402B-8B82-D93523C28E8B}">
      <dgm:prSet/>
      <dgm:spPr/>
      <dgm:t>
        <a:bodyPr/>
        <a:lstStyle/>
        <a:p>
          <a:endParaRPr lang="es-CO"/>
        </a:p>
      </dgm:t>
    </dgm:pt>
    <dgm:pt modelId="{7146D209-B2C2-4E8D-8E94-7BCC58EB1E95}" type="sibTrans" cxnId="{7819E36C-DD80-402B-8B82-D93523C28E8B}">
      <dgm:prSet/>
      <dgm:spPr/>
      <dgm:t>
        <a:bodyPr/>
        <a:lstStyle/>
        <a:p>
          <a:endParaRPr lang="es-CO"/>
        </a:p>
      </dgm:t>
    </dgm:pt>
    <dgm:pt modelId="{8DCFC748-7CF6-4A43-8838-57E50B4DFF4F}">
      <dgm:prSet/>
      <dgm:spPr/>
      <dgm:t>
        <a:bodyPr/>
        <a:lstStyle/>
        <a:p>
          <a:r>
            <a:rPr lang="es-MX" dirty="0" err="1"/>
            <a:t>Segmentation</a:t>
          </a:r>
          <a:r>
            <a:rPr lang="es-MX" dirty="0"/>
            <a:t> </a:t>
          </a:r>
          <a:r>
            <a:rPr lang="es-MX" dirty="0" err="1"/>
            <a:t>using</a:t>
          </a:r>
          <a:r>
            <a:rPr lang="es-MX" dirty="0"/>
            <a:t> </a:t>
          </a:r>
          <a:r>
            <a:rPr lang="es-MX" dirty="0" err="1"/>
            <a:t>fitted</a:t>
          </a:r>
          <a:r>
            <a:rPr lang="es-MX" dirty="0"/>
            <a:t> </a:t>
          </a:r>
          <a:r>
            <a:rPr lang="es-MX" dirty="0" err="1"/>
            <a:t>values</a:t>
          </a:r>
          <a:endParaRPr lang="es-CO" dirty="0"/>
        </a:p>
      </dgm:t>
    </dgm:pt>
    <dgm:pt modelId="{8B0F2B36-248D-4F98-BDA2-00C964F6FE03}" type="parTrans" cxnId="{5AF91CD6-753C-4299-8E30-409E40492AD7}">
      <dgm:prSet/>
      <dgm:spPr/>
      <dgm:t>
        <a:bodyPr/>
        <a:lstStyle/>
        <a:p>
          <a:endParaRPr lang="es-CO"/>
        </a:p>
      </dgm:t>
    </dgm:pt>
    <dgm:pt modelId="{FC11BF18-D03F-42F6-8F07-2DE8766C9C9C}" type="sibTrans" cxnId="{5AF91CD6-753C-4299-8E30-409E40492AD7}">
      <dgm:prSet/>
      <dgm:spPr/>
      <dgm:t>
        <a:bodyPr/>
        <a:lstStyle/>
        <a:p>
          <a:endParaRPr lang="es-CO"/>
        </a:p>
      </dgm:t>
    </dgm:pt>
    <dgm:pt modelId="{06922109-399D-40EC-A378-01C6FE06E66F}">
      <dgm:prSet/>
      <dgm:spPr/>
      <dgm:t>
        <a:bodyPr/>
        <a:lstStyle/>
        <a:p>
          <a:r>
            <a:rPr lang="es-MX" dirty="0"/>
            <a:t>NDVI residual</a:t>
          </a:r>
          <a:endParaRPr lang="es-CO" dirty="0"/>
        </a:p>
      </dgm:t>
    </dgm:pt>
    <dgm:pt modelId="{283B2698-A9E4-45C9-8A33-B8EE842D0AF6}" type="parTrans" cxnId="{CDF4F3DA-07B6-4DE3-86B8-5869CAC7AEAC}">
      <dgm:prSet/>
      <dgm:spPr/>
      <dgm:t>
        <a:bodyPr/>
        <a:lstStyle/>
        <a:p>
          <a:endParaRPr lang="es-CO"/>
        </a:p>
      </dgm:t>
    </dgm:pt>
    <dgm:pt modelId="{058DA34D-55FF-4D1B-AECA-95BA337447B6}" type="sibTrans" cxnId="{CDF4F3DA-07B6-4DE3-86B8-5869CAC7AEAC}">
      <dgm:prSet/>
      <dgm:spPr/>
      <dgm:t>
        <a:bodyPr/>
        <a:lstStyle/>
        <a:p>
          <a:endParaRPr lang="es-CO"/>
        </a:p>
      </dgm:t>
    </dgm:pt>
    <dgm:pt modelId="{3B5D494E-212E-4E52-AD3C-00F94C744B9B}" type="pres">
      <dgm:prSet presAssocID="{BA51A8ED-9C42-486F-907D-380AFE2F2F60}" presName="diagram" presStyleCnt="0">
        <dgm:presLayoutVars>
          <dgm:chPref val="1"/>
          <dgm:dir/>
          <dgm:animOne val="branch"/>
          <dgm:animLvl val="lvl"/>
          <dgm:resizeHandles/>
        </dgm:presLayoutVars>
      </dgm:prSet>
      <dgm:spPr/>
    </dgm:pt>
    <dgm:pt modelId="{1DC617B2-8964-4B3F-918F-4BCE34B4F098}" type="pres">
      <dgm:prSet presAssocID="{44F52182-6700-424E-8E8F-B3E0B0185E5F}" presName="root" presStyleCnt="0"/>
      <dgm:spPr/>
    </dgm:pt>
    <dgm:pt modelId="{2F4360D9-B407-465F-93FA-4DB80150E037}" type="pres">
      <dgm:prSet presAssocID="{44F52182-6700-424E-8E8F-B3E0B0185E5F}" presName="rootComposite" presStyleCnt="0"/>
      <dgm:spPr/>
    </dgm:pt>
    <dgm:pt modelId="{944A75BC-A09D-4C21-8656-4AD73D5CBCE3}" type="pres">
      <dgm:prSet presAssocID="{44F52182-6700-424E-8E8F-B3E0B0185E5F}" presName="rootText" presStyleLbl="node1" presStyleIdx="0" presStyleCnt="4"/>
      <dgm:spPr/>
    </dgm:pt>
    <dgm:pt modelId="{4A8EA55F-A612-4264-B010-3958F397C9D7}" type="pres">
      <dgm:prSet presAssocID="{44F52182-6700-424E-8E8F-B3E0B0185E5F}" presName="rootConnector" presStyleLbl="node1" presStyleIdx="0" presStyleCnt="4"/>
      <dgm:spPr/>
    </dgm:pt>
    <dgm:pt modelId="{C1F8340E-198D-41BB-8087-5BFF5CDCED42}" type="pres">
      <dgm:prSet presAssocID="{44F52182-6700-424E-8E8F-B3E0B0185E5F}" presName="childShape" presStyleCnt="0"/>
      <dgm:spPr/>
    </dgm:pt>
    <dgm:pt modelId="{056DBA9C-2562-4922-A3E1-BF26095BFB1B}" type="pres">
      <dgm:prSet presAssocID="{E6BC1072-23E4-4DEB-A9A2-57546DC5D812}" presName="Name13" presStyleLbl="parChTrans1D2" presStyleIdx="0" presStyleCnt="9"/>
      <dgm:spPr/>
    </dgm:pt>
    <dgm:pt modelId="{189577A6-5A9A-4F32-B9FC-4CE063A46C41}" type="pres">
      <dgm:prSet presAssocID="{5FB02EAB-7F89-486B-8516-6C9339883FA4}" presName="childText" presStyleLbl="bgAcc1" presStyleIdx="0" presStyleCnt="9">
        <dgm:presLayoutVars>
          <dgm:bulletEnabled val="1"/>
        </dgm:presLayoutVars>
      </dgm:prSet>
      <dgm:spPr/>
    </dgm:pt>
    <dgm:pt modelId="{B66B7DF6-9E7F-4BFE-AB7C-218CAD069935}" type="pres">
      <dgm:prSet presAssocID="{31530F42-1663-49F2-B1F8-B7BDCEB9475E}" presName="root" presStyleCnt="0"/>
      <dgm:spPr/>
    </dgm:pt>
    <dgm:pt modelId="{74A68F84-6742-45A0-85F5-225E514410DC}" type="pres">
      <dgm:prSet presAssocID="{31530F42-1663-49F2-B1F8-B7BDCEB9475E}" presName="rootComposite" presStyleCnt="0"/>
      <dgm:spPr/>
    </dgm:pt>
    <dgm:pt modelId="{93969833-F704-481D-8241-3CEAE27C8E7E}" type="pres">
      <dgm:prSet presAssocID="{31530F42-1663-49F2-B1F8-B7BDCEB9475E}" presName="rootText" presStyleLbl="node1" presStyleIdx="1" presStyleCnt="4"/>
      <dgm:spPr/>
    </dgm:pt>
    <dgm:pt modelId="{FB7D2287-C4DC-4150-B288-E4133820F610}" type="pres">
      <dgm:prSet presAssocID="{31530F42-1663-49F2-B1F8-B7BDCEB9475E}" presName="rootConnector" presStyleLbl="node1" presStyleIdx="1" presStyleCnt="4"/>
      <dgm:spPr/>
    </dgm:pt>
    <dgm:pt modelId="{123C9C71-7F8E-4D9D-B5CF-6C87156FEDB6}" type="pres">
      <dgm:prSet presAssocID="{31530F42-1663-49F2-B1F8-B7BDCEB9475E}" presName="childShape" presStyleCnt="0"/>
      <dgm:spPr/>
    </dgm:pt>
    <dgm:pt modelId="{1CB6ED55-3EF2-4386-8A6B-9611227A36C8}" type="pres">
      <dgm:prSet presAssocID="{24CD01C4-45A8-415D-ABE1-FB1F788A4E29}" presName="Name13" presStyleLbl="parChTrans1D2" presStyleIdx="1" presStyleCnt="9"/>
      <dgm:spPr/>
    </dgm:pt>
    <dgm:pt modelId="{A253ABEC-D788-40AD-A754-FDAFE71BE669}" type="pres">
      <dgm:prSet presAssocID="{83DFAA86-AEA6-4C0A-941D-E7835D82B2A8}" presName="childText" presStyleLbl="bgAcc1" presStyleIdx="1" presStyleCnt="9">
        <dgm:presLayoutVars>
          <dgm:bulletEnabled val="1"/>
        </dgm:presLayoutVars>
      </dgm:prSet>
      <dgm:spPr/>
    </dgm:pt>
    <dgm:pt modelId="{87D815D9-CA63-4B67-BC30-D7D46C5675E5}" type="pres">
      <dgm:prSet presAssocID="{903D9269-F61B-4D39-A843-CA4C0C55A0C6}" presName="Name13" presStyleLbl="parChTrans1D2" presStyleIdx="2" presStyleCnt="9"/>
      <dgm:spPr/>
    </dgm:pt>
    <dgm:pt modelId="{0806B6CE-0C43-4072-AB7E-7F3884544F5F}" type="pres">
      <dgm:prSet presAssocID="{3422A511-9493-40DA-A3EE-B20BB53E11AF}" presName="childText" presStyleLbl="bgAcc1" presStyleIdx="2" presStyleCnt="9">
        <dgm:presLayoutVars>
          <dgm:bulletEnabled val="1"/>
        </dgm:presLayoutVars>
      </dgm:prSet>
      <dgm:spPr/>
    </dgm:pt>
    <dgm:pt modelId="{56975FF8-8520-471C-AFBF-CE3336D2F0DD}" type="pres">
      <dgm:prSet presAssocID="{EDB07EF8-BA0B-4CEF-9E28-B90862E41F56}" presName="Name13" presStyleLbl="parChTrans1D2" presStyleIdx="3" presStyleCnt="9"/>
      <dgm:spPr/>
    </dgm:pt>
    <dgm:pt modelId="{D44175C2-6267-4599-A688-68AB4983D567}" type="pres">
      <dgm:prSet presAssocID="{0003DCBC-7BB8-424F-9AED-56D0EADB0AC5}" presName="childText" presStyleLbl="bgAcc1" presStyleIdx="3" presStyleCnt="9">
        <dgm:presLayoutVars>
          <dgm:bulletEnabled val="1"/>
        </dgm:presLayoutVars>
      </dgm:prSet>
      <dgm:spPr/>
    </dgm:pt>
    <dgm:pt modelId="{94811003-5A47-4FD9-9423-BC038E07C115}" type="pres">
      <dgm:prSet presAssocID="{104E6D70-BA9D-415A-B2ED-B2F2F3B1B0DD}" presName="Name13" presStyleLbl="parChTrans1D2" presStyleIdx="4" presStyleCnt="9"/>
      <dgm:spPr/>
    </dgm:pt>
    <dgm:pt modelId="{6249FEE7-A559-4952-81F8-8499A549A640}" type="pres">
      <dgm:prSet presAssocID="{6FC19904-403E-4949-984D-EE2022DD1E9B}" presName="childText" presStyleLbl="bgAcc1" presStyleIdx="4" presStyleCnt="9">
        <dgm:presLayoutVars>
          <dgm:bulletEnabled val="1"/>
        </dgm:presLayoutVars>
      </dgm:prSet>
      <dgm:spPr/>
    </dgm:pt>
    <dgm:pt modelId="{84BFD221-7068-4A33-82F2-FBFB74BE25D3}" type="pres">
      <dgm:prSet presAssocID="{B76EF438-A38A-4E1B-8B15-09871A7FCB47}" presName="root" presStyleCnt="0"/>
      <dgm:spPr/>
    </dgm:pt>
    <dgm:pt modelId="{CC0E1A8F-DE40-4839-9E9C-31A8E4024E39}" type="pres">
      <dgm:prSet presAssocID="{B76EF438-A38A-4E1B-8B15-09871A7FCB47}" presName="rootComposite" presStyleCnt="0"/>
      <dgm:spPr/>
    </dgm:pt>
    <dgm:pt modelId="{BDE327FE-2F6D-4452-BC4A-FB7DB4F105E4}" type="pres">
      <dgm:prSet presAssocID="{B76EF438-A38A-4E1B-8B15-09871A7FCB47}" presName="rootText" presStyleLbl="node1" presStyleIdx="2" presStyleCnt="4"/>
      <dgm:spPr/>
    </dgm:pt>
    <dgm:pt modelId="{869A14DC-17A9-42BC-8D1A-E1ABC01F0669}" type="pres">
      <dgm:prSet presAssocID="{B76EF438-A38A-4E1B-8B15-09871A7FCB47}" presName="rootConnector" presStyleLbl="node1" presStyleIdx="2" presStyleCnt="4"/>
      <dgm:spPr/>
    </dgm:pt>
    <dgm:pt modelId="{6D67AB64-A044-4B26-924B-3F2C51AF8CB2}" type="pres">
      <dgm:prSet presAssocID="{B76EF438-A38A-4E1B-8B15-09871A7FCB47}" presName="childShape" presStyleCnt="0"/>
      <dgm:spPr/>
    </dgm:pt>
    <dgm:pt modelId="{D21FBC0D-40B9-4722-AC18-595AC7E1347B}" type="pres">
      <dgm:prSet presAssocID="{283B2698-A9E4-45C9-8A33-B8EE842D0AF6}" presName="Name13" presStyleLbl="parChTrans1D2" presStyleIdx="5" presStyleCnt="9"/>
      <dgm:spPr/>
    </dgm:pt>
    <dgm:pt modelId="{0F1C3956-F905-4873-9935-163FBFB347EE}" type="pres">
      <dgm:prSet presAssocID="{06922109-399D-40EC-A378-01C6FE06E66F}" presName="childText" presStyleLbl="bgAcc1" presStyleIdx="5" presStyleCnt="9">
        <dgm:presLayoutVars>
          <dgm:bulletEnabled val="1"/>
        </dgm:presLayoutVars>
      </dgm:prSet>
      <dgm:spPr/>
    </dgm:pt>
    <dgm:pt modelId="{DFB9DE31-5269-4CA9-BED2-B111698CAC53}" type="pres">
      <dgm:prSet presAssocID="{8B0F2B36-248D-4F98-BDA2-00C964F6FE03}" presName="Name13" presStyleLbl="parChTrans1D2" presStyleIdx="6" presStyleCnt="9"/>
      <dgm:spPr/>
    </dgm:pt>
    <dgm:pt modelId="{B2EF50D6-8FDF-4991-9D13-94E9B758F1F5}" type="pres">
      <dgm:prSet presAssocID="{8DCFC748-7CF6-4A43-8838-57E50B4DFF4F}" presName="childText" presStyleLbl="bgAcc1" presStyleIdx="6" presStyleCnt="9">
        <dgm:presLayoutVars>
          <dgm:bulletEnabled val="1"/>
        </dgm:presLayoutVars>
      </dgm:prSet>
      <dgm:spPr/>
    </dgm:pt>
    <dgm:pt modelId="{03493ABF-A455-480C-95C0-D51CD6092C6E}" type="pres">
      <dgm:prSet presAssocID="{D8E280A4-17C6-4BFF-A257-082F2CD6C882}" presName="root" presStyleCnt="0"/>
      <dgm:spPr/>
    </dgm:pt>
    <dgm:pt modelId="{CDB15D3A-3CF5-4813-A4C0-11D8DDEB7F9C}" type="pres">
      <dgm:prSet presAssocID="{D8E280A4-17C6-4BFF-A257-082F2CD6C882}" presName="rootComposite" presStyleCnt="0"/>
      <dgm:spPr/>
    </dgm:pt>
    <dgm:pt modelId="{067C058C-6E50-4D86-B689-73FF1AF7FBF2}" type="pres">
      <dgm:prSet presAssocID="{D8E280A4-17C6-4BFF-A257-082F2CD6C882}" presName="rootText" presStyleLbl="node1" presStyleIdx="3" presStyleCnt="4"/>
      <dgm:spPr/>
    </dgm:pt>
    <dgm:pt modelId="{C913DCE3-2D0E-45A1-81D4-8F8D836C4FE1}" type="pres">
      <dgm:prSet presAssocID="{D8E280A4-17C6-4BFF-A257-082F2CD6C882}" presName="rootConnector" presStyleLbl="node1" presStyleIdx="3" presStyleCnt="4"/>
      <dgm:spPr/>
    </dgm:pt>
    <dgm:pt modelId="{6AB91446-7ED1-4421-8037-6E87CDEFD9C3}" type="pres">
      <dgm:prSet presAssocID="{D8E280A4-17C6-4BFF-A257-082F2CD6C882}" presName="childShape" presStyleCnt="0"/>
      <dgm:spPr/>
    </dgm:pt>
    <dgm:pt modelId="{D59DF6A9-6287-4B1D-8167-36AEA338C4E4}" type="pres">
      <dgm:prSet presAssocID="{BE752D0D-4E94-4FE8-895F-1425C40E5366}" presName="Name13" presStyleLbl="parChTrans1D2" presStyleIdx="7" presStyleCnt="9"/>
      <dgm:spPr/>
    </dgm:pt>
    <dgm:pt modelId="{4BEEFFF8-941E-4C5A-8C98-4523D5D73FCC}" type="pres">
      <dgm:prSet presAssocID="{EB9AF3BC-B323-4575-80BA-1C154AD94D6C}" presName="childText" presStyleLbl="bgAcc1" presStyleIdx="7" presStyleCnt="9">
        <dgm:presLayoutVars>
          <dgm:bulletEnabled val="1"/>
        </dgm:presLayoutVars>
      </dgm:prSet>
      <dgm:spPr/>
    </dgm:pt>
    <dgm:pt modelId="{C9752E08-B374-46E9-A19B-C2CF543CAD92}" type="pres">
      <dgm:prSet presAssocID="{8F1DE27A-34EE-4BCB-85D8-98237EEF5CBB}" presName="Name13" presStyleLbl="parChTrans1D2" presStyleIdx="8" presStyleCnt="9"/>
      <dgm:spPr/>
    </dgm:pt>
    <dgm:pt modelId="{FDC5D351-FADA-4ED8-859F-3F151DF7CFE4}" type="pres">
      <dgm:prSet presAssocID="{BC6CB8FB-2BED-495A-8CCC-A68CF4ED48C2}" presName="childText" presStyleLbl="bgAcc1" presStyleIdx="8" presStyleCnt="9">
        <dgm:presLayoutVars>
          <dgm:bulletEnabled val="1"/>
        </dgm:presLayoutVars>
      </dgm:prSet>
      <dgm:spPr/>
    </dgm:pt>
  </dgm:ptLst>
  <dgm:cxnLst>
    <dgm:cxn modelId="{38CAEA00-B6C8-4E38-8270-BB26341B8660}" srcId="{BA51A8ED-9C42-486F-907D-380AFE2F2F60}" destId="{44F52182-6700-424E-8E8F-B3E0B0185E5F}" srcOrd="0" destOrd="0" parTransId="{5B2AA990-48BC-4378-94A4-BDFC561BD3BA}" sibTransId="{0805CBD8-A3AF-4A6B-AAC6-D812A885E4CB}"/>
    <dgm:cxn modelId="{977DC903-8C40-430C-B3EE-F35AAA5CB2FC}" type="presOf" srcId="{44F52182-6700-424E-8E8F-B3E0B0185E5F}" destId="{944A75BC-A09D-4C21-8656-4AD73D5CBCE3}" srcOrd="0" destOrd="0" presId="urn:microsoft.com/office/officeart/2005/8/layout/hierarchy3"/>
    <dgm:cxn modelId="{A55DBD09-4DB1-43D6-8857-BC803F47DEE7}" srcId="{31530F42-1663-49F2-B1F8-B7BDCEB9475E}" destId="{6FC19904-403E-4949-984D-EE2022DD1E9B}" srcOrd="3" destOrd="0" parTransId="{104E6D70-BA9D-415A-B2ED-B2F2F3B1B0DD}" sibTransId="{7B538020-0607-4484-9E69-72D6FFC626C9}"/>
    <dgm:cxn modelId="{55FF430A-0D28-465F-9026-3982D1C0D675}" type="presOf" srcId="{44F52182-6700-424E-8E8F-B3E0B0185E5F}" destId="{4A8EA55F-A612-4264-B010-3958F397C9D7}" srcOrd="1" destOrd="0" presId="urn:microsoft.com/office/officeart/2005/8/layout/hierarchy3"/>
    <dgm:cxn modelId="{0B22AA0A-41FE-4B99-B855-E30F5EBA7699}" type="presOf" srcId="{BA51A8ED-9C42-486F-907D-380AFE2F2F60}" destId="{3B5D494E-212E-4E52-AD3C-00F94C744B9B}" srcOrd="0" destOrd="0" presId="urn:microsoft.com/office/officeart/2005/8/layout/hierarchy3"/>
    <dgm:cxn modelId="{82ECC711-43FF-41FD-8F86-7DF2E4153082}" type="presOf" srcId="{EB9AF3BC-B323-4575-80BA-1C154AD94D6C}" destId="{4BEEFFF8-941E-4C5A-8C98-4523D5D73FCC}" srcOrd="0" destOrd="0" presId="urn:microsoft.com/office/officeart/2005/8/layout/hierarchy3"/>
    <dgm:cxn modelId="{D5F07813-C670-4A2E-A05F-04ADEDFD23A9}" type="presOf" srcId="{8B0F2B36-248D-4F98-BDA2-00C964F6FE03}" destId="{DFB9DE31-5269-4CA9-BED2-B111698CAC53}" srcOrd="0" destOrd="0" presId="urn:microsoft.com/office/officeart/2005/8/layout/hierarchy3"/>
    <dgm:cxn modelId="{0AD77E15-E5B0-4717-B25C-3FEDCE3ABC95}" type="presOf" srcId="{D8E280A4-17C6-4BFF-A257-082F2CD6C882}" destId="{067C058C-6E50-4D86-B689-73FF1AF7FBF2}" srcOrd="0" destOrd="0" presId="urn:microsoft.com/office/officeart/2005/8/layout/hierarchy3"/>
    <dgm:cxn modelId="{B8DB731A-B2C6-491C-A00A-8051F3A4B2EA}" type="presOf" srcId="{5FB02EAB-7F89-486B-8516-6C9339883FA4}" destId="{189577A6-5A9A-4F32-B9FC-4CE063A46C41}" srcOrd="0" destOrd="0" presId="urn:microsoft.com/office/officeart/2005/8/layout/hierarchy3"/>
    <dgm:cxn modelId="{6FEAAF1A-1B1E-46B1-AD45-29A9D24312E7}" srcId="{31530F42-1663-49F2-B1F8-B7BDCEB9475E}" destId="{0003DCBC-7BB8-424F-9AED-56D0EADB0AC5}" srcOrd="2" destOrd="0" parTransId="{EDB07EF8-BA0B-4CEF-9E28-B90862E41F56}" sibTransId="{0CB59285-223B-40B4-AAB3-1754695CD3D6}"/>
    <dgm:cxn modelId="{E9796120-C982-458E-9A0A-4AADBF8D0A89}" type="presOf" srcId="{0003DCBC-7BB8-424F-9AED-56D0EADB0AC5}" destId="{D44175C2-6267-4599-A688-68AB4983D567}" srcOrd="0" destOrd="0" presId="urn:microsoft.com/office/officeart/2005/8/layout/hierarchy3"/>
    <dgm:cxn modelId="{12EDA62B-9A5E-4D3A-A878-17C93817501A}" type="presOf" srcId="{B76EF438-A38A-4E1B-8B15-09871A7FCB47}" destId="{869A14DC-17A9-42BC-8D1A-E1ABC01F0669}" srcOrd="1" destOrd="0" presId="urn:microsoft.com/office/officeart/2005/8/layout/hierarchy3"/>
    <dgm:cxn modelId="{C0267A31-B819-4939-8737-7409C3AB7769}" srcId="{D8E280A4-17C6-4BFF-A257-082F2CD6C882}" destId="{EB9AF3BC-B323-4575-80BA-1C154AD94D6C}" srcOrd="0" destOrd="0" parTransId="{BE752D0D-4E94-4FE8-895F-1425C40E5366}" sibTransId="{BF694C13-159D-49B7-A826-46D182830427}"/>
    <dgm:cxn modelId="{0A8AE83D-6383-4060-891D-A83B501B26E3}" type="presOf" srcId="{E6BC1072-23E4-4DEB-A9A2-57546DC5D812}" destId="{056DBA9C-2562-4922-A3E1-BF26095BFB1B}" srcOrd="0" destOrd="0" presId="urn:microsoft.com/office/officeart/2005/8/layout/hierarchy3"/>
    <dgm:cxn modelId="{C00DDC61-245F-437D-A9B7-D1CA919F63CE}" type="presOf" srcId="{31530F42-1663-49F2-B1F8-B7BDCEB9475E}" destId="{FB7D2287-C4DC-4150-B288-E4133820F610}" srcOrd="1" destOrd="0" presId="urn:microsoft.com/office/officeart/2005/8/layout/hierarchy3"/>
    <dgm:cxn modelId="{04EE6863-4735-4C4A-BC5D-D4ED8C557318}" srcId="{31530F42-1663-49F2-B1F8-B7BDCEB9475E}" destId="{3422A511-9493-40DA-A3EE-B20BB53E11AF}" srcOrd="1" destOrd="0" parTransId="{903D9269-F61B-4D39-A843-CA4C0C55A0C6}" sibTransId="{C73A18E2-AAA3-4C4A-9B81-C8A8410E8FED}"/>
    <dgm:cxn modelId="{7283EB43-41C4-45F1-BCA8-72161E929CB9}" type="presOf" srcId="{83DFAA86-AEA6-4C0A-941D-E7835D82B2A8}" destId="{A253ABEC-D788-40AD-A754-FDAFE71BE669}" srcOrd="0" destOrd="0" presId="urn:microsoft.com/office/officeart/2005/8/layout/hierarchy3"/>
    <dgm:cxn modelId="{A8633A45-96F7-4F16-8ED0-BA17C204680C}" type="presOf" srcId="{EDB07EF8-BA0B-4CEF-9E28-B90862E41F56}" destId="{56975FF8-8520-471C-AFBF-CE3336D2F0DD}" srcOrd="0" destOrd="0" presId="urn:microsoft.com/office/officeart/2005/8/layout/hierarchy3"/>
    <dgm:cxn modelId="{D841366A-06E1-4583-B027-88BCAC9C350D}" srcId="{BA51A8ED-9C42-486F-907D-380AFE2F2F60}" destId="{D8E280A4-17C6-4BFF-A257-082F2CD6C882}" srcOrd="3" destOrd="0" parTransId="{1B953DD6-CF07-4376-A573-4A2D141DED28}" sibTransId="{02E4CC70-D0D4-439B-AA4B-60D164394DB4}"/>
    <dgm:cxn modelId="{7819E36C-DD80-402B-8B82-D93523C28E8B}" srcId="{BA51A8ED-9C42-486F-907D-380AFE2F2F60}" destId="{B76EF438-A38A-4E1B-8B15-09871A7FCB47}" srcOrd="2" destOrd="0" parTransId="{513E1EA2-3BBD-4CA6-A93C-5E49F0F1BE2C}" sibTransId="{7146D209-B2C2-4E8D-8E94-7BCC58EB1E95}"/>
    <dgm:cxn modelId="{A37EC073-DF82-4E65-BB4B-0E91A9CA096F}" type="presOf" srcId="{6FC19904-403E-4949-984D-EE2022DD1E9B}" destId="{6249FEE7-A559-4952-81F8-8499A549A640}" srcOrd="0" destOrd="0" presId="urn:microsoft.com/office/officeart/2005/8/layout/hierarchy3"/>
    <dgm:cxn modelId="{A4A3577C-3F17-41EB-87C8-83CCAAA87CDA}" type="presOf" srcId="{24CD01C4-45A8-415D-ABE1-FB1F788A4E29}" destId="{1CB6ED55-3EF2-4386-8A6B-9611227A36C8}" srcOrd="0" destOrd="0" presId="urn:microsoft.com/office/officeart/2005/8/layout/hierarchy3"/>
    <dgm:cxn modelId="{DEFC467D-C83F-4786-9778-5C42DA0FF818}" type="presOf" srcId="{06922109-399D-40EC-A378-01C6FE06E66F}" destId="{0F1C3956-F905-4873-9935-163FBFB347EE}" srcOrd="0" destOrd="0" presId="urn:microsoft.com/office/officeart/2005/8/layout/hierarchy3"/>
    <dgm:cxn modelId="{D6E54488-AFC9-491B-8A39-9C2BED98751F}" type="presOf" srcId="{3422A511-9493-40DA-A3EE-B20BB53E11AF}" destId="{0806B6CE-0C43-4072-AB7E-7F3884544F5F}" srcOrd="0" destOrd="0" presId="urn:microsoft.com/office/officeart/2005/8/layout/hierarchy3"/>
    <dgm:cxn modelId="{F6873C89-B8CF-411A-98E9-2422C58B3599}" type="presOf" srcId="{D8E280A4-17C6-4BFF-A257-082F2CD6C882}" destId="{C913DCE3-2D0E-45A1-81D4-8F8D836C4FE1}" srcOrd="1" destOrd="0" presId="urn:microsoft.com/office/officeart/2005/8/layout/hierarchy3"/>
    <dgm:cxn modelId="{F7EB968B-F4F3-4110-AA30-065A943A7570}" type="presOf" srcId="{8F1DE27A-34EE-4BCB-85D8-98237EEF5CBB}" destId="{C9752E08-B374-46E9-A19B-C2CF543CAD92}" srcOrd="0" destOrd="0" presId="urn:microsoft.com/office/officeart/2005/8/layout/hierarchy3"/>
    <dgm:cxn modelId="{5DD0379B-15A2-435A-AA2F-862B46D27985}" srcId="{D8E280A4-17C6-4BFF-A257-082F2CD6C882}" destId="{BC6CB8FB-2BED-495A-8CCC-A68CF4ED48C2}" srcOrd="1" destOrd="0" parTransId="{8F1DE27A-34EE-4BCB-85D8-98237EEF5CBB}" sibTransId="{2A4DA28D-C08D-4832-812D-7FF5D5F47465}"/>
    <dgm:cxn modelId="{0AD5E0A1-F6AA-4DF7-9E4C-828AD55E8CF0}" srcId="{44F52182-6700-424E-8E8F-B3E0B0185E5F}" destId="{5FB02EAB-7F89-486B-8516-6C9339883FA4}" srcOrd="0" destOrd="0" parTransId="{E6BC1072-23E4-4DEB-A9A2-57546DC5D812}" sibTransId="{1B0A9A4A-6266-4548-BA18-927E4FFA6908}"/>
    <dgm:cxn modelId="{733820A3-2321-48C6-B856-02A37D5F2703}" type="presOf" srcId="{104E6D70-BA9D-415A-B2ED-B2F2F3B1B0DD}" destId="{94811003-5A47-4FD9-9423-BC038E07C115}" srcOrd="0" destOrd="0" presId="urn:microsoft.com/office/officeart/2005/8/layout/hierarchy3"/>
    <dgm:cxn modelId="{EE04DAA3-24DD-42B4-8CDD-523C793B2A43}" type="presOf" srcId="{B76EF438-A38A-4E1B-8B15-09871A7FCB47}" destId="{BDE327FE-2F6D-4452-BC4A-FB7DB4F105E4}" srcOrd="0" destOrd="0" presId="urn:microsoft.com/office/officeart/2005/8/layout/hierarchy3"/>
    <dgm:cxn modelId="{F3F8C7B4-C990-4DEE-B408-088AF187C498}" srcId="{31530F42-1663-49F2-B1F8-B7BDCEB9475E}" destId="{83DFAA86-AEA6-4C0A-941D-E7835D82B2A8}" srcOrd="0" destOrd="0" parTransId="{24CD01C4-45A8-415D-ABE1-FB1F788A4E29}" sibTransId="{4655D661-7851-4DF1-8C0E-E5E51BADDB51}"/>
    <dgm:cxn modelId="{C10537C0-F711-4B4B-A695-90554857CFFD}" srcId="{BA51A8ED-9C42-486F-907D-380AFE2F2F60}" destId="{31530F42-1663-49F2-B1F8-B7BDCEB9475E}" srcOrd="1" destOrd="0" parTransId="{70B12011-8C2E-475B-A8BB-7371C0B67559}" sibTransId="{6F577D92-A12B-44ED-826F-AFDEC833676C}"/>
    <dgm:cxn modelId="{FB9FF2C0-89AC-49A5-97BD-AA158EABF6F1}" type="presOf" srcId="{BE752D0D-4E94-4FE8-895F-1425C40E5366}" destId="{D59DF6A9-6287-4B1D-8167-36AEA338C4E4}" srcOrd="0" destOrd="0" presId="urn:microsoft.com/office/officeart/2005/8/layout/hierarchy3"/>
    <dgm:cxn modelId="{2D1A26C2-D54C-4F54-835D-37A2D2F03948}" type="presOf" srcId="{31530F42-1663-49F2-B1F8-B7BDCEB9475E}" destId="{93969833-F704-481D-8241-3CEAE27C8E7E}" srcOrd="0" destOrd="0" presId="urn:microsoft.com/office/officeart/2005/8/layout/hierarchy3"/>
    <dgm:cxn modelId="{5AF91CD6-753C-4299-8E30-409E40492AD7}" srcId="{B76EF438-A38A-4E1B-8B15-09871A7FCB47}" destId="{8DCFC748-7CF6-4A43-8838-57E50B4DFF4F}" srcOrd="1" destOrd="0" parTransId="{8B0F2B36-248D-4F98-BDA2-00C964F6FE03}" sibTransId="{FC11BF18-D03F-42F6-8F07-2DE8766C9C9C}"/>
    <dgm:cxn modelId="{E022DAD6-B641-4FFF-9DA2-5D509D6914DF}" type="presOf" srcId="{8DCFC748-7CF6-4A43-8838-57E50B4DFF4F}" destId="{B2EF50D6-8FDF-4991-9D13-94E9B758F1F5}" srcOrd="0" destOrd="0" presId="urn:microsoft.com/office/officeart/2005/8/layout/hierarchy3"/>
    <dgm:cxn modelId="{C924F8D6-CF7E-4E87-A833-8D94AA009216}" type="presOf" srcId="{903D9269-F61B-4D39-A843-CA4C0C55A0C6}" destId="{87D815D9-CA63-4B67-BC30-D7D46C5675E5}" srcOrd="0" destOrd="0" presId="urn:microsoft.com/office/officeart/2005/8/layout/hierarchy3"/>
    <dgm:cxn modelId="{CDF4F3DA-07B6-4DE3-86B8-5869CAC7AEAC}" srcId="{B76EF438-A38A-4E1B-8B15-09871A7FCB47}" destId="{06922109-399D-40EC-A378-01C6FE06E66F}" srcOrd="0" destOrd="0" parTransId="{283B2698-A9E4-45C9-8A33-B8EE842D0AF6}" sibTransId="{058DA34D-55FF-4D1B-AECA-95BA337447B6}"/>
    <dgm:cxn modelId="{1703CDEB-5950-407A-A1D3-70172152C196}" type="presOf" srcId="{BC6CB8FB-2BED-495A-8CCC-A68CF4ED48C2}" destId="{FDC5D351-FADA-4ED8-859F-3F151DF7CFE4}" srcOrd="0" destOrd="0" presId="urn:microsoft.com/office/officeart/2005/8/layout/hierarchy3"/>
    <dgm:cxn modelId="{AFEE51F4-D329-4D90-BE4E-C467255969BF}" type="presOf" srcId="{283B2698-A9E4-45C9-8A33-B8EE842D0AF6}" destId="{D21FBC0D-40B9-4722-AC18-595AC7E1347B}" srcOrd="0" destOrd="0" presId="urn:microsoft.com/office/officeart/2005/8/layout/hierarchy3"/>
    <dgm:cxn modelId="{61BC2E6A-8D6D-4053-9BF4-00C451C1419A}" type="presParOf" srcId="{3B5D494E-212E-4E52-AD3C-00F94C744B9B}" destId="{1DC617B2-8964-4B3F-918F-4BCE34B4F098}" srcOrd="0" destOrd="0" presId="urn:microsoft.com/office/officeart/2005/8/layout/hierarchy3"/>
    <dgm:cxn modelId="{48F3ACFB-08D9-4DE6-B9FA-240EC404A0CC}" type="presParOf" srcId="{1DC617B2-8964-4B3F-918F-4BCE34B4F098}" destId="{2F4360D9-B407-465F-93FA-4DB80150E037}" srcOrd="0" destOrd="0" presId="urn:microsoft.com/office/officeart/2005/8/layout/hierarchy3"/>
    <dgm:cxn modelId="{32E52536-6B07-4D1F-BDE1-557C306018FB}" type="presParOf" srcId="{2F4360D9-B407-465F-93FA-4DB80150E037}" destId="{944A75BC-A09D-4C21-8656-4AD73D5CBCE3}" srcOrd="0" destOrd="0" presId="urn:microsoft.com/office/officeart/2005/8/layout/hierarchy3"/>
    <dgm:cxn modelId="{FB3C8695-96B5-488D-BDFC-18326B9D8A8B}" type="presParOf" srcId="{2F4360D9-B407-465F-93FA-4DB80150E037}" destId="{4A8EA55F-A612-4264-B010-3958F397C9D7}" srcOrd="1" destOrd="0" presId="urn:microsoft.com/office/officeart/2005/8/layout/hierarchy3"/>
    <dgm:cxn modelId="{F2BCA104-A753-4D29-872E-F60B971BF9E2}" type="presParOf" srcId="{1DC617B2-8964-4B3F-918F-4BCE34B4F098}" destId="{C1F8340E-198D-41BB-8087-5BFF5CDCED42}" srcOrd="1" destOrd="0" presId="urn:microsoft.com/office/officeart/2005/8/layout/hierarchy3"/>
    <dgm:cxn modelId="{F3AF7F07-227A-40FF-BD1F-4BC627F20C7B}" type="presParOf" srcId="{C1F8340E-198D-41BB-8087-5BFF5CDCED42}" destId="{056DBA9C-2562-4922-A3E1-BF26095BFB1B}" srcOrd="0" destOrd="0" presId="urn:microsoft.com/office/officeart/2005/8/layout/hierarchy3"/>
    <dgm:cxn modelId="{8707E6E9-FAD2-462F-A35B-099BB82E57BD}" type="presParOf" srcId="{C1F8340E-198D-41BB-8087-5BFF5CDCED42}" destId="{189577A6-5A9A-4F32-B9FC-4CE063A46C41}" srcOrd="1" destOrd="0" presId="urn:microsoft.com/office/officeart/2005/8/layout/hierarchy3"/>
    <dgm:cxn modelId="{24797C6E-17D3-48E4-A028-F664E57A06A0}" type="presParOf" srcId="{3B5D494E-212E-4E52-AD3C-00F94C744B9B}" destId="{B66B7DF6-9E7F-4BFE-AB7C-218CAD069935}" srcOrd="1" destOrd="0" presId="urn:microsoft.com/office/officeart/2005/8/layout/hierarchy3"/>
    <dgm:cxn modelId="{16F3E971-3CF9-4A00-AB63-C46B3B51AFC6}" type="presParOf" srcId="{B66B7DF6-9E7F-4BFE-AB7C-218CAD069935}" destId="{74A68F84-6742-45A0-85F5-225E514410DC}" srcOrd="0" destOrd="0" presId="urn:microsoft.com/office/officeart/2005/8/layout/hierarchy3"/>
    <dgm:cxn modelId="{65928D9A-EBF9-4624-A0A5-664B073A7FBD}" type="presParOf" srcId="{74A68F84-6742-45A0-85F5-225E514410DC}" destId="{93969833-F704-481D-8241-3CEAE27C8E7E}" srcOrd="0" destOrd="0" presId="urn:microsoft.com/office/officeart/2005/8/layout/hierarchy3"/>
    <dgm:cxn modelId="{B3E91E79-EF8B-461D-B36E-F9C2DBABD669}" type="presParOf" srcId="{74A68F84-6742-45A0-85F5-225E514410DC}" destId="{FB7D2287-C4DC-4150-B288-E4133820F610}" srcOrd="1" destOrd="0" presId="urn:microsoft.com/office/officeart/2005/8/layout/hierarchy3"/>
    <dgm:cxn modelId="{46AC69B6-ECA6-4952-BA7F-907E7D85380D}" type="presParOf" srcId="{B66B7DF6-9E7F-4BFE-AB7C-218CAD069935}" destId="{123C9C71-7F8E-4D9D-B5CF-6C87156FEDB6}" srcOrd="1" destOrd="0" presId="urn:microsoft.com/office/officeart/2005/8/layout/hierarchy3"/>
    <dgm:cxn modelId="{B79C91E9-8E9E-495F-9BCA-9C10BB561F05}" type="presParOf" srcId="{123C9C71-7F8E-4D9D-B5CF-6C87156FEDB6}" destId="{1CB6ED55-3EF2-4386-8A6B-9611227A36C8}" srcOrd="0" destOrd="0" presId="urn:microsoft.com/office/officeart/2005/8/layout/hierarchy3"/>
    <dgm:cxn modelId="{E974277F-B256-4F87-A049-7446FE1F4B69}" type="presParOf" srcId="{123C9C71-7F8E-4D9D-B5CF-6C87156FEDB6}" destId="{A253ABEC-D788-40AD-A754-FDAFE71BE669}" srcOrd="1" destOrd="0" presId="urn:microsoft.com/office/officeart/2005/8/layout/hierarchy3"/>
    <dgm:cxn modelId="{040B7659-C044-4CBF-B302-704DF1731D0E}" type="presParOf" srcId="{123C9C71-7F8E-4D9D-B5CF-6C87156FEDB6}" destId="{87D815D9-CA63-4B67-BC30-D7D46C5675E5}" srcOrd="2" destOrd="0" presId="urn:microsoft.com/office/officeart/2005/8/layout/hierarchy3"/>
    <dgm:cxn modelId="{1FADF56D-2345-4BA3-82A4-F71B19132089}" type="presParOf" srcId="{123C9C71-7F8E-4D9D-B5CF-6C87156FEDB6}" destId="{0806B6CE-0C43-4072-AB7E-7F3884544F5F}" srcOrd="3" destOrd="0" presId="urn:microsoft.com/office/officeart/2005/8/layout/hierarchy3"/>
    <dgm:cxn modelId="{F37E6BDE-5C1A-4D14-9308-2065F0D2F58D}" type="presParOf" srcId="{123C9C71-7F8E-4D9D-B5CF-6C87156FEDB6}" destId="{56975FF8-8520-471C-AFBF-CE3336D2F0DD}" srcOrd="4" destOrd="0" presId="urn:microsoft.com/office/officeart/2005/8/layout/hierarchy3"/>
    <dgm:cxn modelId="{0F5D4912-BE68-4A41-9A9D-B71C936492C1}" type="presParOf" srcId="{123C9C71-7F8E-4D9D-B5CF-6C87156FEDB6}" destId="{D44175C2-6267-4599-A688-68AB4983D567}" srcOrd="5" destOrd="0" presId="urn:microsoft.com/office/officeart/2005/8/layout/hierarchy3"/>
    <dgm:cxn modelId="{E4C436BF-57E6-4619-9FD0-B4AEA3F5FA10}" type="presParOf" srcId="{123C9C71-7F8E-4D9D-B5CF-6C87156FEDB6}" destId="{94811003-5A47-4FD9-9423-BC038E07C115}" srcOrd="6" destOrd="0" presId="urn:microsoft.com/office/officeart/2005/8/layout/hierarchy3"/>
    <dgm:cxn modelId="{414630C7-5EE5-4F52-AA08-8C0127C3C236}" type="presParOf" srcId="{123C9C71-7F8E-4D9D-B5CF-6C87156FEDB6}" destId="{6249FEE7-A559-4952-81F8-8499A549A640}" srcOrd="7" destOrd="0" presId="urn:microsoft.com/office/officeart/2005/8/layout/hierarchy3"/>
    <dgm:cxn modelId="{7553C3DF-0CA5-481E-BC64-27E4B652C979}" type="presParOf" srcId="{3B5D494E-212E-4E52-AD3C-00F94C744B9B}" destId="{84BFD221-7068-4A33-82F2-FBFB74BE25D3}" srcOrd="2" destOrd="0" presId="urn:microsoft.com/office/officeart/2005/8/layout/hierarchy3"/>
    <dgm:cxn modelId="{999F951D-1F1D-42EA-AE6C-92CF15910704}" type="presParOf" srcId="{84BFD221-7068-4A33-82F2-FBFB74BE25D3}" destId="{CC0E1A8F-DE40-4839-9E9C-31A8E4024E39}" srcOrd="0" destOrd="0" presId="urn:microsoft.com/office/officeart/2005/8/layout/hierarchy3"/>
    <dgm:cxn modelId="{E31B2876-A9F2-4120-911C-DDB362D39E01}" type="presParOf" srcId="{CC0E1A8F-DE40-4839-9E9C-31A8E4024E39}" destId="{BDE327FE-2F6D-4452-BC4A-FB7DB4F105E4}" srcOrd="0" destOrd="0" presId="urn:microsoft.com/office/officeart/2005/8/layout/hierarchy3"/>
    <dgm:cxn modelId="{AEC0B3E3-E6B7-4FA1-84C5-DA9D11FF96C6}" type="presParOf" srcId="{CC0E1A8F-DE40-4839-9E9C-31A8E4024E39}" destId="{869A14DC-17A9-42BC-8D1A-E1ABC01F0669}" srcOrd="1" destOrd="0" presId="urn:microsoft.com/office/officeart/2005/8/layout/hierarchy3"/>
    <dgm:cxn modelId="{5B962F39-173D-4D0F-A4B1-16EF3315746E}" type="presParOf" srcId="{84BFD221-7068-4A33-82F2-FBFB74BE25D3}" destId="{6D67AB64-A044-4B26-924B-3F2C51AF8CB2}" srcOrd="1" destOrd="0" presId="urn:microsoft.com/office/officeart/2005/8/layout/hierarchy3"/>
    <dgm:cxn modelId="{43D6D717-E22B-4E28-9385-30A3D81E92BD}" type="presParOf" srcId="{6D67AB64-A044-4B26-924B-3F2C51AF8CB2}" destId="{D21FBC0D-40B9-4722-AC18-595AC7E1347B}" srcOrd="0" destOrd="0" presId="urn:microsoft.com/office/officeart/2005/8/layout/hierarchy3"/>
    <dgm:cxn modelId="{52D5F84D-0C04-4910-A5F6-010965934B08}" type="presParOf" srcId="{6D67AB64-A044-4B26-924B-3F2C51AF8CB2}" destId="{0F1C3956-F905-4873-9935-163FBFB347EE}" srcOrd="1" destOrd="0" presId="urn:microsoft.com/office/officeart/2005/8/layout/hierarchy3"/>
    <dgm:cxn modelId="{65923A3C-B30E-4DEB-A97B-0F0DE455F0F2}" type="presParOf" srcId="{6D67AB64-A044-4B26-924B-3F2C51AF8CB2}" destId="{DFB9DE31-5269-4CA9-BED2-B111698CAC53}" srcOrd="2" destOrd="0" presId="urn:microsoft.com/office/officeart/2005/8/layout/hierarchy3"/>
    <dgm:cxn modelId="{7FA97BE7-911A-4E1E-B0C7-1752527EDFEF}" type="presParOf" srcId="{6D67AB64-A044-4B26-924B-3F2C51AF8CB2}" destId="{B2EF50D6-8FDF-4991-9D13-94E9B758F1F5}" srcOrd="3" destOrd="0" presId="urn:microsoft.com/office/officeart/2005/8/layout/hierarchy3"/>
    <dgm:cxn modelId="{28D45F38-2D74-4435-AD69-92A9AE80C30C}" type="presParOf" srcId="{3B5D494E-212E-4E52-AD3C-00F94C744B9B}" destId="{03493ABF-A455-480C-95C0-D51CD6092C6E}" srcOrd="3" destOrd="0" presId="urn:microsoft.com/office/officeart/2005/8/layout/hierarchy3"/>
    <dgm:cxn modelId="{7C5D589E-75F9-404E-A597-9A12D8E3862C}" type="presParOf" srcId="{03493ABF-A455-480C-95C0-D51CD6092C6E}" destId="{CDB15D3A-3CF5-4813-A4C0-11D8DDEB7F9C}" srcOrd="0" destOrd="0" presId="urn:microsoft.com/office/officeart/2005/8/layout/hierarchy3"/>
    <dgm:cxn modelId="{65C8728F-45E4-4A79-B492-9D8114E0669C}" type="presParOf" srcId="{CDB15D3A-3CF5-4813-A4C0-11D8DDEB7F9C}" destId="{067C058C-6E50-4D86-B689-73FF1AF7FBF2}" srcOrd="0" destOrd="0" presId="urn:microsoft.com/office/officeart/2005/8/layout/hierarchy3"/>
    <dgm:cxn modelId="{ECF12149-E32E-428E-BEC4-0067D1BD0385}" type="presParOf" srcId="{CDB15D3A-3CF5-4813-A4C0-11D8DDEB7F9C}" destId="{C913DCE3-2D0E-45A1-81D4-8F8D836C4FE1}" srcOrd="1" destOrd="0" presId="urn:microsoft.com/office/officeart/2005/8/layout/hierarchy3"/>
    <dgm:cxn modelId="{8E93968A-3324-4537-931E-E7BD807B9266}" type="presParOf" srcId="{03493ABF-A455-480C-95C0-D51CD6092C6E}" destId="{6AB91446-7ED1-4421-8037-6E87CDEFD9C3}" srcOrd="1" destOrd="0" presId="urn:microsoft.com/office/officeart/2005/8/layout/hierarchy3"/>
    <dgm:cxn modelId="{0A51C246-D3D9-4023-BABA-9EB18ABB760D}" type="presParOf" srcId="{6AB91446-7ED1-4421-8037-6E87CDEFD9C3}" destId="{D59DF6A9-6287-4B1D-8167-36AEA338C4E4}" srcOrd="0" destOrd="0" presId="urn:microsoft.com/office/officeart/2005/8/layout/hierarchy3"/>
    <dgm:cxn modelId="{F5A273DF-0940-4532-AE46-A1923ECEF718}" type="presParOf" srcId="{6AB91446-7ED1-4421-8037-6E87CDEFD9C3}" destId="{4BEEFFF8-941E-4C5A-8C98-4523D5D73FCC}" srcOrd="1" destOrd="0" presId="urn:microsoft.com/office/officeart/2005/8/layout/hierarchy3"/>
    <dgm:cxn modelId="{0B93EC25-BCBE-4C2B-A9EB-0040198808D1}" type="presParOf" srcId="{6AB91446-7ED1-4421-8037-6E87CDEFD9C3}" destId="{C9752E08-B374-46E9-A19B-C2CF543CAD92}" srcOrd="2" destOrd="0" presId="urn:microsoft.com/office/officeart/2005/8/layout/hierarchy3"/>
    <dgm:cxn modelId="{18A9DC4B-C59B-4869-BFF7-04C513D3AD19}" type="presParOf" srcId="{6AB91446-7ED1-4421-8037-6E87CDEFD9C3}" destId="{FDC5D351-FADA-4ED8-859F-3F151DF7CFE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51A8ED-9C42-486F-907D-380AFE2F2F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CO"/>
        </a:p>
      </dgm:t>
    </dgm:pt>
    <dgm:pt modelId="{5FB02EAB-7F89-486B-8516-6C9339883FA4}">
      <dgm:prSet custT="1"/>
      <dgm:spPr/>
      <dgm:t>
        <a:bodyPr/>
        <a:lstStyle/>
        <a:p>
          <a:r>
            <a:rPr lang="es-MX" sz="1500" dirty="0"/>
            <a:t>MODIS</a:t>
          </a:r>
          <a:endParaRPr lang="es-CO" sz="1500" dirty="0"/>
        </a:p>
      </dgm:t>
    </dgm:pt>
    <dgm:pt modelId="{E6BC1072-23E4-4DEB-A9A2-57546DC5D812}" type="parTrans" cxnId="{0AD5E0A1-F6AA-4DF7-9E4C-828AD55E8CF0}">
      <dgm:prSet/>
      <dgm:spPr/>
      <dgm:t>
        <a:bodyPr/>
        <a:lstStyle/>
        <a:p>
          <a:endParaRPr lang="es-CO"/>
        </a:p>
      </dgm:t>
    </dgm:pt>
    <dgm:pt modelId="{1B0A9A4A-6266-4548-BA18-927E4FFA6908}" type="sibTrans" cxnId="{0AD5E0A1-F6AA-4DF7-9E4C-828AD55E8CF0}">
      <dgm:prSet/>
      <dgm:spPr/>
      <dgm:t>
        <a:bodyPr/>
        <a:lstStyle/>
        <a:p>
          <a:endParaRPr lang="es-CO"/>
        </a:p>
      </dgm:t>
    </dgm:pt>
    <dgm:pt modelId="{44F52182-6700-424E-8E8F-B3E0B0185E5F}">
      <dgm:prSet custT="1"/>
      <dgm:spPr/>
      <dgm:t>
        <a:bodyPr/>
        <a:lstStyle/>
        <a:p>
          <a:r>
            <a:rPr lang="es-MX" sz="1900" dirty="0" err="1"/>
            <a:t>Exploratory</a:t>
          </a:r>
          <a:r>
            <a:rPr lang="es-MX" sz="1900" dirty="0"/>
            <a:t> </a:t>
          </a:r>
          <a:r>
            <a:rPr lang="es-MX" sz="1900" dirty="0" err="1"/>
            <a:t>analysis</a:t>
          </a:r>
          <a:endParaRPr lang="es-CO" sz="1900" dirty="0"/>
        </a:p>
      </dgm:t>
    </dgm:pt>
    <dgm:pt modelId="{0805CBD8-A3AF-4A6B-AAC6-D812A885E4CB}" type="sibTrans" cxnId="{38CAEA00-B6C8-4E38-8270-BB26341B8660}">
      <dgm:prSet/>
      <dgm:spPr/>
      <dgm:t>
        <a:bodyPr/>
        <a:lstStyle/>
        <a:p>
          <a:endParaRPr lang="es-CO"/>
        </a:p>
      </dgm:t>
    </dgm:pt>
    <dgm:pt modelId="{5B2AA990-48BC-4378-94A4-BDFC561BD3BA}" type="parTrans" cxnId="{38CAEA00-B6C8-4E38-8270-BB26341B8660}">
      <dgm:prSet/>
      <dgm:spPr/>
      <dgm:t>
        <a:bodyPr/>
        <a:lstStyle/>
        <a:p>
          <a:endParaRPr lang="es-CO"/>
        </a:p>
      </dgm:t>
    </dgm:pt>
    <dgm:pt modelId="{3B5D494E-212E-4E52-AD3C-00F94C744B9B}" type="pres">
      <dgm:prSet presAssocID="{BA51A8ED-9C42-486F-907D-380AFE2F2F60}" presName="diagram" presStyleCnt="0">
        <dgm:presLayoutVars>
          <dgm:chPref val="1"/>
          <dgm:dir/>
          <dgm:animOne val="branch"/>
          <dgm:animLvl val="lvl"/>
          <dgm:resizeHandles/>
        </dgm:presLayoutVars>
      </dgm:prSet>
      <dgm:spPr/>
    </dgm:pt>
    <dgm:pt modelId="{1DC617B2-8964-4B3F-918F-4BCE34B4F098}" type="pres">
      <dgm:prSet presAssocID="{44F52182-6700-424E-8E8F-B3E0B0185E5F}" presName="root" presStyleCnt="0"/>
      <dgm:spPr/>
    </dgm:pt>
    <dgm:pt modelId="{2F4360D9-B407-465F-93FA-4DB80150E037}" type="pres">
      <dgm:prSet presAssocID="{44F52182-6700-424E-8E8F-B3E0B0185E5F}" presName="rootComposite" presStyleCnt="0"/>
      <dgm:spPr/>
    </dgm:pt>
    <dgm:pt modelId="{944A75BC-A09D-4C21-8656-4AD73D5CBCE3}" type="pres">
      <dgm:prSet presAssocID="{44F52182-6700-424E-8E8F-B3E0B0185E5F}" presName="rootText" presStyleLbl="node1" presStyleIdx="0" presStyleCnt="1"/>
      <dgm:spPr/>
    </dgm:pt>
    <dgm:pt modelId="{4A8EA55F-A612-4264-B010-3958F397C9D7}" type="pres">
      <dgm:prSet presAssocID="{44F52182-6700-424E-8E8F-B3E0B0185E5F}" presName="rootConnector" presStyleLbl="node1" presStyleIdx="0" presStyleCnt="1"/>
      <dgm:spPr/>
    </dgm:pt>
    <dgm:pt modelId="{C1F8340E-198D-41BB-8087-5BFF5CDCED42}" type="pres">
      <dgm:prSet presAssocID="{44F52182-6700-424E-8E8F-B3E0B0185E5F}" presName="childShape" presStyleCnt="0"/>
      <dgm:spPr/>
    </dgm:pt>
    <dgm:pt modelId="{056DBA9C-2562-4922-A3E1-BF26095BFB1B}" type="pres">
      <dgm:prSet presAssocID="{E6BC1072-23E4-4DEB-A9A2-57546DC5D812}" presName="Name13" presStyleLbl="parChTrans1D2" presStyleIdx="0" presStyleCnt="1"/>
      <dgm:spPr/>
    </dgm:pt>
    <dgm:pt modelId="{189577A6-5A9A-4F32-B9FC-4CE063A46C41}" type="pres">
      <dgm:prSet presAssocID="{5FB02EAB-7F89-486B-8516-6C9339883FA4}" presName="childText" presStyleLbl="bgAcc1" presStyleIdx="0" presStyleCnt="1">
        <dgm:presLayoutVars>
          <dgm:bulletEnabled val="1"/>
        </dgm:presLayoutVars>
      </dgm:prSet>
      <dgm:spPr/>
    </dgm:pt>
  </dgm:ptLst>
  <dgm:cxnLst>
    <dgm:cxn modelId="{38CAEA00-B6C8-4E38-8270-BB26341B8660}" srcId="{BA51A8ED-9C42-486F-907D-380AFE2F2F60}" destId="{44F52182-6700-424E-8E8F-B3E0B0185E5F}" srcOrd="0" destOrd="0" parTransId="{5B2AA990-48BC-4378-94A4-BDFC561BD3BA}" sibTransId="{0805CBD8-A3AF-4A6B-AAC6-D812A885E4CB}"/>
    <dgm:cxn modelId="{977DC903-8C40-430C-B3EE-F35AAA5CB2FC}" type="presOf" srcId="{44F52182-6700-424E-8E8F-B3E0B0185E5F}" destId="{944A75BC-A09D-4C21-8656-4AD73D5CBCE3}" srcOrd="0" destOrd="0" presId="urn:microsoft.com/office/officeart/2005/8/layout/hierarchy3"/>
    <dgm:cxn modelId="{55FF430A-0D28-465F-9026-3982D1C0D675}" type="presOf" srcId="{44F52182-6700-424E-8E8F-B3E0B0185E5F}" destId="{4A8EA55F-A612-4264-B010-3958F397C9D7}" srcOrd="1" destOrd="0" presId="urn:microsoft.com/office/officeart/2005/8/layout/hierarchy3"/>
    <dgm:cxn modelId="{0B22AA0A-41FE-4B99-B855-E30F5EBA7699}" type="presOf" srcId="{BA51A8ED-9C42-486F-907D-380AFE2F2F60}" destId="{3B5D494E-212E-4E52-AD3C-00F94C744B9B}" srcOrd="0" destOrd="0" presId="urn:microsoft.com/office/officeart/2005/8/layout/hierarchy3"/>
    <dgm:cxn modelId="{B8DB731A-B2C6-491C-A00A-8051F3A4B2EA}" type="presOf" srcId="{5FB02EAB-7F89-486B-8516-6C9339883FA4}" destId="{189577A6-5A9A-4F32-B9FC-4CE063A46C41}" srcOrd="0" destOrd="0" presId="urn:microsoft.com/office/officeart/2005/8/layout/hierarchy3"/>
    <dgm:cxn modelId="{0A8AE83D-6383-4060-891D-A83B501B26E3}" type="presOf" srcId="{E6BC1072-23E4-4DEB-A9A2-57546DC5D812}" destId="{056DBA9C-2562-4922-A3E1-BF26095BFB1B}" srcOrd="0" destOrd="0" presId="urn:microsoft.com/office/officeart/2005/8/layout/hierarchy3"/>
    <dgm:cxn modelId="{0AD5E0A1-F6AA-4DF7-9E4C-828AD55E8CF0}" srcId="{44F52182-6700-424E-8E8F-B3E0B0185E5F}" destId="{5FB02EAB-7F89-486B-8516-6C9339883FA4}" srcOrd="0" destOrd="0" parTransId="{E6BC1072-23E4-4DEB-A9A2-57546DC5D812}" sibTransId="{1B0A9A4A-6266-4548-BA18-927E4FFA6908}"/>
    <dgm:cxn modelId="{61BC2E6A-8D6D-4053-9BF4-00C451C1419A}" type="presParOf" srcId="{3B5D494E-212E-4E52-AD3C-00F94C744B9B}" destId="{1DC617B2-8964-4B3F-918F-4BCE34B4F098}" srcOrd="0" destOrd="0" presId="urn:microsoft.com/office/officeart/2005/8/layout/hierarchy3"/>
    <dgm:cxn modelId="{48F3ACFB-08D9-4DE6-B9FA-240EC404A0CC}" type="presParOf" srcId="{1DC617B2-8964-4B3F-918F-4BCE34B4F098}" destId="{2F4360D9-B407-465F-93FA-4DB80150E037}" srcOrd="0" destOrd="0" presId="urn:microsoft.com/office/officeart/2005/8/layout/hierarchy3"/>
    <dgm:cxn modelId="{32E52536-6B07-4D1F-BDE1-557C306018FB}" type="presParOf" srcId="{2F4360D9-B407-465F-93FA-4DB80150E037}" destId="{944A75BC-A09D-4C21-8656-4AD73D5CBCE3}" srcOrd="0" destOrd="0" presId="urn:microsoft.com/office/officeart/2005/8/layout/hierarchy3"/>
    <dgm:cxn modelId="{FB3C8695-96B5-488D-BDFC-18326B9D8A8B}" type="presParOf" srcId="{2F4360D9-B407-465F-93FA-4DB80150E037}" destId="{4A8EA55F-A612-4264-B010-3958F397C9D7}" srcOrd="1" destOrd="0" presId="urn:microsoft.com/office/officeart/2005/8/layout/hierarchy3"/>
    <dgm:cxn modelId="{F2BCA104-A753-4D29-872E-F60B971BF9E2}" type="presParOf" srcId="{1DC617B2-8964-4B3F-918F-4BCE34B4F098}" destId="{C1F8340E-198D-41BB-8087-5BFF5CDCED42}" srcOrd="1" destOrd="0" presId="urn:microsoft.com/office/officeart/2005/8/layout/hierarchy3"/>
    <dgm:cxn modelId="{F3AF7F07-227A-40FF-BD1F-4BC627F20C7B}" type="presParOf" srcId="{C1F8340E-198D-41BB-8087-5BFF5CDCED42}" destId="{056DBA9C-2562-4922-A3E1-BF26095BFB1B}" srcOrd="0" destOrd="0" presId="urn:microsoft.com/office/officeart/2005/8/layout/hierarchy3"/>
    <dgm:cxn modelId="{8707E6E9-FAD2-462F-A35B-099BB82E57BD}" type="presParOf" srcId="{C1F8340E-198D-41BB-8087-5BFF5CDCED42}" destId="{189577A6-5A9A-4F32-B9FC-4CE063A46C4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51A8ED-9C42-486F-907D-380AFE2F2F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CO"/>
        </a:p>
      </dgm:t>
    </dgm:pt>
    <dgm:pt modelId="{6FC19904-403E-4949-984D-EE2022DD1E9B}">
      <dgm:prSet/>
      <dgm:spPr/>
      <dgm:t>
        <a:bodyPr/>
        <a:lstStyle/>
        <a:p>
          <a:r>
            <a:rPr lang="es-MX" dirty="0" err="1"/>
            <a:t>Calculate</a:t>
          </a:r>
          <a:r>
            <a:rPr lang="es-MX" dirty="0"/>
            <a:t> </a:t>
          </a:r>
          <a:r>
            <a:rPr lang="es-MX" dirty="0" err="1"/>
            <a:t>residuals</a:t>
          </a:r>
          <a:endParaRPr lang="es-CO" dirty="0"/>
        </a:p>
      </dgm:t>
    </dgm:pt>
    <dgm:pt modelId="{104E6D70-BA9D-415A-B2ED-B2F2F3B1B0DD}" type="parTrans" cxnId="{A55DBD09-4DB1-43D6-8857-BC803F47DEE7}">
      <dgm:prSet/>
      <dgm:spPr/>
      <dgm:t>
        <a:bodyPr/>
        <a:lstStyle/>
        <a:p>
          <a:endParaRPr lang="es-CO"/>
        </a:p>
      </dgm:t>
    </dgm:pt>
    <dgm:pt modelId="{7B538020-0607-4484-9E69-72D6FFC626C9}" type="sibTrans" cxnId="{A55DBD09-4DB1-43D6-8857-BC803F47DEE7}">
      <dgm:prSet/>
      <dgm:spPr/>
      <dgm:t>
        <a:bodyPr/>
        <a:lstStyle/>
        <a:p>
          <a:endParaRPr lang="es-CO"/>
        </a:p>
      </dgm:t>
    </dgm:pt>
    <dgm:pt modelId="{83DFAA86-AEA6-4C0A-941D-E7835D82B2A8}">
      <dgm:prSet/>
      <dgm:spPr/>
      <dgm:t>
        <a:bodyPr/>
        <a:lstStyle/>
        <a:p>
          <a:r>
            <a:rPr lang="es-MX" dirty="0" err="1"/>
            <a:t>Annual</a:t>
          </a:r>
          <a:r>
            <a:rPr lang="es-MX" dirty="0"/>
            <a:t> </a:t>
          </a:r>
          <a:r>
            <a:rPr lang="es-MX" dirty="0" err="1"/>
            <a:t>maximum</a:t>
          </a:r>
          <a:r>
            <a:rPr lang="es-MX" dirty="0"/>
            <a:t> NDVI </a:t>
          </a:r>
          <a:endParaRPr lang="es-CO" dirty="0"/>
        </a:p>
      </dgm:t>
    </dgm:pt>
    <dgm:pt modelId="{24CD01C4-45A8-415D-ABE1-FB1F788A4E29}" type="parTrans" cxnId="{F3F8C7B4-C990-4DEE-B408-088AF187C498}">
      <dgm:prSet/>
      <dgm:spPr/>
      <dgm:t>
        <a:bodyPr/>
        <a:lstStyle/>
        <a:p>
          <a:endParaRPr lang="es-CO"/>
        </a:p>
      </dgm:t>
    </dgm:pt>
    <dgm:pt modelId="{4655D661-7851-4DF1-8C0E-E5E51BADDB51}" type="sibTrans" cxnId="{F3F8C7B4-C990-4DEE-B408-088AF187C498}">
      <dgm:prSet/>
      <dgm:spPr/>
      <dgm:t>
        <a:bodyPr/>
        <a:lstStyle/>
        <a:p>
          <a:endParaRPr lang="es-CO"/>
        </a:p>
      </dgm:t>
    </dgm:pt>
    <dgm:pt modelId="{31530F42-1663-49F2-B1F8-B7BDCEB9475E}">
      <dgm:prSet/>
      <dgm:spPr/>
      <dgm:t>
        <a:bodyPr/>
        <a:lstStyle/>
        <a:p>
          <a:r>
            <a:rPr lang="es-MX" dirty="0" err="1"/>
            <a:t>Preprocessing</a:t>
          </a:r>
          <a:endParaRPr lang="es-CO" dirty="0"/>
        </a:p>
      </dgm:t>
    </dgm:pt>
    <dgm:pt modelId="{6F577D92-A12B-44ED-826F-AFDEC833676C}" type="sibTrans" cxnId="{C10537C0-F711-4B4B-A695-90554857CFFD}">
      <dgm:prSet/>
      <dgm:spPr/>
      <dgm:t>
        <a:bodyPr/>
        <a:lstStyle/>
        <a:p>
          <a:endParaRPr lang="es-CO"/>
        </a:p>
      </dgm:t>
    </dgm:pt>
    <dgm:pt modelId="{70B12011-8C2E-475B-A8BB-7371C0B67559}" type="parTrans" cxnId="{C10537C0-F711-4B4B-A695-90554857CFFD}">
      <dgm:prSet/>
      <dgm:spPr/>
      <dgm:t>
        <a:bodyPr/>
        <a:lstStyle/>
        <a:p>
          <a:endParaRPr lang="es-CO"/>
        </a:p>
      </dgm:t>
    </dgm:pt>
    <dgm:pt modelId="{3422A511-9493-40DA-A3EE-B20BB53E11AF}">
      <dgm:prSet/>
      <dgm:spPr/>
      <dgm:t>
        <a:bodyPr/>
        <a:lstStyle/>
        <a:p>
          <a:r>
            <a:rPr lang="es-MX" dirty="0" err="1"/>
            <a:t>Annual</a:t>
          </a:r>
          <a:r>
            <a:rPr lang="es-MX" dirty="0"/>
            <a:t> total </a:t>
          </a:r>
          <a:r>
            <a:rPr lang="es-MX" dirty="0" err="1"/>
            <a:t>precipitation</a:t>
          </a:r>
          <a:endParaRPr lang="es-CO" dirty="0"/>
        </a:p>
      </dgm:t>
    </dgm:pt>
    <dgm:pt modelId="{903D9269-F61B-4D39-A843-CA4C0C55A0C6}" type="parTrans" cxnId="{04EE6863-4735-4C4A-BC5D-D4ED8C557318}">
      <dgm:prSet/>
      <dgm:spPr/>
      <dgm:t>
        <a:bodyPr/>
        <a:lstStyle/>
        <a:p>
          <a:endParaRPr lang="es-CO"/>
        </a:p>
      </dgm:t>
    </dgm:pt>
    <dgm:pt modelId="{C73A18E2-AAA3-4C4A-9B81-C8A8410E8FED}" type="sibTrans" cxnId="{04EE6863-4735-4C4A-BC5D-D4ED8C557318}">
      <dgm:prSet/>
      <dgm:spPr/>
      <dgm:t>
        <a:bodyPr/>
        <a:lstStyle/>
        <a:p>
          <a:endParaRPr lang="es-CO"/>
        </a:p>
      </dgm:t>
    </dgm:pt>
    <dgm:pt modelId="{0003DCBC-7BB8-424F-9AED-56D0EADB0AC5}">
      <dgm:prSet/>
      <dgm:spPr/>
      <dgm:t>
        <a:bodyPr/>
        <a:lstStyle/>
        <a:p>
          <a:r>
            <a:rPr lang="es-MX" dirty="0"/>
            <a:t>Simple linear </a:t>
          </a:r>
          <a:r>
            <a:rPr lang="es-MX" dirty="0" err="1"/>
            <a:t>regression</a:t>
          </a:r>
          <a:r>
            <a:rPr lang="es-MX" dirty="0"/>
            <a:t> per pixel</a:t>
          </a:r>
          <a:endParaRPr lang="es-CO" dirty="0"/>
        </a:p>
      </dgm:t>
    </dgm:pt>
    <dgm:pt modelId="{EDB07EF8-BA0B-4CEF-9E28-B90862E41F56}" type="parTrans" cxnId="{6FEAAF1A-1B1E-46B1-AD45-29A9D24312E7}">
      <dgm:prSet/>
      <dgm:spPr/>
      <dgm:t>
        <a:bodyPr/>
        <a:lstStyle/>
        <a:p>
          <a:endParaRPr lang="es-CO"/>
        </a:p>
      </dgm:t>
    </dgm:pt>
    <dgm:pt modelId="{0CB59285-223B-40B4-AAB3-1754695CD3D6}" type="sibTrans" cxnId="{6FEAAF1A-1B1E-46B1-AD45-29A9D24312E7}">
      <dgm:prSet/>
      <dgm:spPr/>
      <dgm:t>
        <a:bodyPr/>
        <a:lstStyle/>
        <a:p>
          <a:endParaRPr lang="es-CO"/>
        </a:p>
      </dgm:t>
    </dgm:pt>
    <dgm:pt modelId="{3B5D494E-212E-4E52-AD3C-00F94C744B9B}" type="pres">
      <dgm:prSet presAssocID="{BA51A8ED-9C42-486F-907D-380AFE2F2F60}" presName="diagram" presStyleCnt="0">
        <dgm:presLayoutVars>
          <dgm:chPref val="1"/>
          <dgm:dir/>
          <dgm:animOne val="branch"/>
          <dgm:animLvl val="lvl"/>
          <dgm:resizeHandles/>
        </dgm:presLayoutVars>
      </dgm:prSet>
      <dgm:spPr/>
    </dgm:pt>
    <dgm:pt modelId="{B66B7DF6-9E7F-4BFE-AB7C-218CAD069935}" type="pres">
      <dgm:prSet presAssocID="{31530F42-1663-49F2-B1F8-B7BDCEB9475E}" presName="root" presStyleCnt="0"/>
      <dgm:spPr/>
    </dgm:pt>
    <dgm:pt modelId="{74A68F84-6742-45A0-85F5-225E514410DC}" type="pres">
      <dgm:prSet presAssocID="{31530F42-1663-49F2-B1F8-B7BDCEB9475E}" presName="rootComposite" presStyleCnt="0"/>
      <dgm:spPr/>
    </dgm:pt>
    <dgm:pt modelId="{93969833-F704-481D-8241-3CEAE27C8E7E}" type="pres">
      <dgm:prSet presAssocID="{31530F42-1663-49F2-B1F8-B7BDCEB9475E}" presName="rootText" presStyleLbl="node1" presStyleIdx="0" presStyleCnt="1"/>
      <dgm:spPr/>
    </dgm:pt>
    <dgm:pt modelId="{FB7D2287-C4DC-4150-B288-E4133820F610}" type="pres">
      <dgm:prSet presAssocID="{31530F42-1663-49F2-B1F8-B7BDCEB9475E}" presName="rootConnector" presStyleLbl="node1" presStyleIdx="0" presStyleCnt="1"/>
      <dgm:spPr/>
    </dgm:pt>
    <dgm:pt modelId="{123C9C71-7F8E-4D9D-B5CF-6C87156FEDB6}" type="pres">
      <dgm:prSet presAssocID="{31530F42-1663-49F2-B1F8-B7BDCEB9475E}" presName="childShape" presStyleCnt="0"/>
      <dgm:spPr/>
    </dgm:pt>
    <dgm:pt modelId="{1CB6ED55-3EF2-4386-8A6B-9611227A36C8}" type="pres">
      <dgm:prSet presAssocID="{24CD01C4-45A8-415D-ABE1-FB1F788A4E29}" presName="Name13" presStyleLbl="parChTrans1D2" presStyleIdx="0" presStyleCnt="4"/>
      <dgm:spPr/>
    </dgm:pt>
    <dgm:pt modelId="{A253ABEC-D788-40AD-A754-FDAFE71BE669}" type="pres">
      <dgm:prSet presAssocID="{83DFAA86-AEA6-4C0A-941D-E7835D82B2A8}" presName="childText" presStyleLbl="bgAcc1" presStyleIdx="0" presStyleCnt="4">
        <dgm:presLayoutVars>
          <dgm:bulletEnabled val="1"/>
        </dgm:presLayoutVars>
      </dgm:prSet>
      <dgm:spPr/>
    </dgm:pt>
    <dgm:pt modelId="{87D815D9-CA63-4B67-BC30-D7D46C5675E5}" type="pres">
      <dgm:prSet presAssocID="{903D9269-F61B-4D39-A843-CA4C0C55A0C6}" presName="Name13" presStyleLbl="parChTrans1D2" presStyleIdx="1" presStyleCnt="4"/>
      <dgm:spPr/>
    </dgm:pt>
    <dgm:pt modelId="{0806B6CE-0C43-4072-AB7E-7F3884544F5F}" type="pres">
      <dgm:prSet presAssocID="{3422A511-9493-40DA-A3EE-B20BB53E11AF}" presName="childText" presStyleLbl="bgAcc1" presStyleIdx="1" presStyleCnt="4">
        <dgm:presLayoutVars>
          <dgm:bulletEnabled val="1"/>
        </dgm:presLayoutVars>
      </dgm:prSet>
      <dgm:spPr/>
    </dgm:pt>
    <dgm:pt modelId="{56975FF8-8520-471C-AFBF-CE3336D2F0DD}" type="pres">
      <dgm:prSet presAssocID="{EDB07EF8-BA0B-4CEF-9E28-B90862E41F56}" presName="Name13" presStyleLbl="parChTrans1D2" presStyleIdx="2" presStyleCnt="4"/>
      <dgm:spPr/>
    </dgm:pt>
    <dgm:pt modelId="{D44175C2-6267-4599-A688-68AB4983D567}" type="pres">
      <dgm:prSet presAssocID="{0003DCBC-7BB8-424F-9AED-56D0EADB0AC5}" presName="childText" presStyleLbl="bgAcc1" presStyleIdx="2" presStyleCnt="4">
        <dgm:presLayoutVars>
          <dgm:bulletEnabled val="1"/>
        </dgm:presLayoutVars>
      </dgm:prSet>
      <dgm:spPr/>
    </dgm:pt>
    <dgm:pt modelId="{94811003-5A47-4FD9-9423-BC038E07C115}" type="pres">
      <dgm:prSet presAssocID="{104E6D70-BA9D-415A-B2ED-B2F2F3B1B0DD}" presName="Name13" presStyleLbl="parChTrans1D2" presStyleIdx="3" presStyleCnt="4"/>
      <dgm:spPr/>
    </dgm:pt>
    <dgm:pt modelId="{6249FEE7-A559-4952-81F8-8499A549A640}" type="pres">
      <dgm:prSet presAssocID="{6FC19904-403E-4949-984D-EE2022DD1E9B}" presName="childText" presStyleLbl="bgAcc1" presStyleIdx="3" presStyleCnt="4">
        <dgm:presLayoutVars>
          <dgm:bulletEnabled val="1"/>
        </dgm:presLayoutVars>
      </dgm:prSet>
      <dgm:spPr/>
    </dgm:pt>
  </dgm:ptLst>
  <dgm:cxnLst>
    <dgm:cxn modelId="{A55DBD09-4DB1-43D6-8857-BC803F47DEE7}" srcId="{31530F42-1663-49F2-B1F8-B7BDCEB9475E}" destId="{6FC19904-403E-4949-984D-EE2022DD1E9B}" srcOrd="3" destOrd="0" parTransId="{104E6D70-BA9D-415A-B2ED-B2F2F3B1B0DD}" sibTransId="{7B538020-0607-4484-9E69-72D6FFC626C9}"/>
    <dgm:cxn modelId="{0B22AA0A-41FE-4B99-B855-E30F5EBA7699}" type="presOf" srcId="{BA51A8ED-9C42-486F-907D-380AFE2F2F60}" destId="{3B5D494E-212E-4E52-AD3C-00F94C744B9B}" srcOrd="0" destOrd="0" presId="urn:microsoft.com/office/officeart/2005/8/layout/hierarchy3"/>
    <dgm:cxn modelId="{6FEAAF1A-1B1E-46B1-AD45-29A9D24312E7}" srcId="{31530F42-1663-49F2-B1F8-B7BDCEB9475E}" destId="{0003DCBC-7BB8-424F-9AED-56D0EADB0AC5}" srcOrd="2" destOrd="0" parTransId="{EDB07EF8-BA0B-4CEF-9E28-B90862E41F56}" sibTransId="{0CB59285-223B-40B4-AAB3-1754695CD3D6}"/>
    <dgm:cxn modelId="{E9796120-C982-458E-9A0A-4AADBF8D0A89}" type="presOf" srcId="{0003DCBC-7BB8-424F-9AED-56D0EADB0AC5}" destId="{D44175C2-6267-4599-A688-68AB4983D567}" srcOrd="0" destOrd="0" presId="urn:microsoft.com/office/officeart/2005/8/layout/hierarchy3"/>
    <dgm:cxn modelId="{C00DDC61-245F-437D-A9B7-D1CA919F63CE}" type="presOf" srcId="{31530F42-1663-49F2-B1F8-B7BDCEB9475E}" destId="{FB7D2287-C4DC-4150-B288-E4133820F610}" srcOrd="1" destOrd="0" presId="urn:microsoft.com/office/officeart/2005/8/layout/hierarchy3"/>
    <dgm:cxn modelId="{04EE6863-4735-4C4A-BC5D-D4ED8C557318}" srcId="{31530F42-1663-49F2-B1F8-B7BDCEB9475E}" destId="{3422A511-9493-40DA-A3EE-B20BB53E11AF}" srcOrd="1" destOrd="0" parTransId="{903D9269-F61B-4D39-A843-CA4C0C55A0C6}" sibTransId="{C73A18E2-AAA3-4C4A-9B81-C8A8410E8FED}"/>
    <dgm:cxn modelId="{7283EB43-41C4-45F1-BCA8-72161E929CB9}" type="presOf" srcId="{83DFAA86-AEA6-4C0A-941D-E7835D82B2A8}" destId="{A253ABEC-D788-40AD-A754-FDAFE71BE669}" srcOrd="0" destOrd="0" presId="urn:microsoft.com/office/officeart/2005/8/layout/hierarchy3"/>
    <dgm:cxn modelId="{A8633A45-96F7-4F16-8ED0-BA17C204680C}" type="presOf" srcId="{EDB07EF8-BA0B-4CEF-9E28-B90862E41F56}" destId="{56975FF8-8520-471C-AFBF-CE3336D2F0DD}" srcOrd="0" destOrd="0" presId="urn:microsoft.com/office/officeart/2005/8/layout/hierarchy3"/>
    <dgm:cxn modelId="{A37EC073-DF82-4E65-BB4B-0E91A9CA096F}" type="presOf" srcId="{6FC19904-403E-4949-984D-EE2022DD1E9B}" destId="{6249FEE7-A559-4952-81F8-8499A549A640}" srcOrd="0" destOrd="0" presId="urn:microsoft.com/office/officeart/2005/8/layout/hierarchy3"/>
    <dgm:cxn modelId="{A4A3577C-3F17-41EB-87C8-83CCAAA87CDA}" type="presOf" srcId="{24CD01C4-45A8-415D-ABE1-FB1F788A4E29}" destId="{1CB6ED55-3EF2-4386-8A6B-9611227A36C8}" srcOrd="0" destOrd="0" presId="urn:microsoft.com/office/officeart/2005/8/layout/hierarchy3"/>
    <dgm:cxn modelId="{D6E54488-AFC9-491B-8A39-9C2BED98751F}" type="presOf" srcId="{3422A511-9493-40DA-A3EE-B20BB53E11AF}" destId="{0806B6CE-0C43-4072-AB7E-7F3884544F5F}" srcOrd="0" destOrd="0" presId="urn:microsoft.com/office/officeart/2005/8/layout/hierarchy3"/>
    <dgm:cxn modelId="{733820A3-2321-48C6-B856-02A37D5F2703}" type="presOf" srcId="{104E6D70-BA9D-415A-B2ED-B2F2F3B1B0DD}" destId="{94811003-5A47-4FD9-9423-BC038E07C115}" srcOrd="0" destOrd="0" presId="urn:microsoft.com/office/officeart/2005/8/layout/hierarchy3"/>
    <dgm:cxn modelId="{F3F8C7B4-C990-4DEE-B408-088AF187C498}" srcId="{31530F42-1663-49F2-B1F8-B7BDCEB9475E}" destId="{83DFAA86-AEA6-4C0A-941D-E7835D82B2A8}" srcOrd="0" destOrd="0" parTransId="{24CD01C4-45A8-415D-ABE1-FB1F788A4E29}" sibTransId="{4655D661-7851-4DF1-8C0E-E5E51BADDB51}"/>
    <dgm:cxn modelId="{C10537C0-F711-4B4B-A695-90554857CFFD}" srcId="{BA51A8ED-9C42-486F-907D-380AFE2F2F60}" destId="{31530F42-1663-49F2-B1F8-B7BDCEB9475E}" srcOrd="0" destOrd="0" parTransId="{70B12011-8C2E-475B-A8BB-7371C0B67559}" sibTransId="{6F577D92-A12B-44ED-826F-AFDEC833676C}"/>
    <dgm:cxn modelId="{2D1A26C2-D54C-4F54-835D-37A2D2F03948}" type="presOf" srcId="{31530F42-1663-49F2-B1F8-B7BDCEB9475E}" destId="{93969833-F704-481D-8241-3CEAE27C8E7E}" srcOrd="0" destOrd="0" presId="urn:microsoft.com/office/officeart/2005/8/layout/hierarchy3"/>
    <dgm:cxn modelId="{C924F8D6-CF7E-4E87-A833-8D94AA009216}" type="presOf" srcId="{903D9269-F61B-4D39-A843-CA4C0C55A0C6}" destId="{87D815D9-CA63-4B67-BC30-D7D46C5675E5}" srcOrd="0" destOrd="0" presId="urn:microsoft.com/office/officeart/2005/8/layout/hierarchy3"/>
    <dgm:cxn modelId="{24797C6E-17D3-48E4-A028-F664E57A06A0}" type="presParOf" srcId="{3B5D494E-212E-4E52-AD3C-00F94C744B9B}" destId="{B66B7DF6-9E7F-4BFE-AB7C-218CAD069935}" srcOrd="0" destOrd="0" presId="urn:microsoft.com/office/officeart/2005/8/layout/hierarchy3"/>
    <dgm:cxn modelId="{16F3E971-3CF9-4A00-AB63-C46B3B51AFC6}" type="presParOf" srcId="{B66B7DF6-9E7F-4BFE-AB7C-218CAD069935}" destId="{74A68F84-6742-45A0-85F5-225E514410DC}" srcOrd="0" destOrd="0" presId="urn:microsoft.com/office/officeart/2005/8/layout/hierarchy3"/>
    <dgm:cxn modelId="{65928D9A-EBF9-4624-A0A5-664B073A7FBD}" type="presParOf" srcId="{74A68F84-6742-45A0-85F5-225E514410DC}" destId="{93969833-F704-481D-8241-3CEAE27C8E7E}" srcOrd="0" destOrd="0" presId="urn:microsoft.com/office/officeart/2005/8/layout/hierarchy3"/>
    <dgm:cxn modelId="{B3E91E79-EF8B-461D-B36E-F9C2DBABD669}" type="presParOf" srcId="{74A68F84-6742-45A0-85F5-225E514410DC}" destId="{FB7D2287-C4DC-4150-B288-E4133820F610}" srcOrd="1" destOrd="0" presId="urn:microsoft.com/office/officeart/2005/8/layout/hierarchy3"/>
    <dgm:cxn modelId="{46AC69B6-ECA6-4952-BA7F-907E7D85380D}" type="presParOf" srcId="{B66B7DF6-9E7F-4BFE-AB7C-218CAD069935}" destId="{123C9C71-7F8E-4D9D-B5CF-6C87156FEDB6}" srcOrd="1" destOrd="0" presId="urn:microsoft.com/office/officeart/2005/8/layout/hierarchy3"/>
    <dgm:cxn modelId="{B79C91E9-8E9E-495F-9BCA-9C10BB561F05}" type="presParOf" srcId="{123C9C71-7F8E-4D9D-B5CF-6C87156FEDB6}" destId="{1CB6ED55-3EF2-4386-8A6B-9611227A36C8}" srcOrd="0" destOrd="0" presId="urn:microsoft.com/office/officeart/2005/8/layout/hierarchy3"/>
    <dgm:cxn modelId="{E974277F-B256-4F87-A049-7446FE1F4B69}" type="presParOf" srcId="{123C9C71-7F8E-4D9D-B5CF-6C87156FEDB6}" destId="{A253ABEC-D788-40AD-A754-FDAFE71BE669}" srcOrd="1" destOrd="0" presId="urn:microsoft.com/office/officeart/2005/8/layout/hierarchy3"/>
    <dgm:cxn modelId="{040B7659-C044-4CBF-B302-704DF1731D0E}" type="presParOf" srcId="{123C9C71-7F8E-4D9D-B5CF-6C87156FEDB6}" destId="{87D815D9-CA63-4B67-BC30-D7D46C5675E5}" srcOrd="2" destOrd="0" presId="urn:microsoft.com/office/officeart/2005/8/layout/hierarchy3"/>
    <dgm:cxn modelId="{1FADF56D-2345-4BA3-82A4-F71B19132089}" type="presParOf" srcId="{123C9C71-7F8E-4D9D-B5CF-6C87156FEDB6}" destId="{0806B6CE-0C43-4072-AB7E-7F3884544F5F}" srcOrd="3" destOrd="0" presId="urn:microsoft.com/office/officeart/2005/8/layout/hierarchy3"/>
    <dgm:cxn modelId="{F37E6BDE-5C1A-4D14-9308-2065F0D2F58D}" type="presParOf" srcId="{123C9C71-7F8E-4D9D-B5CF-6C87156FEDB6}" destId="{56975FF8-8520-471C-AFBF-CE3336D2F0DD}" srcOrd="4" destOrd="0" presId="urn:microsoft.com/office/officeart/2005/8/layout/hierarchy3"/>
    <dgm:cxn modelId="{0F5D4912-BE68-4A41-9A9D-B71C936492C1}" type="presParOf" srcId="{123C9C71-7F8E-4D9D-B5CF-6C87156FEDB6}" destId="{D44175C2-6267-4599-A688-68AB4983D567}" srcOrd="5" destOrd="0" presId="urn:microsoft.com/office/officeart/2005/8/layout/hierarchy3"/>
    <dgm:cxn modelId="{E4C436BF-57E6-4619-9FD0-B4AEA3F5FA10}" type="presParOf" srcId="{123C9C71-7F8E-4D9D-B5CF-6C87156FEDB6}" destId="{94811003-5A47-4FD9-9423-BC038E07C115}" srcOrd="6" destOrd="0" presId="urn:microsoft.com/office/officeart/2005/8/layout/hierarchy3"/>
    <dgm:cxn modelId="{414630C7-5EE5-4F52-AA08-8C0127C3C236}" type="presParOf" srcId="{123C9C71-7F8E-4D9D-B5CF-6C87156FEDB6}" destId="{6249FEE7-A559-4952-81F8-8499A549A640}"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51A8ED-9C42-486F-907D-380AFE2F2F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CO"/>
        </a:p>
      </dgm:t>
    </dgm:pt>
    <dgm:pt modelId="{B76EF438-A38A-4E1B-8B15-09871A7FCB47}">
      <dgm:prSet/>
      <dgm:spPr/>
      <dgm:t>
        <a:bodyPr/>
        <a:lstStyle/>
        <a:p>
          <a:r>
            <a:rPr lang="es-MX" dirty="0"/>
            <a:t>Temporal </a:t>
          </a:r>
          <a:r>
            <a:rPr lang="es-MX" dirty="0" err="1"/>
            <a:t>segmentation</a:t>
          </a:r>
          <a:endParaRPr lang="es-CO" dirty="0"/>
        </a:p>
      </dgm:t>
    </dgm:pt>
    <dgm:pt modelId="{513E1EA2-3BBD-4CA6-A93C-5E49F0F1BE2C}" type="parTrans" cxnId="{7819E36C-DD80-402B-8B82-D93523C28E8B}">
      <dgm:prSet/>
      <dgm:spPr/>
      <dgm:t>
        <a:bodyPr/>
        <a:lstStyle/>
        <a:p>
          <a:endParaRPr lang="es-CO"/>
        </a:p>
      </dgm:t>
    </dgm:pt>
    <dgm:pt modelId="{7146D209-B2C2-4E8D-8E94-7BCC58EB1E95}" type="sibTrans" cxnId="{7819E36C-DD80-402B-8B82-D93523C28E8B}">
      <dgm:prSet/>
      <dgm:spPr/>
      <dgm:t>
        <a:bodyPr/>
        <a:lstStyle/>
        <a:p>
          <a:endParaRPr lang="es-CO"/>
        </a:p>
      </dgm:t>
    </dgm:pt>
    <dgm:pt modelId="{8DCFC748-7CF6-4A43-8838-57E50B4DFF4F}">
      <dgm:prSet/>
      <dgm:spPr/>
      <dgm:t>
        <a:bodyPr/>
        <a:lstStyle/>
        <a:p>
          <a:r>
            <a:rPr lang="es-MX" dirty="0" err="1"/>
            <a:t>Segmentation</a:t>
          </a:r>
          <a:r>
            <a:rPr lang="es-MX" dirty="0"/>
            <a:t> </a:t>
          </a:r>
          <a:r>
            <a:rPr lang="es-MX" dirty="0" err="1"/>
            <a:t>using</a:t>
          </a:r>
          <a:r>
            <a:rPr lang="es-MX" dirty="0"/>
            <a:t> </a:t>
          </a:r>
          <a:r>
            <a:rPr lang="es-MX" dirty="0" err="1"/>
            <a:t>fitted</a:t>
          </a:r>
          <a:r>
            <a:rPr lang="es-MX" dirty="0"/>
            <a:t> </a:t>
          </a:r>
          <a:r>
            <a:rPr lang="es-MX" dirty="0" err="1"/>
            <a:t>values</a:t>
          </a:r>
          <a:endParaRPr lang="es-CO" dirty="0"/>
        </a:p>
      </dgm:t>
    </dgm:pt>
    <dgm:pt modelId="{8B0F2B36-248D-4F98-BDA2-00C964F6FE03}" type="parTrans" cxnId="{5AF91CD6-753C-4299-8E30-409E40492AD7}">
      <dgm:prSet/>
      <dgm:spPr/>
      <dgm:t>
        <a:bodyPr/>
        <a:lstStyle/>
        <a:p>
          <a:endParaRPr lang="es-CO"/>
        </a:p>
      </dgm:t>
    </dgm:pt>
    <dgm:pt modelId="{FC11BF18-D03F-42F6-8F07-2DE8766C9C9C}" type="sibTrans" cxnId="{5AF91CD6-753C-4299-8E30-409E40492AD7}">
      <dgm:prSet/>
      <dgm:spPr/>
      <dgm:t>
        <a:bodyPr/>
        <a:lstStyle/>
        <a:p>
          <a:endParaRPr lang="es-CO"/>
        </a:p>
      </dgm:t>
    </dgm:pt>
    <dgm:pt modelId="{06922109-399D-40EC-A378-01C6FE06E66F}">
      <dgm:prSet/>
      <dgm:spPr/>
      <dgm:t>
        <a:bodyPr/>
        <a:lstStyle/>
        <a:p>
          <a:r>
            <a:rPr lang="es-MX" dirty="0"/>
            <a:t>NDVI residual</a:t>
          </a:r>
          <a:endParaRPr lang="es-CO" dirty="0"/>
        </a:p>
      </dgm:t>
    </dgm:pt>
    <dgm:pt modelId="{283B2698-A9E4-45C9-8A33-B8EE842D0AF6}" type="parTrans" cxnId="{CDF4F3DA-07B6-4DE3-86B8-5869CAC7AEAC}">
      <dgm:prSet/>
      <dgm:spPr/>
      <dgm:t>
        <a:bodyPr/>
        <a:lstStyle/>
        <a:p>
          <a:endParaRPr lang="es-CO"/>
        </a:p>
      </dgm:t>
    </dgm:pt>
    <dgm:pt modelId="{058DA34D-55FF-4D1B-AECA-95BA337447B6}" type="sibTrans" cxnId="{CDF4F3DA-07B6-4DE3-86B8-5869CAC7AEAC}">
      <dgm:prSet/>
      <dgm:spPr/>
      <dgm:t>
        <a:bodyPr/>
        <a:lstStyle/>
        <a:p>
          <a:endParaRPr lang="es-CO"/>
        </a:p>
      </dgm:t>
    </dgm:pt>
    <dgm:pt modelId="{3B5D494E-212E-4E52-AD3C-00F94C744B9B}" type="pres">
      <dgm:prSet presAssocID="{BA51A8ED-9C42-486F-907D-380AFE2F2F60}" presName="diagram" presStyleCnt="0">
        <dgm:presLayoutVars>
          <dgm:chPref val="1"/>
          <dgm:dir/>
          <dgm:animOne val="branch"/>
          <dgm:animLvl val="lvl"/>
          <dgm:resizeHandles/>
        </dgm:presLayoutVars>
      </dgm:prSet>
      <dgm:spPr/>
    </dgm:pt>
    <dgm:pt modelId="{84BFD221-7068-4A33-82F2-FBFB74BE25D3}" type="pres">
      <dgm:prSet presAssocID="{B76EF438-A38A-4E1B-8B15-09871A7FCB47}" presName="root" presStyleCnt="0"/>
      <dgm:spPr/>
    </dgm:pt>
    <dgm:pt modelId="{CC0E1A8F-DE40-4839-9E9C-31A8E4024E39}" type="pres">
      <dgm:prSet presAssocID="{B76EF438-A38A-4E1B-8B15-09871A7FCB47}" presName="rootComposite" presStyleCnt="0"/>
      <dgm:spPr/>
    </dgm:pt>
    <dgm:pt modelId="{BDE327FE-2F6D-4452-BC4A-FB7DB4F105E4}" type="pres">
      <dgm:prSet presAssocID="{B76EF438-A38A-4E1B-8B15-09871A7FCB47}" presName="rootText" presStyleLbl="node1" presStyleIdx="0" presStyleCnt="1"/>
      <dgm:spPr/>
    </dgm:pt>
    <dgm:pt modelId="{869A14DC-17A9-42BC-8D1A-E1ABC01F0669}" type="pres">
      <dgm:prSet presAssocID="{B76EF438-A38A-4E1B-8B15-09871A7FCB47}" presName="rootConnector" presStyleLbl="node1" presStyleIdx="0" presStyleCnt="1"/>
      <dgm:spPr/>
    </dgm:pt>
    <dgm:pt modelId="{6D67AB64-A044-4B26-924B-3F2C51AF8CB2}" type="pres">
      <dgm:prSet presAssocID="{B76EF438-A38A-4E1B-8B15-09871A7FCB47}" presName="childShape" presStyleCnt="0"/>
      <dgm:spPr/>
    </dgm:pt>
    <dgm:pt modelId="{D21FBC0D-40B9-4722-AC18-595AC7E1347B}" type="pres">
      <dgm:prSet presAssocID="{283B2698-A9E4-45C9-8A33-B8EE842D0AF6}" presName="Name13" presStyleLbl="parChTrans1D2" presStyleIdx="0" presStyleCnt="2"/>
      <dgm:spPr/>
    </dgm:pt>
    <dgm:pt modelId="{0F1C3956-F905-4873-9935-163FBFB347EE}" type="pres">
      <dgm:prSet presAssocID="{06922109-399D-40EC-A378-01C6FE06E66F}" presName="childText" presStyleLbl="bgAcc1" presStyleIdx="0" presStyleCnt="2">
        <dgm:presLayoutVars>
          <dgm:bulletEnabled val="1"/>
        </dgm:presLayoutVars>
      </dgm:prSet>
      <dgm:spPr/>
    </dgm:pt>
    <dgm:pt modelId="{DFB9DE31-5269-4CA9-BED2-B111698CAC53}" type="pres">
      <dgm:prSet presAssocID="{8B0F2B36-248D-4F98-BDA2-00C964F6FE03}" presName="Name13" presStyleLbl="parChTrans1D2" presStyleIdx="1" presStyleCnt="2"/>
      <dgm:spPr/>
    </dgm:pt>
    <dgm:pt modelId="{B2EF50D6-8FDF-4991-9D13-94E9B758F1F5}" type="pres">
      <dgm:prSet presAssocID="{8DCFC748-7CF6-4A43-8838-57E50B4DFF4F}" presName="childText" presStyleLbl="bgAcc1" presStyleIdx="1" presStyleCnt="2">
        <dgm:presLayoutVars>
          <dgm:bulletEnabled val="1"/>
        </dgm:presLayoutVars>
      </dgm:prSet>
      <dgm:spPr/>
    </dgm:pt>
  </dgm:ptLst>
  <dgm:cxnLst>
    <dgm:cxn modelId="{0B22AA0A-41FE-4B99-B855-E30F5EBA7699}" type="presOf" srcId="{BA51A8ED-9C42-486F-907D-380AFE2F2F60}" destId="{3B5D494E-212E-4E52-AD3C-00F94C744B9B}" srcOrd="0" destOrd="0" presId="urn:microsoft.com/office/officeart/2005/8/layout/hierarchy3"/>
    <dgm:cxn modelId="{D5F07813-C670-4A2E-A05F-04ADEDFD23A9}" type="presOf" srcId="{8B0F2B36-248D-4F98-BDA2-00C964F6FE03}" destId="{DFB9DE31-5269-4CA9-BED2-B111698CAC53}" srcOrd="0" destOrd="0" presId="urn:microsoft.com/office/officeart/2005/8/layout/hierarchy3"/>
    <dgm:cxn modelId="{12EDA62B-9A5E-4D3A-A878-17C93817501A}" type="presOf" srcId="{B76EF438-A38A-4E1B-8B15-09871A7FCB47}" destId="{869A14DC-17A9-42BC-8D1A-E1ABC01F0669}" srcOrd="1" destOrd="0" presId="urn:microsoft.com/office/officeart/2005/8/layout/hierarchy3"/>
    <dgm:cxn modelId="{7819E36C-DD80-402B-8B82-D93523C28E8B}" srcId="{BA51A8ED-9C42-486F-907D-380AFE2F2F60}" destId="{B76EF438-A38A-4E1B-8B15-09871A7FCB47}" srcOrd="0" destOrd="0" parTransId="{513E1EA2-3BBD-4CA6-A93C-5E49F0F1BE2C}" sibTransId="{7146D209-B2C2-4E8D-8E94-7BCC58EB1E95}"/>
    <dgm:cxn modelId="{DEFC467D-C83F-4786-9778-5C42DA0FF818}" type="presOf" srcId="{06922109-399D-40EC-A378-01C6FE06E66F}" destId="{0F1C3956-F905-4873-9935-163FBFB347EE}" srcOrd="0" destOrd="0" presId="urn:microsoft.com/office/officeart/2005/8/layout/hierarchy3"/>
    <dgm:cxn modelId="{EE04DAA3-24DD-42B4-8CDD-523C793B2A43}" type="presOf" srcId="{B76EF438-A38A-4E1B-8B15-09871A7FCB47}" destId="{BDE327FE-2F6D-4452-BC4A-FB7DB4F105E4}" srcOrd="0" destOrd="0" presId="urn:microsoft.com/office/officeart/2005/8/layout/hierarchy3"/>
    <dgm:cxn modelId="{5AF91CD6-753C-4299-8E30-409E40492AD7}" srcId="{B76EF438-A38A-4E1B-8B15-09871A7FCB47}" destId="{8DCFC748-7CF6-4A43-8838-57E50B4DFF4F}" srcOrd="1" destOrd="0" parTransId="{8B0F2B36-248D-4F98-BDA2-00C964F6FE03}" sibTransId="{FC11BF18-D03F-42F6-8F07-2DE8766C9C9C}"/>
    <dgm:cxn modelId="{E022DAD6-B641-4FFF-9DA2-5D509D6914DF}" type="presOf" srcId="{8DCFC748-7CF6-4A43-8838-57E50B4DFF4F}" destId="{B2EF50D6-8FDF-4991-9D13-94E9B758F1F5}" srcOrd="0" destOrd="0" presId="urn:microsoft.com/office/officeart/2005/8/layout/hierarchy3"/>
    <dgm:cxn modelId="{CDF4F3DA-07B6-4DE3-86B8-5869CAC7AEAC}" srcId="{B76EF438-A38A-4E1B-8B15-09871A7FCB47}" destId="{06922109-399D-40EC-A378-01C6FE06E66F}" srcOrd="0" destOrd="0" parTransId="{283B2698-A9E4-45C9-8A33-B8EE842D0AF6}" sibTransId="{058DA34D-55FF-4D1B-AECA-95BA337447B6}"/>
    <dgm:cxn modelId="{AFEE51F4-D329-4D90-BE4E-C467255969BF}" type="presOf" srcId="{283B2698-A9E4-45C9-8A33-B8EE842D0AF6}" destId="{D21FBC0D-40B9-4722-AC18-595AC7E1347B}" srcOrd="0" destOrd="0" presId="urn:microsoft.com/office/officeart/2005/8/layout/hierarchy3"/>
    <dgm:cxn modelId="{7553C3DF-0CA5-481E-BC64-27E4B652C979}" type="presParOf" srcId="{3B5D494E-212E-4E52-AD3C-00F94C744B9B}" destId="{84BFD221-7068-4A33-82F2-FBFB74BE25D3}" srcOrd="0" destOrd="0" presId="urn:microsoft.com/office/officeart/2005/8/layout/hierarchy3"/>
    <dgm:cxn modelId="{999F951D-1F1D-42EA-AE6C-92CF15910704}" type="presParOf" srcId="{84BFD221-7068-4A33-82F2-FBFB74BE25D3}" destId="{CC0E1A8F-DE40-4839-9E9C-31A8E4024E39}" srcOrd="0" destOrd="0" presId="urn:microsoft.com/office/officeart/2005/8/layout/hierarchy3"/>
    <dgm:cxn modelId="{E31B2876-A9F2-4120-911C-DDB362D39E01}" type="presParOf" srcId="{CC0E1A8F-DE40-4839-9E9C-31A8E4024E39}" destId="{BDE327FE-2F6D-4452-BC4A-FB7DB4F105E4}" srcOrd="0" destOrd="0" presId="urn:microsoft.com/office/officeart/2005/8/layout/hierarchy3"/>
    <dgm:cxn modelId="{AEC0B3E3-E6B7-4FA1-84C5-DA9D11FF96C6}" type="presParOf" srcId="{CC0E1A8F-DE40-4839-9E9C-31A8E4024E39}" destId="{869A14DC-17A9-42BC-8D1A-E1ABC01F0669}" srcOrd="1" destOrd="0" presId="urn:microsoft.com/office/officeart/2005/8/layout/hierarchy3"/>
    <dgm:cxn modelId="{5B962F39-173D-4D0F-A4B1-16EF3315746E}" type="presParOf" srcId="{84BFD221-7068-4A33-82F2-FBFB74BE25D3}" destId="{6D67AB64-A044-4B26-924B-3F2C51AF8CB2}" srcOrd="1" destOrd="0" presId="urn:microsoft.com/office/officeart/2005/8/layout/hierarchy3"/>
    <dgm:cxn modelId="{43D6D717-E22B-4E28-9385-30A3D81E92BD}" type="presParOf" srcId="{6D67AB64-A044-4B26-924B-3F2C51AF8CB2}" destId="{D21FBC0D-40B9-4722-AC18-595AC7E1347B}" srcOrd="0" destOrd="0" presId="urn:microsoft.com/office/officeart/2005/8/layout/hierarchy3"/>
    <dgm:cxn modelId="{52D5F84D-0C04-4910-A5F6-010965934B08}" type="presParOf" srcId="{6D67AB64-A044-4B26-924B-3F2C51AF8CB2}" destId="{0F1C3956-F905-4873-9935-163FBFB347EE}" srcOrd="1" destOrd="0" presId="urn:microsoft.com/office/officeart/2005/8/layout/hierarchy3"/>
    <dgm:cxn modelId="{65923A3C-B30E-4DEB-A97B-0F0DE455F0F2}" type="presParOf" srcId="{6D67AB64-A044-4B26-924B-3F2C51AF8CB2}" destId="{DFB9DE31-5269-4CA9-BED2-B111698CAC53}" srcOrd="2" destOrd="0" presId="urn:microsoft.com/office/officeart/2005/8/layout/hierarchy3"/>
    <dgm:cxn modelId="{7FA97BE7-911A-4E1E-B0C7-1752527EDFEF}" type="presParOf" srcId="{6D67AB64-A044-4B26-924B-3F2C51AF8CB2}" destId="{B2EF50D6-8FDF-4991-9D13-94E9B758F1F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51A8ED-9C42-486F-907D-380AFE2F2F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CO"/>
        </a:p>
      </dgm:t>
    </dgm:pt>
    <dgm:pt modelId="{B76EF438-A38A-4E1B-8B15-09871A7FCB47}">
      <dgm:prSet/>
      <dgm:spPr/>
      <dgm:t>
        <a:bodyPr/>
        <a:lstStyle/>
        <a:p>
          <a:r>
            <a:rPr lang="es-MX" dirty="0"/>
            <a:t>Temporal </a:t>
          </a:r>
          <a:r>
            <a:rPr lang="es-MX" dirty="0" err="1"/>
            <a:t>segmentation</a:t>
          </a:r>
          <a:endParaRPr lang="es-CO" dirty="0"/>
        </a:p>
      </dgm:t>
    </dgm:pt>
    <dgm:pt modelId="{513E1EA2-3BBD-4CA6-A93C-5E49F0F1BE2C}" type="parTrans" cxnId="{7819E36C-DD80-402B-8B82-D93523C28E8B}">
      <dgm:prSet/>
      <dgm:spPr/>
      <dgm:t>
        <a:bodyPr/>
        <a:lstStyle/>
        <a:p>
          <a:endParaRPr lang="es-CO"/>
        </a:p>
      </dgm:t>
    </dgm:pt>
    <dgm:pt modelId="{7146D209-B2C2-4E8D-8E94-7BCC58EB1E95}" type="sibTrans" cxnId="{7819E36C-DD80-402B-8B82-D93523C28E8B}">
      <dgm:prSet/>
      <dgm:spPr/>
      <dgm:t>
        <a:bodyPr/>
        <a:lstStyle/>
        <a:p>
          <a:endParaRPr lang="es-CO"/>
        </a:p>
      </dgm:t>
    </dgm:pt>
    <dgm:pt modelId="{8DCFC748-7CF6-4A43-8838-57E50B4DFF4F}">
      <dgm:prSet/>
      <dgm:spPr/>
      <dgm:t>
        <a:bodyPr/>
        <a:lstStyle/>
        <a:p>
          <a:r>
            <a:rPr lang="es-MX" dirty="0" err="1"/>
            <a:t>Segmentation</a:t>
          </a:r>
          <a:r>
            <a:rPr lang="es-MX" dirty="0"/>
            <a:t> </a:t>
          </a:r>
          <a:r>
            <a:rPr lang="es-MX" dirty="0" err="1"/>
            <a:t>using</a:t>
          </a:r>
          <a:r>
            <a:rPr lang="es-MX" dirty="0"/>
            <a:t> </a:t>
          </a:r>
          <a:r>
            <a:rPr lang="es-MX" dirty="0" err="1"/>
            <a:t>fitted</a:t>
          </a:r>
          <a:r>
            <a:rPr lang="es-MX" dirty="0"/>
            <a:t> </a:t>
          </a:r>
          <a:r>
            <a:rPr lang="es-MX" dirty="0" err="1"/>
            <a:t>values</a:t>
          </a:r>
          <a:endParaRPr lang="es-CO" dirty="0"/>
        </a:p>
      </dgm:t>
    </dgm:pt>
    <dgm:pt modelId="{8B0F2B36-248D-4F98-BDA2-00C964F6FE03}" type="parTrans" cxnId="{5AF91CD6-753C-4299-8E30-409E40492AD7}">
      <dgm:prSet/>
      <dgm:spPr/>
      <dgm:t>
        <a:bodyPr/>
        <a:lstStyle/>
        <a:p>
          <a:endParaRPr lang="es-CO"/>
        </a:p>
      </dgm:t>
    </dgm:pt>
    <dgm:pt modelId="{FC11BF18-D03F-42F6-8F07-2DE8766C9C9C}" type="sibTrans" cxnId="{5AF91CD6-753C-4299-8E30-409E40492AD7}">
      <dgm:prSet/>
      <dgm:spPr/>
      <dgm:t>
        <a:bodyPr/>
        <a:lstStyle/>
        <a:p>
          <a:endParaRPr lang="es-CO"/>
        </a:p>
      </dgm:t>
    </dgm:pt>
    <dgm:pt modelId="{06922109-399D-40EC-A378-01C6FE06E66F}">
      <dgm:prSet/>
      <dgm:spPr/>
      <dgm:t>
        <a:bodyPr/>
        <a:lstStyle/>
        <a:p>
          <a:r>
            <a:rPr lang="es-MX" dirty="0"/>
            <a:t>NDVI residual</a:t>
          </a:r>
          <a:endParaRPr lang="es-CO" dirty="0"/>
        </a:p>
      </dgm:t>
    </dgm:pt>
    <dgm:pt modelId="{283B2698-A9E4-45C9-8A33-B8EE842D0AF6}" type="parTrans" cxnId="{CDF4F3DA-07B6-4DE3-86B8-5869CAC7AEAC}">
      <dgm:prSet/>
      <dgm:spPr/>
      <dgm:t>
        <a:bodyPr/>
        <a:lstStyle/>
        <a:p>
          <a:endParaRPr lang="es-CO"/>
        </a:p>
      </dgm:t>
    </dgm:pt>
    <dgm:pt modelId="{058DA34D-55FF-4D1B-AECA-95BA337447B6}" type="sibTrans" cxnId="{CDF4F3DA-07B6-4DE3-86B8-5869CAC7AEAC}">
      <dgm:prSet/>
      <dgm:spPr/>
      <dgm:t>
        <a:bodyPr/>
        <a:lstStyle/>
        <a:p>
          <a:endParaRPr lang="es-CO"/>
        </a:p>
      </dgm:t>
    </dgm:pt>
    <dgm:pt modelId="{3B5D494E-212E-4E52-AD3C-00F94C744B9B}" type="pres">
      <dgm:prSet presAssocID="{BA51A8ED-9C42-486F-907D-380AFE2F2F60}" presName="diagram" presStyleCnt="0">
        <dgm:presLayoutVars>
          <dgm:chPref val="1"/>
          <dgm:dir/>
          <dgm:animOne val="branch"/>
          <dgm:animLvl val="lvl"/>
          <dgm:resizeHandles/>
        </dgm:presLayoutVars>
      </dgm:prSet>
      <dgm:spPr/>
    </dgm:pt>
    <dgm:pt modelId="{84BFD221-7068-4A33-82F2-FBFB74BE25D3}" type="pres">
      <dgm:prSet presAssocID="{B76EF438-A38A-4E1B-8B15-09871A7FCB47}" presName="root" presStyleCnt="0"/>
      <dgm:spPr/>
    </dgm:pt>
    <dgm:pt modelId="{CC0E1A8F-DE40-4839-9E9C-31A8E4024E39}" type="pres">
      <dgm:prSet presAssocID="{B76EF438-A38A-4E1B-8B15-09871A7FCB47}" presName="rootComposite" presStyleCnt="0"/>
      <dgm:spPr/>
    </dgm:pt>
    <dgm:pt modelId="{BDE327FE-2F6D-4452-BC4A-FB7DB4F105E4}" type="pres">
      <dgm:prSet presAssocID="{B76EF438-A38A-4E1B-8B15-09871A7FCB47}" presName="rootText" presStyleLbl="node1" presStyleIdx="0" presStyleCnt="1"/>
      <dgm:spPr/>
    </dgm:pt>
    <dgm:pt modelId="{869A14DC-17A9-42BC-8D1A-E1ABC01F0669}" type="pres">
      <dgm:prSet presAssocID="{B76EF438-A38A-4E1B-8B15-09871A7FCB47}" presName="rootConnector" presStyleLbl="node1" presStyleIdx="0" presStyleCnt="1"/>
      <dgm:spPr/>
    </dgm:pt>
    <dgm:pt modelId="{6D67AB64-A044-4B26-924B-3F2C51AF8CB2}" type="pres">
      <dgm:prSet presAssocID="{B76EF438-A38A-4E1B-8B15-09871A7FCB47}" presName="childShape" presStyleCnt="0"/>
      <dgm:spPr/>
    </dgm:pt>
    <dgm:pt modelId="{D21FBC0D-40B9-4722-AC18-595AC7E1347B}" type="pres">
      <dgm:prSet presAssocID="{283B2698-A9E4-45C9-8A33-B8EE842D0AF6}" presName="Name13" presStyleLbl="parChTrans1D2" presStyleIdx="0" presStyleCnt="2"/>
      <dgm:spPr/>
    </dgm:pt>
    <dgm:pt modelId="{0F1C3956-F905-4873-9935-163FBFB347EE}" type="pres">
      <dgm:prSet presAssocID="{06922109-399D-40EC-A378-01C6FE06E66F}" presName="childText" presStyleLbl="bgAcc1" presStyleIdx="0" presStyleCnt="2">
        <dgm:presLayoutVars>
          <dgm:bulletEnabled val="1"/>
        </dgm:presLayoutVars>
      </dgm:prSet>
      <dgm:spPr/>
    </dgm:pt>
    <dgm:pt modelId="{DFB9DE31-5269-4CA9-BED2-B111698CAC53}" type="pres">
      <dgm:prSet presAssocID="{8B0F2B36-248D-4F98-BDA2-00C964F6FE03}" presName="Name13" presStyleLbl="parChTrans1D2" presStyleIdx="1" presStyleCnt="2"/>
      <dgm:spPr/>
    </dgm:pt>
    <dgm:pt modelId="{B2EF50D6-8FDF-4991-9D13-94E9B758F1F5}" type="pres">
      <dgm:prSet presAssocID="{8DCFC748-7CF6-4A43-8838-57E50B4DFF4F}" presName="childText" presStyleLbl="bgAcc1" presStyleIdx="1" presStyleCnt="2">
        <dgm:presLayoutVars>
          <dgm:bulletEnabled val="1"/>
        </dgm:presLayoutVars>
      </dgm:prSet>
      <dgm:spPr/>
    </dgm:pt>
  </dgm:ptLst>
  <dgm:cxnLst>
    <dgm:cxn modelId="{0B22AA0A-41FE-4B99-B855-E30F5EBA7699}" type="presOf" srcId="{BA51A8ED-9C42-486F-907D-380AFE2F2F60}" destId="{3B5D494E-212E-4E52-AD3C-00F94C744B9B}" srcOrd="0" destOrd="0" presId="urn:microsoft.com/office/officeart/2005/8/layout/hierarchy3"/>
    <dgm:cxn modelId="{D5F07813-C670-4A2E-A05F-04ADEDFD23A9}" type="presOf" srcId="{8B0F2B36-248D-4F98-BDA2-00C964F6FE03}" destId="{DFB9DE31-5269-4CA9-BED2-B111698CAC53}" srcOrd="0" destOrd="0" presId="urn:microsoft.com/office/officeart/2005/8/layout/hierarchy3"/>
    <dgm:cxn modelId="{12EDA62B-9A5E-4D3A-A878-17C93817501A}" type="presOf" srcId="{B76EF438-A38A-4E1B-8B15-09871A7FCB47}" destId="{869A14DC-17A9-42BC-8D1A-E1ABC01F0669}" srcOrd="1" destOrd="0" presId="urn:microsoft.com/office/officeart/2005/8/layout/hierarchy3"/>
    <dgm:cxn modelId="{7819E36C-DD80-402B-8B82-D93523C28E8B}" srcId="{BA51A8ED-9C42-486F-907D-380AFE2F2F60}" destId="{B76EF438-A38A-4E1B-8B15-09871A7FCB47}" srcOrd="0" destOrd="0" parTransId="{513E1EA2-3BBD-4CA6-A93C-5E49F0F1BE2C}" sibTransId="{7146D209-B2C2-4E8D-8E94-7BCC58EB1E95}"/>
    <dgm:cxn modelId="{DEFC467D-C83F-4786-9778-5C42DA0FF818}" type="presOf" srcId="{06922109-399D-40EC-A378-01C6FE06E66F}" destId="{0F1C3956-F905-4873-9935-163FBFB347EE}" srcOrd="0" destOrd="0" presId="urn:microsoft.com/office/officeart/2005/8/layout/hierarchy3"/>
    <dgm:cxn modelId="{EE04DAA3-24DD-42B4-8CDD-523C793B2A43}" type="presOf" srcId="{B76EF438-A38A-4E1B-8B15-09871A7FCB47}" destId="{BDE327FE-2F6D-4452-BC4A-FB7DB4F105E4}" srcOrd="0" destOrd="0" presId="urn:microsoft.com/office/officeart/2005/8/layout/hierarchy3"/>
    <dgm:cxn modelId="{5AF91CD6-753C-4299-8E30-409E40492AD7}" srcId="{B76EF438-A38A-4E1B-8B15-09871A7FCB47}" destId="{8DCFC748-7CF6-4A43-8838-57E50B4DFF4F}" srcOrd="1" destOrd="0" parTransId="{8B0F2B36-248D-4F98-BDA2-00C964F6FE03}" sibTransId="{FC11BF18-D03F-42F6-8F07-2DE8766C9C9C}"/>
    <dgm:cxn modelId="{E022DAD6-B641-4FFF-9DA2-5D509D6914DF}" type="presOf" srcId="{8DCFC748-7CF6-4A43-8838-57E50B4DFF4F}" destId="{B2EF50D6-8FDF-4991-9D13-94E9B758F1F5}" srcOrd="0" destOrd="0" presId="urn:microsoft.com/office/officeart/2005/8/layout/hierarchy3"/>
    <dgm:cxn modelId="{CDF4F3DA-07B6-4DE3-86B8-5869CAC7AEAC}" srcId="{B76EF438-A38A-4E1B-8B15-09871A7FCB47}" destId="{06922109-399D-40EC-A378-01C6FE06E66F}" srcOrd="0" destOrd="0" parTransId="{283B2698-A9E4-45C9-8A33-B8EE842D0AF6}" sibTransId="{058DA34D-55FF-4D1B-AECA-95BA337447B6}"/>
    <dgm:cxn modelId="{AFEE51F4-D329-4D90-BE4E-C467255969BF}" type="presOf" srcId="{283B2698-A9E4-45C9-8A33-B8EE842D0AF6}" destId="{D21FBC0D-40B9-4722-AC18-595AC7E1347B}" srcOrd="0" destOrd="0" presId="urn:microsoft.com/office/officeart/2005/8/layout/hierarchy3"/>
    <dgm:cxn modelId="{7553C3DF-0CA5-481E-BC64-27E4B652C979}" type="presParOf" srcId="{3B5D494E-212E-4E52-AD3C-00F94C744B9B}" destId="{84BFD221-7068-4A33-82F2-FBFB74BE25D3}" srcOrd="0" destOrd="0" presId="urn:microsoft.com/office/officeart/2005/8/layout/hierarchy3"/>
    <dgm:cxn modelId="{999F951D-1F1D-42EA-AE6C-92CF15910704}" type="presParOf" srcId="{84BFD221-7068-4A33-82F2-FBFB74BE25D3}" destId="{CC0E1A8F-DE40-4839-9E9C-31A8E4024E39}" srcOrd="0" destOrd="0" presId="urn:microsoft.com/office/officeart/2005/8/layout/hierarchy3"/>
    <dgm:cxn modelId="{E31B2876-A9F2-4120-911C-DDB362D39E01}" type="presParOf" srcId="{CC0E1A8F-DE40-4839-9E9C-31A8E4024E39}" destId="{BDE327FE-2F6D-4452-BC4A-FB7DB4F105E4}" srcOrd="0" destOrd="0" presId="urn:microsoft.com/office/officeart/2005/8/layout/hierarchy3"/>
    <dgm:cxn modelId="{AEC0B3E3-E6B7-4FA1-84C5-DA9D11FF96C6}" type="presParOf" srcId="{CC0E1A8F-DE40-4839-9E9C-31A8E4024E39}" destId="{869A14DC-17A9-42BC-8D1A-E1ABC01F0669}" srcOrd="1" destOrd="0" presId="urn:microsoft.com/office/officeart/2005/8/layout/hierarchy3"/>
    <dgm:cxn modelId="{5B962F39-173D-4D0F-A4B1-16EF3315746E}" type="presParOf" srcId="{84BFD221-7068-4A33-82F2-FBFB74BE25D3}" destId="{6D67AB64-A044-4B26-924B-3F2C51AF8CB2}" srcOrd="1" destOrd="0" presId="urn:microsoft.com/office/officeart/2005/8/layout/hierarchy3"/>
    <dgm:cxn modelId="{43D6D717-E22B-4E28-9385-30A3D81E92BD}" type="presParOf" srcId="{6D67AB64-A044-4B26-924B-3F2C51AF8CB2}" destId="{D21FBC0D-40B9-4722-AC18-595AC7E1347B}" srcOrd="0" destOrd="0" presId="urn:microsoft.com/office/officeart/2005/8/layout/hierarchy3"/>
    <dgm:cxn modelId="{52D5F84D-0C04-4910-A5F6-010965934B08}" type="presParOf" srcId="{6D67AB64-A044-4B26-924B-3F2C51AF8CB2}" destId="{0F1C3956-F905-4873-9935-163FBFB347EE}" srcOrd="1" destOrd="0" presId="urn:microsoft.com/office/officeart/2005/8/layout/hierarchy3"/>
    <dgm:cxn modelId="{65923A3C-B30E-4DEB-A97B-0F0DE455F0F2}" type="presParOf" srcId="{6D67AB64-A044-4B26-924B-3F2C51AF8CB2}" destId="{DFB9DE31-5269-4CA9-BED2-B111698CAC53}" srcOrd="2" destOrd="0" presId="urn:microsoft.com/office/officeart/2005/8/layout/hierarchy3"/>
    <dgm:cxn modelId="{7FA97BE7-911A-4E1E-B0C7-1752527EDFEF}" type="presParOf" srcId="{6D67AB64-A044-4B26-924B-3F2C51AF8CB2}" destId="{B2EF50D6-8FDF-4991-9D13-94E9B758F1F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51A8ED-9C42-486F-907D-380AFE2F2F6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CO"/>
        </a:p>
      </dgm:t>
    </dgm:pt>
    <dgm:pt modelId="{D8E280A4-17C6-4BFF-A257-082F2CD6C882}">
      <dgm:prSet phldrT="[Texto]"/>
      <dgm:spPr/>
      <dgm:t>
        <a:bodyPr/>
        <a:lstStyle/>
        <a:p>
          <a:r>
            <a:rPr lang="es-MX" dirty="0" err="1"/>
            <a:t>Unsupervised</a:t>
          </a:r>
          <a:r>
            <a:rPr lang="es-MX" dirty="0"/>
            <a:t> </a:t>
          </a:r>
          <a:r>
            <a:rPr lang="es-MX" dirty="0" err="1"/>
            <a:t>classification</a:t>
          </a:r>
          <a:endParaRPr lang="es-CO" dirty="0"/>
        </a:p>
      </dgm:t>
    </dgm:pt>
    <dgm:pt modelId="{1B953DD6-CF07-4376-A573-4A2D141DED28}" type="parTrans" cxnId="{D841366A-06E1-4583-B027-88BCAC9C350D}">
      <dgm:prSet/>
      <dgm:spPr/>
      <dgm:t>
        <a:bodyPr/>
        <a:lstStyle/>
        <a:p>
          <a:endParaRPr lang="es-CO"/>
        </a:p>
      </dgm:t>
    </dgm:pt>
    <dgm:pt modelId="{02E4CC70-D0D4-439B-AA4B-60D164394DB4}" type="sibTrans" cxnId="{D841366A-06E1-4583-B027-88BCAC9C350D}">
      <dgm:prSet/>
      <dgm:spPr/>
      <dgm:t>
        <a:bodyPr/>
        <a:lstStyle/>
        <a:p>
          <a:endParaRPr lang="es-CO"/>
        </a:p>
      </dgm:t>
    </dgm:pt>
    <dgm:pt modelId="{EB9AF3BC-B323-4575-80BA-1C154AD94D6C}">
      <dgm:prSet phldrT="[Texto]"/>
      <dgm:spPr/>
      <dgm:t>
        <a:bodyPr/>
        <a:lstStyle/>
        <a:p>
          <a:pPr>
            <a:buNone/>
          </a:pPr>
          <a:r>
            <a:rPr lang="es-MX" b="0" dirty="0"/>
            <a:t>K-</a:t>
          </a:r>
          <a:r>
            <a:rPr lang="es-MX" b="0" dirty="0" err="1"/>
            <a:t>means</a:t>
          </a:r>
          <a:endParaRPr lang="es-CO" b="0" dirty="0"/>
        </a:p>
      </dgm:t>
    </dgm:pt>
    <dgm:pt modelId="{BE752D0D-4E94-4FE8-895F-1425C40E5366}" type="parTrans" cxnId="{C0267A31-B819-4939-8737-7409C3AB7769}">
      <dgm:prSet/>
      <dgm:spPr/>
      <dgm:t>
        <a:bodyPr/>
        <a:lstStyle/>
        <a:p>
          <a:endParaRPr lang="es-CO"/>
        </a:p>
      </dgm:t>
    </dgm:pt>
    <dgm:pt modelId="{BF694C13-159D-49B7-A826-46D182830427}" type="sibTrans" cxnId="{C0267A31-B819-4939-8737-7409C3AB7769}">
      <dgm:prSet/>
      <dgm:spPr/>
      <dgm:t>
        <a:bodyPr/>
        <a:lstStyle/>
        <a:p>
          <a:endParaRPr lang="es-CO"/>
        </a:p>
      </dgm:t>
    </dgm:pt>
    <dgm:pt modelId="{BC6CB8FB-2BED-495A-8CCC-A68CF4ED48C2}">
      <dgm:prSet phldrT="[Texto]"/>
      <dgm:spPr/>
      <dgm:t>
        <a:bodyPr/>
        <a:lstStyle/>
        <a:p>
          <a:pPr>
            <a:buNone/>
          </a:pPr>
          <a:r>
            <a:rPr lang="es-MX" dirty="0" err="1"/>
            <a:t>Classify</a:t>
          </a:r>
          <a:r>
            <a:rPr lang="es-MX" dirty="0"/>
            <a:t> </a:t>
          </a:r>
          <a:r>
            <a:rPr lang="es-MX" dirty="0" err="1"/>
            <a:t>pixels</a:t>
          </a:r>
          <a:endParaRPr lang="es-CO" dirty="0"/>
        </a:p>
      </dgm:t>
    </dgm:pt>
    <dgm:pt modelId="{8F1DE27A-34EE-4BCB-85D8-98237EEF5CBB}" type="parTrans" cxnId="{5DD0379B-15A2-435A-AA2F-862B46D27985}">
      <dgm:prSet/>
      <dgm:spPr/>
      <dgm:t>
        <a:bodyPr/>
        <a:lstStyle/>
        <a:p>
          <a:endParaRPr lang="es-CO"/>
        </a:p>
      </dgm:t>
    </dgm:pt>
    <dgm:pt modelId="{2A4DA28D-C08D-4832-812D-7FF5D5F47465}" type="sibTrans" cxnId="{5DD0379B-15A2-435A-AA2F-862B46D27985}">
      <dgm:prSet/>
      <dgm:spPr/>
      <dgm:t>
        <a:bodyPr/>
        <a:lstStyle/>
        <a:p>
          <a:endParaRPr lang="es-CO"/>
        </a:p>
      </dgm:t>
    </dgm:pt>
    <dgm:pt modelId="{3B5D494E-212E-4E52-AD3C-00F94C744B9B}" type="pres">
      <dgm:prSet presAssocID="{BA51A8ED-9C42-486F-907D-380AFE2F2F60}" presName="diagram" presStyleCnt="0">
        <dgm:presLayoutVars>
          <dgm:chPref val="1"/>
          <dgm:dir/>
          <dgm:animOne val="branch"/>
          <dgm:animLvl val="lvl"/>
          <dgm:resizeHandles/>
        </dgm:presLayoutVars>
      </dgm:prSet>
      <dgm:spPr/>
    </dgm:pt>
    <dgm:pt modelId="{03493ABF-A455-480C-95C0-D51CD6092C6E}" type="pres">
      <dgm:prSet presAssocID="{D8E280A4-17C6-4BFF-A257-082F2CD6C882}" presName="root" presStyleCnt="0"/>
      <dgm:spPr/>
    </dgm:pt>
    <dgm:pt modelId="{CDB15D3A-3CF5-4813-A4C0-11D8DDEB7F9C}" type="pres">
      <dgm:prSet presAssocID="{D8E280A4-17C6-4BFF-A257-082F2CD6C882}" presName="rootComposite" presStyleCnt="0"/>
      <dgm:spPr/>
    </dgm:pt>
    <dgm:pt modelId="{067C058C-6E50-4D86-B689-73FF1AF7FBF2}" type="pres">
      <dgm:prSet presAssocID="{D8E280A4-17C6-4BFF-A257-082F2CD6C882}" presName="rootText" presStyleLbl="node1" presStyleIdx="0" presStyleCnt="1"/>
      <dgm:spPr/>
    </dgm:pt>
    <dgm:pt modelId="{C913DCE3-2D0E-45A1-81D4-8F8D836C4FE1}" type="pres">
      <dgm:prSet presAssocID="{D8E280A4-17C6-4BFF-A257-082F2CD6C882}" presName="rootConnector" presStyleLbl="node1" presStyleIdx="0" presStyleCnt="1"/>
      <dgm:spPr/>
    </dgm:pt>
    <dgm:pt modelId="{6AB91446-7ED1-4421-8037-6E87CDEFD9C3}" type="pres">
      <dgm:prSet presAssocID="{D8E280A4-17C6-4BFF-A257-082F2CD6C882}" presName="childShape" presStyleCnt="0"/>
      <dgm:spPr/>
    </dgm:pt>
    <dgm:pt modelId="{D59DF6A9-6287-4B1D-8167-36AEA338C4E4}" type="pres">
      <dgm:prSet presAssocID="{BE752D0D-4E94-4FE8-895F-1425C40E5366}" presName="Name13" presStyleLbl="parChTrans1D2" presStyleIdx="0" presStyleCnt="2"/>
      <dgm:spPr/>
    </dgm:pt>
    <dgm:pt modelId="{4BEEFFF8-941E-4C5A-8C98-4523D5D73FCC}" type="pres">
      <dgm:prSet presAssocID="{EB9AF3BC-B323-4575-80BA-1C154AD94D6C}" presName="childText" presStyleLbl="bgAcc1" presStyleIdx="0" presStyleCnt="2">
        <dgm:presLayoutVars>
          <dgm:bulletEnabled val="1"/>
        </dgm:presLayoutVars>
      </dgm:prSet>
      <dgm:spPr/>
    </dgm:pt>
    <dgm:pt modelId="{C9752E08-B374-46E9-A19B-C2CF543CAD92}" type="pres">
      <dgm:prSet presAssocID="{8F1DE27A-34EE-4BCB-85D8-98237EEF5CBB}" presName="Name13" presStyleLbl="parChTrans1D2" presStyleIdx="1" presStyleCnt="2"/>
      <dgm:spPr/>
    </dgm:pt>
    <dgm:pt modelId="{FDC5D351-FADA-4ED8-859F-3F151DF7CFE4}" type="pres">
      <dgm:prSet presAssocID="{BC6CB8FB-2BED-495A-8CCC-A68CF4ED48C2}" presName="childText" presStyleLbl="bgAcc1" presStyleIdx="1" presStyleCnt="2">
        <dgm:presLayoutVars>
          <dgm:bulletEnabled val="1"/>
        </dgm:presLayoutVars>
      </dgm:prSet>
      <dgm:spPr/>
    </dgm:pt>
  </dgm:ptLst>
  <dgm:cxnLst>
    <dgm:cxn modelId="{0B22AA0A-41FE-4B99-B855-E30F5EBA7699}" type="presOf" srcId="{BA51A8ED-9C42-486F-907D-380AFE2F2F60}" destId="{3B5D494E-212E-4E52-AD3C-00F94C744B9B}" srcOrd="0" destOrd="0" presId="urn:microsoft.com/office/officeart/2005/8/layout/hierarchy3"/>
    <dgm:cxn modelId="{82ECC711-43FF-41FD-8F86-7DF2E4153082}" type="presOf" srcId="{EB9AF3BC-B323-4575-80BA-1C154AD94D6C}" destId="{4BEEFFF8-941E-4C5A-8C98-4523D5D73FCC}" srcOrd="0" destOrd="0" presId="urn:microsoft.com/office/officeart/2005/8/layout/hierarchy3"/>
    <dgm:cxn modelId="{0AD77E15-E5B0-4717-B25C-3FEDCE3ABC95}" type="presOf" srcId="{D8E280A4-17C6-4BFF-A257-082F2CD6C882}" destId="{067C058C-6E50-4D86-B689-73FF1AF7FBF2}" srcOrd="0" destOrd="0" presId="urn:microsoft.com/office/officeart/2005/8/layout/hierarchy3"/>
    <dgm:cxn modelId="{C0267A31-B819-4939-8737-7409C3AB7769}" srcId="{D8E280A4-17C6-4BFF-A257-082F2CD6C882}" destId="{EB9AF3BC-B323-4575-80BA-1C154AD94D6C}" srcOrd="0" destOrd="0" parTransId="{BE752D0D-4E94-4FE8-895F-1425C40E5366}" sibTransId="{BF694C13-159D-49B7-A826-46D182830427}"/>
    <dgm:cxn modelId="{D841366A-06E1-4583-B027-88BCAC9C350D}" srcId="{BA51A8ED-9C42-486F-907D-380AFE2F2F60}" destId="{D8E280A4-17C6-4BFF-A257-082F2CD6C882}" srcOrd="0" destOrd="0" parTransId="{1B953DD6-CF07-4376-A573-4A2D141DED28}" sibTransId="{02E4CC70-D0D4-439B-AA4B-60D164394DB4}"/>
    <dgm:cxn modelId="{F6873C89-B8CF-411A-98E9-2422C58B3599}" type="presOf" srcId="{D8E280A4-17C6-4BFF-A257-082F2CD6C882}" destId="{C913DCE3-2D0E-45A1-81D4-8F8D836C4FE1}" srcOrd="1" destOrd="0" presId="urn:microsoft.com/office/officeart/2005/8/layout/hierarchy3"/>
    <dgm:cxn modelId="{F7EB968B-F4F3-4110-AA30-065A943A7570}" type="presOf" srcId="{8F1DE27A-34EE-4BCB-85D8-98237EEF5CBB}" destId="{C9752E08-B374-46E9-A19B-C2CF543CAD92}" srcOrd="0" destOrd="0" presId="urn:microsoft.com/office/officeart/2005/8/layout/hierarchy3"/>
    <dgm:cxn modelId="{5DD0379B-15A2-435A-AA2F-862B46D27985}" srcId="{D8E280A4-17C6-4BFF-A257-082F2CD6C882}" destId="{BC6CB8FB-2BED-495A-8CCC-A68CF4ED48C2}" srcOrd="1" destOrd="0" parTransId="{8F1DE27A-34EE-4BCB-85D8-98237EEF5CBB}" sibTransId="{2A4DA28D-C08D-4832-812D-7FF5D5F47465}"/>
    <dgm:cxn modelId="{FB9FF2C0-89AC-49A5-97BD-AA158EABF6F1}" type="presOf" srcId="{BE752D0D-4E94-4FE8-895F-1425C40E5366}" destId="{D59DF6A9-6287-4B1D-8167-36AEA338C4E4}" srcOrd="0" destOrd="0" presId="urn:microsoft.com/office/officeart/2005/8/layout/hierarchy3"/>
    <dgm:cxn modelId="{1703CDEB-5950-407A-A1D3-70172152C196}" type="presOf" srcId="{BC6CB8FB-2BED-495A-8CCC-A68CF4ED48C2}" destId="{FDC5D351-FADA-4ED8-859F-3F151DF7CFE4}" srcOrd="0" destOrd="0" presId="urn:microsoft.com/office/officeart/2005/8/layout/hierarchy3"/>
    <dgm:cxn modelId="{28D45F38-2D74-4435-AD69-92A9AE80C30C}" type="presParOf" srcId="{3B5D494E-212E-4E52-AD3C-00F94C744B9B}" destId="{03493ABF-A455-480C-95C0-D51CD6092C6E}" srcOrd="0" destOrd="0" presId="urn:microsoft.com/office/officeart/2005/8/layout/hierarchy3"/>
    <dgm:cxn modelId="{7C5D589E-75F9-404E-A597-9A12D8E3862C}" type="presParOf" srcId="{03493ABF-A455-480C-95C0-D51CD6092C6E}" destId="{CDB15D3A-3CF5-4813-A4C0-11D8DDEB7F9C}" srcOrd="0" destOrd="0" presId="urn:microsoft.com/office/officeart/2005/8/layout/hierarchy3"/>
    <dgm:cxn modelId="{65C8728F-45E4-4A79-B492-9D8114E0669C}" type="presParOf" srcId="{CDB15D3A-3CF5-4813-A4C0-11D8DDEB7F9C}" destId="{067C058C-6E50-4D86-B689-73FF1AF7FBF2}" srcOrd="0" destOrd="0" presId="urn:microsoft.com/office/officeart/2005/8/layout/hierarchy3"/>
    <dgm:cxn modelId="{ECF12149-E32E-428E-BEC4-0067D1BD0385}" type="presParOf" srcId="{CDB15D3A-3CF5-4813-A4C0-11D8DDEB7F9C}" destId="{C913DCE3-2D0E-45A1-81D4-8F8D836C4FE1}" srcOrd="1" destOrd="0" presId="urn:microsoft.com/office/officeart/2005/8/layout/hierarchy3"/>
    <dgm:cxn modelId="{8E93968A-3324-4537-931E-E7BD807B9266}" type="presParOf" srcId="{03493ABF-A455-480C-95C0-D51CD6092C6E}" destId="{6AB91446-7ED1-4421-8037-6E87CDEFD9C3}" srcOrd="1" destOrd="0" presId="urn:microsoft.com/office/officeart/2005/8/layout/hierarchy3"/>
    <dgm:cxn modelId="{0A51C246-D3D9-4023-BABA-9EB18ABB760D}" type="presParOf" srcId="{6AB91446-7ED1-4421-8037-6E87CDEFD9C3}" destId="{D59DF6A9-6287-4B1D-8167-36AEA338C4E4}" srcOrd="0" destOrd="0" presId="urn:microsoft.com/office/officeart/2005/8/layout/hierarchy3"/>
    <dgm:cxn modelId="{F5A273DF-0940-4532-AE46-A1923ECEF718}" type="presParOf" srcId="{6AB91446-7ED1-4421-8037-6E87CDEFD9C3}" destId="{4BEEFFF8-941E-4C5A-8C98-4523D5D73FCC}" srcOrd="1" destOrd="0" presId="urn:microsoft.com/office/officeart/2005/8/layout/hierarchy3"/>
    <dgm:cxn modelId="{0B93EC25-BCBE-4C2B-A9EB-0040198808D1}" type="presParOf" srcId="{6AB91446-7ED1-4421-8037-6E87CDEFD9C3}" destId="{C9752E08-B374-46E9-A19B-C2CF543CAD92}" srcOrd="2" destOrd="0" presId="urn:microsoft.com/office/officeart/2005/8/layout/hierarchy3"/>
    <dgm:cxn modelId="{18A9DC4B-C59B-4869-BFF7-04C513D3AD19}" type="presParOf" srcId="{6AB91446-7ED1-4421-8037-6E87CDEFD9C3}" destId="{FDC5D351-FADA-4ED8-859F-3F151DF7CFE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A75BC-A09D-4C21-8656-4AD73D5CBCE3}">
      <dsp:nvSpPr>
        <dsp:cNvPr id="0" name=""/>
        <dsp:cNvSpPr/>
      </dsp:nvSpPr>
      <dsp:spPr>
        <a:xfrm>
          <a:off x="508361" y="2900"/>
          <a:ext cx="1522065" cy="7610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err="1"/>
            <a:t>Exploratory</a:t>
          </a:r>
          <a:r>
            <a:rPr lang="es-MX" sz="1900" kern="1200" dirty="0"/>
            <a:t> </a:t>
          </a:r>
          <a:r>
            <a:rPr lang="es-MX" sz="1900" kern="1200" dirty="0" err="1"/>
            <a:t>analysis</a:t>
          </a:r>
          <a:endParaRPr lang="es-CO" sz="1900" kern="1200" dirty="0"/>
        </a:p>
      </dsp:txBody>
      <dsp:txXfrm>
        <a:off x="530651" y="25190"/>
        <a:ext cx="1477485" cy="716452"/>
      </dsp:txXfrm>
    </dsp:sp>
    <dsp:sp modelId="{056DBA9C-2562-4922-A3E1-BF26095BFB1B}">
      <dsp:nvSpPr>
        <dsp:cNvPr id="0" name=""/>
        <dsp:cNvSpPr/>
      </dsp:nvSpPr>
      <dsp:spPr>
        <a:xfrm>
          <a:off x="660568" y="763933"/>
          <a:ext cx="152206" cy="570774"/>
        </a:xfrm>
        <a:custGeom>
          <a:avLst/>
          <a:gdLst/>
          <a:ahLst/>
          <a:cxnLst/>
          <a:rect l="0" t="0" r="0" b="0"/>
          <a:pathLst>
            <a:path>
              <a:moveTo>
                <a:pt x="0" y="0"/>
              </a:moveTo>
              <a:lnTo>
                <a:pt x="0" y="570774"/>
              </a:lnTo>
              <a:lnTo>
                <a:pt x="152206" y="5707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9577A6-5A9A-4F32-B9FC-4CE063A46C41}">
      <dsp:nvSpPr>
        <dsp:cNvPr id="0" name=""/>
        <dsp:cNvSpPr/>
      </dsp:nvSpPr>
      <dsp:spPr>
        <a:xfrm>
          <a:off x="812774" y="954191"/>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a:t>MODIS</a:t>
          </a:r>
          <a:endParaRPr lang="es-CO" sz="1500" kern="1200" dirty="0"/>
        </a:p>
      </dsp:txBody>
      <dsp:txXfrm>
        <a:off x="835064" y="976481"/>
        <a:ext cx="1173072" cy="716452"/>
      </dsp:txXfrm>
    </dsp:sp>
    <dsp:sp modelId="{93969833-F704-481D-8241-3CEAE27C8E7E}">
      <dsp:nvSpPr>
        <dsp:cNvPr id="0" name=""/>
        <dsp:cNvSpPr/>
      </dsp:nvSpPr>
      <dsp:spPr>
        <a:xfrm>
          <a:off x="2410943" y="2900"/>
          <a:ext cx="1522065" cy="7610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err="1"/>
            <a:t>Preprocessing</a:t>
          </a:r>
          <a:endParaRPr lang="es-CO" sz="1900" kern="1200" dirty="0"/>
        </a:p>
      </dsp:txBody>
      <dsp:txXfrm>
        <a:off x="2433233" y="25190"/>
        <a:ext cx="1477485" cy="716452"/>
      </dsp:txXfrm>
    </dsp:sp>
    <dsp:sp modelId="{1CB6ED55-3EF2-4386-8A6B-9611227A36C8}">
      <dsp:nvSpPr>
        <dsp:cNvPr id="0" name=""/>
        <dsp:cNvSpPr/>
      </dsp:nvSpPr>
      <dsp:spPr>
        <a:xfrm>
          <a:off x="2563150" y="763933"/>
          <a:ext cx="152206" cy="570774"/>
        </a:xfrm>
        <a:custGeom>
          <a:avLst/>
          <a:gdLst/>
          <a:ahLst/>
          <a:cxnLst/>
          <a:rect l="0" t="0" r="0" b="0"/>
          <a:pathLst>
            <a:path>
              <a:moveTo>
                <a:pt x="0" y="0"/>
              </a:moveTo>
              <a:lnTo>
                <a:pt x="0" y="570774"/>
              </a:lnTo>
              <a:lnTo>
                <a:pt x="152206" y="5707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53ABEC-D788-40AD-A754-FDAFE71BE669}">
      <dsp:nvSpPr>
        <dsp:cNvPr id="0" name=""/>
        <dsp:cNvSpPr/>
      </dsp:nvSpPr>
      <dsp:spPr>
        <a:xfrm>
          <a:off x="2715356" y="954191"/>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err="1"/>
            <a:t>Annual</a:t>
          </a:r>
          <a:r>
            <a:rPr lang="es-MX" sz="1500" kern="1200" dirty="0"/>
            <a:t> </a:t>
          </a:r>
          <a:r>
            <a:rPr lang="es-MX" sz="1500" kern="1200" dirty="0" err="1"/>
            <a:t>maximum</a:t>
          </a:r>
          <a:r>
            <a:rPr lang="es-MX" sz="1500" kern="1200" dirty="0"/>
            <a:t> NDVI </a:t>
          </a:r>
          <a:endParaRPr lang="es-CO" sz="1500" kern="1200" dirty="0"/>
        </a:p>
      </dsp:txBody>
      <dsp:txXfrm>
        <a:off x="2737646" y="976481"/>
        <a:ext cx="1173072" cy="716452"/>
      </dsp:txXfrm>
    </dsp:sp>
    <dsp:sp modelId="{87D815D9-CA63-4B67-BC30-D7D46C5675E5}">
      <dsp:nvSpPr>
        <dsp:cNvPr id="0" name=""/>
        <dsp:cNvSpPr/>
      </dsp:nvSpPr>
      <dsp:spPr>
        <a:xfrm>
          <a:off x="2563150" y="763933"/>
          <a:ext cx="152206" cy="1522065"/>
        </a:xfrm>
        <a:custGeom>
          <a:avLst/>
          <a:gdLst/>
          <a:ahLst/>
          <a:cxnLst/>
          <a:rect l="0" t="0" r="0" b="0"/>
          <a:pathLst>
            <a:path>
              <a:moveTo>
                <a:pt x="0" y="0"/>
              </a:moveTo>
              <a:lnTo>
                <a:pt x="0" y="1522065"/>
              </a:lnTo>
              <a:lnTo>
                <a:pt x="152206" y="15220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6B6CE-0C43-4072-AB7E-7F3884544F5F}">
      <dsp:nvSpPr>
        <dsp:cNvPr id="0" name=""/>
        <dsp:cNvSpPr/>
      </dsp:nvSpPr>
      <dsp:spPr>
        <a:xfrm>
          <a:off x="2715356" y="1905482"/>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err="1"/>
            <a:t>Annual</a:t>
          </a:r>
          <a:r>
            <a:rPr lang="es-MX" sz="1500" kern="1200" dirty="0"/>
            <a:t> total </a:t>
          </a:r>
          <a:r>
            <a:rPr lang="es-MX" sz="1500" kern="1200" dirty="0" err="1"/>
            <a:t>precipitation</a:t>
          </a:r>
          <a:endParaRPr lang="es-CO" sz="1500" kern="1200" dirty="0"/>
        </a:p>
      </dsp:txBody>
      <dsp:txXfrm>
        <a:off x="2737646" y="1927772"/>
        <a:ext cx="1173072" cy="716452"/>
      </dsp:txXfrm>
    </dsp:sp>
    <dsp:sp modelId="{56975FF8-8520-471C-AFBF-CE3336D2F0DD}">
      <dsp:nvSpPr>
        <dsp:cNvPr id="0" name=""/>
        <dsp:cNvSpPr/>
      </dsp:nvSpPr>
      <dsp:spPr>
        <a:xfrm>
          <a:off x="2563150" y="763933"/>
          <a:ext cx="152206" cy="2473356"/>
        </a:xfrm>
        <a:custGeom>
          <a:avLst/>
          <a:gdLst/>
          <a:ahLst/>
          <a:cxnLst/>
          <a:rect l="0" t="0" r="0" b="0"/>
          <a:pathLst>
            <a:path>
              <a:moveTo>
                <a:pt x="0" y="0"/>
              </a:moveTo>
              <a:lnTo>
                <a:pt x="0" y="2473356"/>
              </a:lnTo>
              <a:lnTo>
                <a:pt x="152206" y="24733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175C2-6267-4599-A688-68AB4983D567}">
      <dsp:nvSpPr>
        <dsp:cNvPr id="0" name=""/>
        <dsp:cNvSpPr/>
      </dsp:nvSpPr>
      <dsp:spPr>
        <a:xfrm>
          <a:off x="2715356" y="2856773"/>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a:t>Simple linear </a:t>
          </a:r>
          <a:r>
            <a:rPr lang="es-MX" sz="1500" kern="1200" dirty="0" err="1"/>
            <a:t>regression</a:t>
          </a:r>
          <a:r>
            <a:rPr lang="es-MX" sz="1500" kern="1200" dirty="0"/>
            <a:t> per pixel</a:t>
          </a:r>
          <a:endParaRPr lang="es-CO" sz="1500" kern="1200" dirty="0"/>
        </a:p>
      </dsp:txBody>
      <dsp:txXfrm>
        <a:off x="2737646" y="2879063"/>
        <a:ext cx="1173072" cy="716452"/>
      </dsp:txXfrm>
    </dsp:sp>
    <dsp:sp modelId="{94811003-5A47-4FD9-9423-BC038E07C115}">
      <dsp:nvSpPr>
        <dsp:cNvPr id="0" name=""/>
        <dsp:cNvSpPr/>
      </dsp:nvSpPr>
      <dsp:spPr>
        <a:xfrm>
          <a:off x="2563150" y="763933"/>
          <a:ext cx="152206" cy="3424647"/>
        </a:xfrm>
        <a:custGeom>
          <a:avLst/>
          <a:gdLst/>
          <a:ahLst/>
          <a:cxnLst/>
          <a:rect l="0" t="0" r="0" b="0"/>
          <a:pathLst>
            <a:path>
              <a:moveTo>
                <a:pt x="0" y="0"/>
              </a:moveTo>
              <a:lnTo>
                <a:pt x="0" y="3424647"/>
              </a:lnTo>
              <a:lnTo>
                <a:pt x="152206" y="3424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49FEE7-A559-4952-81F8-8499A549A640}">
      <dsp:nvSpPr>
        <dsp:cNvPr id="0" name=""/>
        <dsp:cNvSpPr/>
      </dsp:nvSpPr>
      <dsp:spPr>
        <a:xfrm>
          <a:off x="2715356" y="3808064"/>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err="1"/>
            <a:t>Calculate</a:t>
          </a:r>
          <a:r>
            <a:rPr lang="es-MX" sz="1500" kern="1200" dirty="0"/>
            <a:t> </a:t>
          </a:r>
          <a:r>
            <a:rPr lang="es-MX" sz="1500" kern="1200" dirty="0" err="1"/>
            <a:t>residuals</a:t>
          </a:r>
          <a:endParaRPr lang="es-CO" sz="1500" kern="1200" dirty="0"/>
        </a:p>
      </dsp:txBody>
      <dsp:txXfrm>
        <a:off x="2737646" y="3830354"/>
        <a:ext cx="1173072" cy="716452"/>
      </dsp:txXfrm>
    </dsp:sp>
    <dsp:sp modelId="{BDE327FE-2F6D-4452-BC4A-FB7DB4F105E4}">
      <dsp:nvSpPr>
        <dsp:cNvPr id="0" name=""/>
        <dsp:cNvSpPr/>
      </dsp:nvSpPr>
      <dsp:spPr>
        <a:xfrm>
          <a:off x="4313525" y="2900"/>
          <a:ext cx="1522065" cy="7610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t>Temporal </a:t>
          </a:r>
          <a:r>
            <a:rPr lang="es-MX" sz="1900" kern="1200" dirty="0" err="1"/>
            <a:t>segmentation</a:t>
          </a:r>
          <a:endParaRPr lang="es-CO" sz="1900" kern="1200" dirty="0"/>
        </a:p>
      </dsp:txBody>
      <dsp:txXfrm>
        <a:off x="4335815" y="25190"/>
        <a:ext cx="1477485" cy="716452"/>
      </dsp:txXfrm>
    </dsp:sp>
    <dsp:sp modelId="{D21FBC0D-40B9-4722-AC18-595AC7E1347B}">
      <dsp:nvSpPr>
        <dsp:cNvPr id="0" name=""/>
        <dsp:cNvSpPr/>
      </dsp:nvSpPr>
      <dsp:spPr>
        <a:xfrm>
          <a:off x="4465731" y="763933"/>
          <a:ext cx="152206" cy="570774"/>
        </a:xfrm>
        <a:custGeom>
          <a:avLst/>
          <a:gdLst/>
          <a:ahLst/>
          <a:cxnLst/>
          <a:rect l="0" t="0" r="0" b="0"/>
          <a:pathLst>
            <a:path>
              <a:moveTo>
                <a:pt x="0" y="0"/>
              </a:moveTo>
              <a:lnTo>
                <a:pt x="0" y="570774"/>
              </a:lnTo>
              <a:lnTo>
                <a:pt x="152206" y="5707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C3956-F905-4873-9935-163FBFB347EE}">
      <dsp:nvSpPr>
        <dsp:cNvPr id="0" name=""/>
        <dsp:cNvSpPr/>
      </dsp:nvSpPr>
      <dsp:spPr>
        <a:xfrm>
          <a:off x="4617938" y="954191"/>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a:t>NDVI residual</a:t>
          </a:r>
          <a:endParaRPr lang="es-CO" sz="1500" kern="1200" dirty="0"/>
        </a:p>
      </dsp:txBody>
      <dsp:txXfrm>
        <a:off x="4640228" y="976481"/>
        <a:ext cx="1173072" cy="716452"/>
      </dsp:txXfrm>
    </dsp:sp>
    <dsp:sp modelId="{DFB9DE31-5269-4CA9-BED2-B111698CAC53}">
      <dsp:nvSpPr>
        <dsp:cNvPr id="0" name=""/>
        <dsp:cNvSpPr/>
      </dsp:nvSpPr>
      <dsp:spPr>
        <a:xfrm>
          <a:off x="4465731" y="763933"/>
          <a:ext cx="152206" cy="1522065"/>
        </a:xfrm>
        <a:custGeom>
          <a:avLst/>
          <a:gdLst/>
          <a:ahLst/>
          <a:cxnLst/>
          <a:rect l="0" t="0" r="0" b="0"/>
          <a:pathLst>
            <a:path>
              <a:moveTo>
                <a:pt x="0" y="0"/>
              </a:moveTo>
              <a:lnTo>
                <a:pt x="0" y="1522065"/>
              </a:lnTo>
              <a:lnTo>
                <a:pt x="152206" y="15220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F50D6-8FDF-4991-9D13-94E9B758F1F5}">
      <dsp:nvSpPr>
        <dsp:cNvPr id="0" name=""/>
        <dsp:cNvSpPr/>
      </dsp:nvSpPr>
      <dsp:spPr>
        <a:xfrm>
          <a:off x="4617938" y="1905482"/>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err="1"/>
            <a:t>Segmentation</a:t>
          </a:r>
          <a:r>
            <a:rPr lang="es-MX" sz="1500" kern="1200" dirty="0"/>
            <a:t> </a:t>
          </a:r>
          <a:r>
            <a:rPr lang="es-MX" sz="1500" kern="1200" dirty="0" err="1"/>
            <a:t>using</a:t>
          </a:r>
          <a:r>
            <a:rPr lang="es-MX" sz="1500" kern="1200" dirty="0"/>
            <a:t> </a:t>
          </a:r>
          <a:r>
            <a:rPr lang="es-MX" sz="1500" kern="1200" dirty="0" err="1"/>
            <a:t>fitted</a:t>
          </a:r>
          <a:r>
            <a:rPr lang="es-MX" sz="1500" kern="1200" dirty="0"/>
            <a:t> </a:t>
          </a:r>
          <a:r>
            <a:rPr lang="es-MX" sz="1500" kern="1200" dirty="0" err="1"/>
            <a:t>values</a:t>
          </a:r>
          <a:endParaRPr lang="es-CO" sz="1500" kern="1200" dirty="0"/>
        </a:p>
      </dsp:txBody>
      <dsp:txXfrm>
        <a:off x="4640228" y="1927772"/>
        <a:ext cx="1173072" cy="716452"/>
      </dsp:txXfrm>
    </dsp:sp>
    <dsp:sp modelId="{067C058C-6E50-4D86-B689-73FF1AF7FBF2}">
      <dsp:nvSpPr>
        <dsp:cNvPr id="0" name=""/>
        <dsp:cNvSpPr/>
      </dsp:nvSpPr>
      <dsp:spPr>
        <a:xfrm>
          <a:off x="6216106" y="2900"/>
          <a:ext cx="1522065" cy="7610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err="1"/>
            <a:t>Unsupervised</a:t>
          </a:r>
          <a:r>
            <a:rPr lang="es-MX" sz="1900" kern="1200" dirty="0"/>
            <a:t> </a:t>
          </a:r>
          <a:r>
            <a:rPr lang="es-MX" sz="1900" kern="1200" dirty="0" err="1"/>
            <a:t>classification</a:t>
          </a:r>
          <a:endParaRPr lang="es-CO" sz="1900" kern="1200" dirty="0"/>
        </a:p>
      </dsp:txBody>
      <dsp:txXfrm>
        <a:off x="6238396" y="25190"/>
        <a:ext cx="1477485" cy="716452"/>
      </dsp:txXfrm>
    </dsp:sp>
    <dsp:sp modelId="{D59DF6A9-6287-4B1D-8167-36AEA338C4E4}">
      <dsp:nvSpPr>
        <dsp:cNvPr id="0" name=""/>
        <dsp:cNvSpPr/>
      </dsp:nvSpPr>
      <dsp:spPr>
        <a:xfrm>
          <a:off x="6368313" y="763933"/>
          <a:ext cx="152206" cy="570774"/>
        </a:xfrm>
        <a:custGeom>
          <a:avLst/>
          <a:gdLst/>
          <a:ahLst/>
          <a:cxnLst/>
          <a:rect l="0" t="0" r="0" b="0"/>
          <a:pathLst>
            <a:path>
              <a:moveTo>
                <a:pt x="0" y="0"/>
              </a:moveTo>
              <a:lnTo>
                <a:pt x="0" y="570774"/>
              </a:lnTo>
              <a:lnTo>
                <a:pt x="152206" y="5707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EFFF8-941E-4C5A-8C98-4523D5D73FCC}">
      <dsp:nvSpPr>
        <dsp:cNvPr id="0" name=""/>
        <dsp:cNvSpPr/>
      </dsp:nvSpPr>
      <dsp:spPr>
        <a:xfrm>
          <a:off x="6520519" y="954191"/>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b="0" kern="1200" dirty="0"/>
            <a:t>K-</a:t>
          </a:r>
          <a:r>
            <a:rPr lang="es-MX" sz="1500" b="0" kern="1200" dirty="0" err="1"/>
            <a:t>means</a:t>
          </a:r>
          <a:endParaRPr lang="es-CO" sz="1500" b="0" kern="1200" dirty="0"/>
        </a:p>
      </dsp:txBody>
      <dsp:txXfrm>
        <a:off x="6542809" y="976481"/>
        <a:ext cx="1173072" cy="716452"/>
      </dsp:txXfrm>
    </dsp:sp>
    <dsp:sp modelId="{C9752E08-B374-46E9-A19B-C2CF543CAD92}">
      <dsp:nvSpPr>
        <dsp:cNvPr id="0" name=""/>
        <dsp:cNvSpPr/>
      </dsp:nvSpPr>
      <dsp:spPr>
        <a:xfrm>
          <a:off x="6368313" y="763933"/>
          <a:ext cx="152206" cy="1522065"/>
        </a:xfrm>
        <a:custGeom>
          <a:avLst/>
          <a:gdLst/>
          <a:ahLst/>
          <a:cxnLst/>
          <a:rect l="0" t="0" r="0" b="0"/>
          <a:pathLst>
            <a:path>
              <a:moveTo>
                <a:pt x="0" y="0"/>
              </a:moveTo>
              <a:lnTo>
                <a:pt x="0" y="1522065"/>
              </a:lnTo>
              <a:lnTo>
                <a:pt x="152206" y="15220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5D351-FADA-4ED8-859F-3F151DF7CFE4}">
      <dsp:nvSpPr>
        <dsp:cNvPr id="0" name=""/>
        <dsp:cNvSpPr/>
      </dsp:nvSpPr>
      <dsp:spPr>
        <a:xfrm>
          <a:off x="6520519" y="1905482"/>
          <a:ext cx="1217652" cy="7610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err="1"/>
            <a:t>Classify</a:t>
          </a:r>
          <a:r>
            <a:rPr lang="es-MX" sz="1500" kern="1200" dirty="0"/>
            <a:t> </a:t>
          </a:r>
          <a:r>
            <a:rPr lang="es-MX" sz="1500" kern="1200" dirty="0" err="1"/>
            <a:t>pixels</a:t>
          </a:r>
          <a:endParaRPr lang="es-CO" sz="1500" kern="1200" dirty="0"/>
        </a:p>
      </dsp:txBody>
      <dsp:txXfrm>
        <a:off x="6542809" y="1927772"/>
        <a:ext cx="1173072" cy="716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A75BC-A09D-4C21-8656-4AD73D5CBCE3}">
      <dsp:nvSpPr>
        <dsp:cNvPr id="0" name=""/>
        <dsp:cNvSpPr/>
      </dsp:nvSpPr>
      <dsp:spPr>
        <a:xfrm>
          <a:off x="510168" y="1029"/>
          <a:ext cx="1534246" cy="767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err="1"/>
            <a:t>Exploratory</a:t>
          </a:r>
          <a:r>
            <a:rPr lang="es-MX" sz="1900" kern="1200" dirty="0"/>
            <a:t> </a:t>
          </a:r>
          <a:r>
            <a:rPr lang="es-MX" sz="1900" kern="1200" dirty="0" err="1"/>
            <a:t>analysis</a:t>
          </a:r>
          <a:endParaRPr lang="es-CO" sz="1900" kern="1200" dirty="0"/>
        </a:p>
      </dsp:txBody>
      <dsp:txXfrm>
        <a:off x="532636" y="23497"/>
        <a:ext cx="1489310" cy="722187"/>
      </dsp:txXfrm>
    </dsp:sp>
    <dsp:sp modelId="{056DBA9C-2562-4922-A3E1-BF26095BFB1B}">
      <dsp:nvSpPr>
        <dsp:cNvPr id="0" name=""/>
        <dsp:cNvSpPr/>
      </dsp:nvSpPr>
      <dsp:spPr>
        <a:xfrm>
          <a:off x="663592" y="768153"/>
          <a:ext cx="153424" cy="575342"/>
        </a:xfrm>
        <a:custGeom>
          <a:avLst/>
          <a:gdLst/>
          <a:ahLst/>
          <a:cxnLst/>
          <a:rect l="0" t="0" r="0" b="0"/>
          <a:pathLst>
            <a:path>
              <a:moveTo>
                <a:pt x="0" y="0"/>
              </a:moveTo>
              <a:lnTo>
                <a:pt x="0" y="575342"/>
              </a:lnTo>
              <a:lnTo>
                <a:pt x="153424" y="5753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9577A6-5A9A-4F32-B9FC-4CE063A46C41}">
      <dsp:nvSpPr>
        <dsp:cNvPr id="0" name=""/>
        <dsp:cNvSpPr/>
      </dsp:nvSpPr>
      <dsp:spPr>
        <a:xfrm>
          <a:off x="817017" y="959933"/>
          <a:ext cx="1227397" cy="767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MX" sz="1500" kern="1200" dirty="0"/>
            <a:t>MODIS</a:t>
          </a:r>
          <a:endParaRPr lang="es-CO" sz="1500" kern="1200" dirty="0"/>
        </a:p>
      </dsp:txBody>
      <dsp:txXfrm>
        <a:off x="839485" y="982401"/>
        <a:ext cx="1182461" cy="722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69833-F704-481D-8241-3CEAE27C8E7E}">
      <dsp:nvSpPr>
        <dsp:cNvPr id="0" name=""/>
        <dsp:cNvSpPr/>
      </dsp:nvSpPr>
      <dsp:spPr>
        <a:xfrm>
          <a:off x="379939" y="3017"/>
          <a:ext cx="1521987" cy="7609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err="1"/>
            <a:t>Preprocessing</a:t>
          </a:r>
          <a:endParaRPr lang="es-CO" sz="1900" kern="1200" dirty="0"/>
        </a:p>
      </dsp:txBody>
      <dsp:txXfrm>
        <a:off x="402228" y="25306"/>
        <a:ext cx="1477409" cy="716415"/>
      </dsp:txXfrm>
    </dsp:sp>
    <dsp:sp modelId="{1CB6ED55-3EF2-4386-8A6B-9611227A36C8}">
      <dsp:nvSpPr>
        <dsp:cNvPr id="0" name=""/>
        <dsp:cNvSpPr/>
      </dsp:nvSpPr>
      <dsp:spPr>
        <a:xfrm>
          <a:off x="532138" y="764011"/>
          <a:ext cx="152198" cy="570745"/>
        </a:xfrm>
        <a:custGeom>
          <a:avLst/>
          <a:gdLst/>
          <a:ahLst/>
          <a:cxnLst/>
          <a:rect l="0" t="0" r="0" b="0"/>
          <a:pathLst>
            <a:path>
              <a:moveTo>
                <a:pt x="0" y="0"/>
              </a:moveTo>
              <a:lnTo>
                <a:pt x="0" y="570745"/>
              </a:lnTo>
              <a:lnTo>
                <a:pt x="152198" y="5707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53ABEC-D788-40AD-A754-FDAFE71BE669}">
      <dsp:nvSpPr>
        <dsp:cNvPr id="0" name=""/>
        <dsp:cNvSpPr/>
      </dsp:nvSpPr>
      <dsp:spPr>
        <a:xfrm>
          <a:off x="684337" y="954259"/>
          <a:ext cx="1217589" cy="7609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t>Annual</a:t>
          </a:r>
          <a:r>
            <a:rPr lang="es-MX" sz="1600" kern="1200" dirty="0"/>
            <a:t> </a:t>
          </a:r>
          <a:r>
            <a:rPr lang="es-MX" sz="1600" kern="1200" dirty="0" err="1"/>
            <a:t>maximum</a:t>
          </a:r>
          <a:r>
            <a:rPr lang="es-MX" sz="1600" kern="1200" dirty="0"/>
            <a:t> NDVI </a:t>
          </a:r>
          <a:endParaRPr lang="es-CO" sz="1600" kern="1200" dirty="0"/>
        </a:p>
      </dsp:txBody>
      <dsp:txXfrm>
        <a:off x="706626" y="976548"/>
        <a:ext cx="1173011" cy="716415"/>
      </dsp:txXfrm>
    </dsp:sp>
    <dsp:sp modelId="{87D815D9-CA63-4B67-BC30-D7D46C5675E5}">
      <dsp:nvSpPr>
        <dsp:cNvPr id="0" name=""/>
        <dsp:cNvSpPr/>
      </dsp:nvSpPr>
      <dsp:spPr>
        <a:xfrm>
          <a:off x="532138" y="764011"/>
          <a:ext cx="152198" cy="1521987"/>
        </a:xfrm>
        <a:custGeom>
          <a:avLst/>
          <a:gdLst/>
          <a:ahLst/>
          <a:cxnLst/>
          <a:rect l="0" t="0" r="0" b="0"/>
          <a:pathLst>
            <a:path>
              <a:moveTo>
                <a:pt x="0" y="0"/>
              </a:moveTo>
              <a:lnTo>
                <a:pt x="0" y="1521987"/>
              </a:lnTo>
              <a:lnTo>
                <a:pt x="152198" y="15219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6B6CE-0C43-4072-AB7E-7F3884544F5F}">
      <dsp:nvSpPr>
        <dsp:cNvPr id="0" name=""/>
        <dsp:cNvSpPr/>
      </dsp:nvSpPr>
      <dsp:spPr>
        <a:xfrm>
          <a:off x="684337" y="1905502"/>
          <a:ext cx="1217589" cy="7609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t>Annual</a:t>
          </a:r>
          <a:r>
            <a:rPr lang="es-MX" sz="1600" kern="1200" dirty="0"/>
            <a:t> total </a:t>
          </a:r>
          <a:r>
            <a:rPr lang="es-MX" sz="1600" kern="1200" dirty="0" err="1"/>
            <a:t>precipitation</a:t>
          </a:r>
          <a:endParaRPr lang="es-CO" sz="1600" kern="1200" dirty="0"/>
        </a:p>
      </dsp:txBody>
      <dsp:txXfrm>
        <a:off x="706626" y="1927791"/>
        <a:ext cx="1173011" cy="716415"/>
      </dsp:txXfrm>
    </dsp:sp>
    <dsp:sp modelId="{56975FF8-8520-471C-AFBF-CE3336D2F0DD}">
      <dsp:nvSpPr>
        <dsp:cNvPr id="0" name=""/>
        <dsp:cNvSpPr/>
      </dsp:nvSpPr>
      <dsp:spPr>
        <a:xfrm>
          <a:off x="532138" y="764011"/>
          <a:ext cx="152198" cy="2473229"/>
        </a:xfrm>
        <a:custGeom>
          <a:avLst/>
          <a:gdLst/>
          <a:ahLst/>
          <a:cxnLst/>
          <a:rect l="0" t="0" r="0" b="0"/>
          <a:pathLst>
            <a:path>
              <a:moveTo>
                <a:pt x="0" y="0"/>
              </a:moveTo>
              <a:lnTo>
                <a:pt x="0" y="2473229"/>
              </a:lnTo>
              <a:lnTo>
                <a:pt x="152198" y="24732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175C2-6267-4599-A688-68AB4983D567}">
      <dsp:nvSpPr>
        <dsp:cNvPr id="0" name=""/>
        <dsp:cNvSpPr/>
      </dsp:nvSpPr>
      <dsp:spPr>
        <a:xfrm>
          <a:off x="684337" y="2856744"/>
          <a:ext cx="1217589" cy="7609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dirty="0"/>
            <a:t>Simple linear </a:t>
          </a:r>
          <a:r>
            <a:rPr lang="es-MX" sz="1600" kern="1200" dirty="0" err="1"/>
            <a:t>regression</a:t>
          </a:r>
          <a:r>
            <a:rPr lang="es-MX" sz="1600" kern="1200" dirty="0"/>
            <a:t> per pixel</a:t>
          </a:r>
          <a:endParaRPr lang="es-CO" sz="1600" kern="1200" dirty="0"/>
        </a:p>
      </dsp:txBody>
      <dsp:txXfrm>
        <a:off x="706626" y="2879033"/>
        <a:ext cx="1173011" cy="716415"/>
      </dsp:txXfrm>
    </dsp:sp>
    <dsp:sp modelId="{94811003-5A47-4FD9-9423-BC038E07C115}">
      <dsp:nvSpPr>
        <dsp:cNvPr id="0" name=""/>
        <dsp:cNvSpPr/>
      </dsp:nvSpPr>
      <dsp:spPr>
        <a:xfrm>
          <a:off x="532138" y="764011"/>
          <a:ext cx="152198" cy="3424471"/>
        </a:xfrm>
        <a:custGeom>
          <a:avLst/>
          <a:gdLst/>
          <a:ahLst/>
          <a:cxnLst/>
          <a:rect l="0" t="0" r="0" b="0"/>
          <a:pathLst>
            <a:path>
              <a:moveTo>
                <a:pt x="0" y="0"/>
              </a:moveTo>
              <a:lnTo>
                <a:pt x="0" y="3424471"/>
              </a:lnTo>
              <a:lnTo>
                <a:pt x="152198" y="34244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49FEE7-A559-4952-81F8-8499A549A640}">
      <dsp:nvSpPr>
        <dsp:cNvPr id="0" name=""/>
        <dsp:cNvSpPr/>
      </dsp:nvSpPr>
      <dsp:spPr>
        <a:xfrm>
          <a:off x="684337" y="3807986"/>
          <a:ext cx="1217589" cy="7609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t>Calculate</a:t>
          </a:r>
          <a:r>
            <a:rPr lang="es-MX" sz="1600" kern="1200" dirty="0"/>
            <a:t> </a:t>
          </a:r>
          <a:r>
            <a:rPr lang="es-MX" sz="1600" kern="1200" dirty="0" err="1"/>
            <a:t>residuals</a:t>
          </a:r>
          <a:endParaRPr lang="es-CO" sz="1600" kern="1200" dirty="0"/>
        </a:p>
      </dsp:txBody>
      <dsp:txXfrm>
        <a:off x="706626" y="3830275"/>
        <a:ext cx="1173011" cy="716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327FE-2F6D-4452-BC4A-FB7DB4F105E4}">
      <dsp:nvSpPr>
        <dsp:cNvPr id="0" name=""/>
        <dsp:cNvSpPr/>
      </dsp:nvSpPr>
      <dsp:spPr>
        <a:xfrm>
          <a:off x="0" y="846424"/>
          <a:ext cx="1756465" cy="878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s-MX" sz="2200" kern="1200" dirty="0"/>
            <a:t>Temporal </a:t>
          </a:r>
          <a:r>
            <a:rPr lang="es-MX" sz="2200" kern="1200" dirty="0" err="1"/>
            <a:t>segmentation</a:t>
          </a:r>
          <a:endParaRPr lang="es-CO" sz="2200" kern="1200" dirty="0"/>
        </a:p>
      </dsp:txBody>
      <dsp:txXfrm>
        <a:off x="25723" y="872147"/>
        <a:ext cx="1705019" cy="826786"/>
      </dsp:txXfrm>
    </dsp:sp>
    <dsp:sp modelId="{D21FBC0D-40B9-4722-AC18-595AC7E1347B}">
      <dsp:nvSpPr>
        <dsp:cNvPr id="0" name=""/>
        <dsp:cNvSpPr/>
      </dsp:nvSpPr>
      <dsp:spPr>
        <a:xfrm>
          <a:off x="175646" y="1724657"/>
          <a:ext cx="175646" cy="658674"/>
        </a:xfrm>
        <a:custGeom>
          <a:avLst/>
          <a:gdLst/>
          <a:ahLst/>
          <a:cxnLst/>
          <a:rect l="0" t="0" r="0" b="0"/>
          <a:pathLst>
            <a:path>
              <a:moveTo>
                <a:pt x="0" y="0"/>
              </a:moveTo>
              <a:lnTo>
                <a:pt x="0" y="658674"/>
              </a:lnTo>
              <a:lnTo>
                <a:pt x="175646" y="658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C3956-F905-4873-9935-163FBFB347EE}">
      <dsp:nvSpPr>
        <dsp:cNvPr id="0" name=""/>
        <dsp:cNvSpPr/>
      </dsp:nvSpPr>
      <dsp:spPr>
        <a:xfrm>
          <a:off x="351292" y="1944215"/>
          <a:ext cx="1405172" cy="878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MX" sz="1700" kern="1200" dirty="0"/>
            <a:t>NDVI residual</a:t>
          </a:r>
          <a:endParaRPr lang="es-CO" sz="1700" kern="1200" dirty="0"/>
        </a:p>
      </dsp:txBody>
      <dsp:txXfrm>
        <a:off x="377015" y="1969938"/>
        <a:ext cx="1353726" cy="826786"/>
      </dsp:txXfrm>
    </dsp:sp>
    <dsp:sp modelId="{DFB9DE31-5269-4CA9-BED2-B111698CAC53}">
      <dsp:nvSpPr>
        <dsp:cNvPr id="0" name=""/>
        <dsp:cNvSpPr/>
      </dsp:nvSpPr>
      <dsp:spPr>
        <a:xfrm>
          <a:off x="175646" y="1724657"/>
          <a:ext cx="175646" cy="1756465"/>
        </a:xfrm>
        <a:custGeom>
          <a:avLst/>
          <a:gdLst/>
          <a:ahLst/>
          <a:cxnLst/>
          <a:rect l="0" t="0" r="0" b="0"/>
          <a:pathLst>
            <a:path>
              <a:moveTo>
                <a:pt x="0" y="0"/>
              </a:moveTo>
              <a:lnTo>
                <a:pt x="0" y="1756465"/>
              </a:lnTo>
              <a:lnTo>
                <a:pt x="175646" y="17564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F50D6-8FDF-4991-9D13-94E9B758F1F5}">
      <dsp:nvSpPr>
        <dsp:cNvPr id="0" name=""/>
        <dsp:cNvSpPr/>
      </dsp:nvSpPr>
      <dsp:spPr>
        <a:xfrm>
          <a:off x="351292" y="3042005"/>
          <a:ext cx="1405172" cy="878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MX" sz="1700" kern="1200" dirty="0" err="1"/>
            <a:t>Segmentation</a:t>
          </a:r>
          <a:r>
            <a:rPr lang="es-MX" sz="1700" kern="1200" dirty="0"/>
            <a:t> </a:t>
          </a:r>
          <a:r>
            <a:rPr lang="es-MX" sz="1700" kern="1200" dirty="0" err="1"/>
            <a:t>using</a:t>
          </a:r>
          <a:r>
            <a:rPr lang="es-MX" sz="1700" kern="1200" dirty="0"/>
            <a:t> </a:t>
          </a:r>
          <a:r>
            <a:rPr lang="es-MX" sz="1700" kern="1200" dirty="0" err="1"/>
            <a:t>fitted</a:t>
          </a:r>
          <a:r>
            <a:rPr lang="es-MX" sz="1700" kern="1200" dirty="0"/>
            <a:t> </a:t>
          </a:r>
          <a:r>
            <a:rPr lang="es-MX" sz="1700" kern="1200" dirty="0" err="1"/>
            <a:t>values</a:t>
          </a:r>
          <a:endParaRPr lang="es-CO" sz="1700" kern="1200" dirty="0"/>
        </a:p>
      </dsp:txBody>
      <dsp:txXfrm>
        <a:off x="377015" y="3067728"/>
        <a:ext cx="1353726" cy="8267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327FE-2F6D-4452-BC4A-FB7DB4F105E4}">
      <dsp:nvSpPr>
        <dsp:cNvPr id="0" name=""/>
        <dsp:cNvSpPr/>
      </dsp:nvSpPr>
      <dsp:spPr>
        <a:xfrm>
          <a:off x="0" y="846424"/>
          <a:ext cx="1756465" cy="878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s-MX" sz="2200" kern="1200" dirty="0"/>
            <a:t>Temporal </a:t>
          </a:r>
          <a:r>
            <a:rPr lang="es-MX" sz="2200" kern="1200" dirty="0" err="1"/>
            <a:t>segmentation</a:t>
          </a:r>
          <a:endParaRPr lang="es-CO" sz="2200" kern="1200" dirty="0"/>
        </a:p>
      </dsp:txBody>
      <dsp:txXfrm>
        <a:off x="25723" y="872147"/>
        <a:ext cx="1705019" cy="826786"/>
      </dsp:txXfrm>
    </dsp:sp>
    <dsp:sp modelId="{D21FBC0D-40B9-4722-AC18-595AC7E1347B}">
      <dsp:nvSpPr>
        <dsp:cNvPr id="0" name=""/>
        <dsp:cNvSpPr/>
      </dsp:nvSpPr>
      <dsp:spPr>
        <a:xfrm>
          <a:off x="175646" y="1724657"/>
          <a:ext cx="175646" cy="658674"/>
        </a:xfrm>
        <a:custGeom>
          <a:avLst/>
          <a:gdLst/>
          <a:ahLst/>
          <a:cxnLst/>
          <a:rect l="0" t="0" r="0" b="0"/>
          <a:pathLst>
            <a:path>
              <a:moveTo>
                <a:pt x="0" y="0"/>
              </a:moveTo>
              <a:lnTo>
                <a:pt x="0" y="658674"/>
              </a:lnTo>
              <a:lnTo>
                <a:pt x="175646" y="6586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C3956-F905-4873-9935-163FBFB347EE}">
      <dsp:nvSpPr>
        <dsp:cNvPr id="0" name=""/>
        <dsp:cNvSpPr/>
      </dsp:nvSpPr>
      <dsp:spPr>
        <a:xfrm>
          <a:off x="351292" y="1944215"/>
          <a:ext cx="1405172" cy="878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MX" sz="1700" kern="1200" dirty="0"/>
            <a:t>NDVI residual</a:t>
          </a:r>
          <a:endParaRPr lang="es-CO" sz="1700" kern="1200" dirty="0"/>
        </a:p>
      </dsp:txBody>
      <dsp:txXfrm>
        <a:off x="377015" y="1969938"/>
        <a:ext cx="1353726" cy="826786"/>
      </dsp:txXfrm>
    </dsp:sp>
    <dsp:sp modelId="{DFB9DE31-5269-4CA9-BED2-B111698CAC53}">
      <dsp:nvSpPr>
        <dsp:cNvPr id="0" name=""/>
        <dsp:cNvSpPr/>
      </dsp:nvSpPr>
      <dsp:spPr>
        <a:xfrm>
          <a:off x="175646" y="1724657"/>
          <a:ext cx="175646" cy="1756465"/>
        </a:xfrm>
        <a:custGeom>
          <a:avLst/>
          <a:gdLst/>
          <a:ahLst/>
          <a:cxnLst/>
          <a:rect l="0" t="0" r="0" b="0"/>
          <a:pathLst>
            <a:path>
              <a:moveTo>
                <a:pt x="0" y="0"/>
              </a:moveTo>
              <a:lnTo>
                <a:pt x="0" y="1756465"/>
              </a:lnTo>
              <a:lnTo>
                <a:pt x="175646" y="17564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F50D6-8FDF-4991-9D13-94E9B758F1F5}">
      <dsp:nvSpPr>
        <dsp:cNvPr id="0" name=""/>
        <dsp:cNvSpPr/>
      </dsp:nvSpPr>
      <dsp:spPr>
        <a:xfrm>
          <a:off x="351292" y="3042005"/>
          <a:ext cx="1405172" cy="878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s-MX" sz="1700" kern="1200" dirty="0" err="1"/>
            <a:t>Segmentation</a:t>
          </a:r>
          <a:r>
            <a:rPr lang="es-MX" sz="1700" kern="1200" dirty="0"/>
            <a:t> </a:t>
          </a:r>
          <a:r>
            <a:rPr lang="es-MX" sz="1700" kern="1200" dirty="0" err="1"/>
            <a:t>using</a:t>
          </a:r>
          <a:r>
            <a:rPr lang="es-MX" sz="1700" kern="1200" dirty="0"/>
            <a:t> </a:t>
          </a:r>
          <a:r>
            <a:rPr lang="es-MX" sz="1700" kern="1200" dirty="0" err="1"/>
            <a:t>fitted</a:t>
          </a:r>
          <a:r>
            <a:rPr lang="es-MX" sz="1700" kern="1200" dirty="0"/>
            <a:t> </a:t>
          </a:r>
          <a:r>
            <a:rPr lang="es-MX" sz="1700" kern="1200" dirty="0" err="1"/>
            <a:t>values</a:t>
          </a:r>
          <a:endParaRPr lang="es-CO" sz="1700" kern="1200" dirty="0"/>
        </a:p>
      </dsp:txBody>
      <dsp:txXfrm>
        <a:off x="377015" y="3067728"/>
        <a:ext cx="1353726" cy="8267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058C-6E50-4D86-B689-73FF1AF7FBF2}">
      <dsp:nvSpPr>
        <dsp:cNvPr id="0" name=""/>
        <dsp:cNvSpPr/>
      </dsp:nvSpPr>
      <dsp:spPr>
        <a:xfrm>
          <a:off x="1653919" y="1147"/>
          <a:ext cx="1637017" cy="8185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s-MX" sz="2100" kern="1200" dirty="0" err="1"/>
            <a:t>Unsupervised</a:t>
          </a:r>
          <a:r>
            <a:rPr lang="es-MX" sz="2100" kern="1200" dirty="0"/>
            <a:t> </a:t>
          </a:r>
          <a:r>
            <a:rPr lang="es-MX" sz="2100" kern="1200" dirty="0" err="1"/>
            <a:t>classification</a:t>
          </a:r>
          <a:endParaRPr lang="es-CO" sz="2100" kern="1200" dirty="0"/>
        </a:p>
      </dsp:txBody>
      <dsp:txXfrm>
        <a:off x="1677892" y="25120"/>
        <a:ext cx="1589071" cy="770562"/>
      </dsp:txXfrm>
    </dsp:sp>
    <dsp:sp modelId="{D59DF6A9-6287-4B1D-8167-36AEA338C4E4}">
      <dsp:nvSpPr>
        <dsp:cNvPr id="0" name=""/>
        <dsp:cNvSpPr/>
      </dsp:nvSpPr>
      <dsp:spPr>
        <a:xfrm>
          <a:off x="1817620" y="819656"/>
          <a:ext cx="163701" cy="613881"/>
        </a:xfrm>
        <a:custGeom>
          <a:avLst/>
          <a:gdLst/>
          <a:ahLst/>
          <a:cxnLst/>
          <a:rect l="0" t="0" r="0" b="0"/>
          <a:pathLst>
            <a:path>
              <a:moveTo>
                <a:pt x="0" y="0"/>
              </a:moveTo>
              <a:lnTo>
                <a:pt x="0" y="613881"/>
              </a:lnTo>
              <a:lnTo>
                <a:pt x="163701" y="6138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EFFF8-941E-4C5A-8C98-4523D5D73FCC}">
      <dsp:nvSpPr>
        <dsp:cNvPr id="0" name=""/>
        <dsp:cNvSpPr/>
      </dsp:nvSpPr>
      <dsp:spPr>
        <a:xfrm>
          <a:off x="1981322" y="1024284"/>
          <a:ext cx="1309614" cy="8185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0" kern="1200" dirty="0"/>
            <a:t>K-</a:t>
          </a:r>
          <a:r>
            <a:rPr lang="es-MX" sz="2500" b="0" kern="1200" dirty="0" err="1"/>
            <a:t>means</a:t>
          </a:r>
          <a:endParaRPr lang="es-CO" sz="2500" b="0" kern="1200" dirty="0"/>
        </a:p>
      </dsp:txBody>
      <dsp:txXfrm>
        <a:off x="2005295" y="1048257"/>
        <a:ext cx="1261668" cy="770562"/>
      </dsp:txXfrm>
    </dsp:sp>
    <dsp:sp modelId="{C9752E08-B374-46E9-A19B-C2CF543CAD92}">
      <dsp:nvSpPr>
        <dsp:cNvPr id="0" name=""/>
        <dsp:cNvSpPr/>
      </dsp:nvSpPr>
      <dsp:spPr>
        <a:xfrm>
          <a:off x="1817620" y="819656"/>
          <a:ext cx="163701" cy="1637017"/>
        </a:xfrm>
        <a:custGeom>
          <a:avLst/>
          <a:gdLst/>
          <a:ahLst/>
          <a:cxnLst/>
          <a:rect l="0" t="0" r="0" b="0"/>
          <a:pathLst>
            <a:path>
              <a:moveTo>
                <a:pt x="0" y="0"/>
              </a:moveTo>
              <a:lnTo>
                <a:pt x="0" y="1637017"/>
              </a:lnTo>
              <a:lnTo>
                <a:pt x="163701" y="16370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5D351-FADA-4ED8-859F-3F151DF7CFE4}">
      <dsp:nvSpPr>
        <dsp:cNvPr id="0" name=""/>
        <dsp:cNvSpPr/>
      </dsp:nvSpPr>
      <dsp:spPr>
        <a:xfrm>
          <a:off x="1981322" y="2047420"/>
          <a:ext cx="1309614" cy="8185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kern="1200" dirty="0" err="1"/>
            <a:t>Classify</a:t>
          </a:r>
          <a:r>
            <a:rPr lang="es-MX" sz="2500" kern="1200" dirty="0"/>
            <a:t> </a:t>
          </a:r>
          <a:r>
            <a:rPr lang="es-MX" sz="2500" kern="1200" dirty="0" err="1"/>
            <a:t>pixels</a:t>
          </a:r>
          <a:endParaRPr lang="es-CO" sz="2500" kern="1200" dirty="0"/>
        </a:p>
      </dsp:txBody>
      <dsp:txXfrm>
        <a:off x="2005295" y="2071393"/>
        <a:ext cx="1261668" cy="7705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81571-DBC3-4C21-A0FA-7607342DE3C3}" type="datetimeFigureOut">
              <a:rPr lang="es-CO" smtClean="0"/>
              <a:t>21/07/2025</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CBC5-9568-4644-BE97-75806E4C0DAE}" type="slidenum">
              <a:rPr lang="es-CO" smtClean="0"/>
              <a:t>‹Nº›</a:t>
            </a:fld>
            <a:endParaRPr lang="es-CO"/>
          </a:p>
        </p:txBody>
      </p:sp>
    </p:spTree>
    <p:extLst>
      <p:ext uri="{BB962C8B-B14F-4D97-AF65-F5344CB8AC3E}">
        <p14:creationId xmlns:p14="http://schemas.microsoft.com/office/powerpoint/2010/main" val="159707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CE8CBC5-9568-4644-BE97-75806E4C0DAE}" type="slidenum">
              <a:rPr lang="es-CO" smtClean="0"/>
              <a:t>2</a:t>
            </a:fld>
            <a:endParaRPr lang="es-CO"/>
          </a:p>
        </p:txBody>
      </p:sp>
    </p:spTree>
    <p:extLst>
      <p:ext uri="{BB962C8B-B14F-4D97-AF65-F5344CB8AC3E}">
        <p14:creationId xmlns:p14="http://schemas.microsoft.com/office/powerpoint/2010/main" val="2987584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CE8CBC5-9568-4644-BE97-75806E4C0DAE}" type="slidenum">
              <a:rPr lang="es-CO" smtClean="0"/>
              <a:t>6</a:t>
            </a:fld>
            <a:endParaRPr lang="es-CO"/>
          </a:p>
        </p:txBody>
      </p:sp>
    </p:spTree>
    <p:extLst>
      <p:ext uri="{BB962C8B-B14F-4D97-AF65-F5344CB8AC3E}">
        <p14:creationId xmlns:p14="http://schemas.microsoft.com/office/powerpoint/2010/main" val="67829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21/07/2025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08117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21/07/2025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76823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21/07/2025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16311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92DB89D-5D07-394E-9E68-0DA793DAC88A}" type="datetimeFigureOut">
              <a:rPr lang="es-ES" smtClean="0"/>
              <a:t>21/07/2025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10055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21/07/2025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8409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892DB89D-5D07-394E-9E68-0DA793DAC88A}" type="datetimeFigureOut">
              <a:rPr lang="es-ES" smtClean="0"/>
              <a:t>21/07/2025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563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892DB89D-5D07-394E-9E68-0DA793DAC88A}" type="datetimeFigureOut">
              <a:rPr lang="es-ES" smtClean="0"/>
              <a:t>21/07/2025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93454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892DB89D-5D07-394E-9E68-0DA793DAC88A}" type="datetimeFigureOut">
              <a:rPr lang="es-ES" smtClean="0"/>
              <a:t>21/07/2025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2688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21/07/2025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8184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21/07/2025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5739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a:t>
            </a:r>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21/07/2025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7499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21/07/2025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‹Nº›</a:t>
            </a:fld>
            <a:endParaRPr lang="es-ES"/>
          </a:p>
        </p:txBody>
      </p:sp>
    </p:spTree>
    <p:extLst>
      <p:ext uri="{BB962C8B-B14F-4D97-AF65-F5344CB8AC3E}">
        <p14:creationId xmlns:p14="http://schemas.microsoft.com/office/powerpoint/2010/main" val="1431618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3.png"/><Relationship Id="rId4" Type="http://schemas.openxmlformats.org/officeDocument/2006/relationships/diagramQuickStyle" Target="../diagrams/quickStyle3.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5.xml"/><Relationship Id="rId7" Type="http://schemas.openxmlformats.org/officeDocument/2006/relationships/image" Target="../media/image14.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7.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5424/rcarto.i104.1096" TargetMode="External"/><Relationship Id="rId2" Type="http://schemas.openxmlformats.org/officeDocument/2006/relationships/hyperlink" Target="https://doi.org/10.1016/j.rse.2021.112648" TargetMode="External"/><Relationship Id="rId1" Type="http://schemas.openxmlformats.org/officeDocument/2006/relationships/slideLayout" Target="../slideLayouts/slideLayout2.xml"/><Relationship Id="rId4" Type="http://schemas.openxmlformats.org/officeDocument/2006/relationships/hyperlink" Target="http://dx.doi.org/10.1016/j.rse.2014.01.01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anielaRayo/cambio_cobertura_f/tree/main"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emapr.github.io/LT-GEE/landtrendr.html"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21D219FD-E1D2-E8CA-E27C-55F4A5FC272C}"/>
              </a:ext>
            </a:extLst>
          </p:cNvPr>
          <p:cNvGraphicFramePr/>
          <p:nvPr>
            <p:extLst>
              <p:ext uri="{D42A27DB-BD31-4B8C-83A1-F6EECF244321}">
                <p14:modId xmlns:p14="http://schemas.microsoft.com/office/powerpoint/2010/main" val="173034041"/>
              </p:ext>
            </p:extLst>
          </p:nvPr>
        </p:nvGraphicFramePr>
        <p:xfrm>
          <a:off x="477375" y="1303870"/>
          <a:ext cx="2281867" cy="4571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1">
            <a:extLst>
              <a:ext uri="{FF2B5EF4-FFF2-40B4-BE49-F238E27FC236}">
                <a16:creationId xmlns:a16="http://schemas.microsoft.com/office/drawing/2014/main" id="{C367649C-FC4F-662A-5D65-BB5DCB470B8C}"/>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Methodology</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preprocessing</a:t>
            </a:r>
            <a:endParaRPr lang="es-CO" sz="1400" spc="300" dirty="0">
              <a:solidFill>
                <a:srgbClr val="172B7E"/>
              </a:solidFill>
              <a:latin typeface="Ancizar Sans" panose="020B0602040300000003" pitchFamily="34" charset="0"/>
            </a:endParaRPr>
          </a:p>
        </p:txBody>
      </p:sp>
      <p:sp>
        <p:nvSpPr>
          <p:cNvPr id="4" name="Título 1">
            <a:extLst>
              <a:ext uri="{FF2B5EF4-FFF2-40B4-BE49-F238E27FC236}">
                <a16:creationId xmlns:a16="http://schemas.microsoft.com/office/drawing/2014/main" id="{D925C288-0F20-41DA-1696-C21D10C46F3E}"/>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5" name="Rectángulo 4">
            <a:extLst>
              <a:ext uri="{FF2B5EF4-FFF2-40B4-BE49-F238E27FC236}">
                <a16:creationId xmlns:a16="http://schemas.microsoft.com/office/drawing/2014/main" id="{D32DDF64-AD8B-B83E-F805-9FA971B64979}"/>
              </a:ext>
            </a:extLst>
          </p:cNvPr>
          <p:cNvSpPr/>
          <p:nvPr/>
        </p:nvSpPr>
        <p:spPr>
          <a:xfrm>
            <a:off x="2520952" y="1294840"/>
            <a:ext cx="6290050" cy="4766663"/>
          </a:xfrm>
          <a:prstGeom prst="rect">
            <a:avLst/>
          </a:prstGeom>
          <a:solidFill>
            <a:schemeClr val="bg1"/>
          </a:solid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AAEA2BD6-EBD0-2C5A-AB60-8354ABA658AF}"/>
              </a:ext>
            </a:extLst>
          </p:cNvPr>
          <p:cNvPicPr>
            <a:picLocks noChangeAspect="1"/>
          </p:cNvPicPr>
          <p:nvPr/>
        </p:nvPicPr>
        <p:blipFill>
          <a:blip r:embed="rId7"/>
          <a:stretch>
            <a:fillRect/>
          </a:stretch>
        </p:blipFill>
        <p:spPr>
          <a:xfrm>
            <a:off x="5725791" y="2278986"/>
            <a:ext cx="2924583" cy="1114581"/>
          </a:xfrm>
          <a:prstGeom prst="rect">
            <a:avLst/>
          </a:prstGeom>
        </p:spPr>
      </p:pic>
      <p:pic>
        <p:nvPicPr>
          <p:cNvPr id="9" name="Imagen 8">
            <a:extLst>
              <a:ext uri="{FF2B5EF4-FFF2-40B4-BE49-F238E27FC236}">
                <a16:creationId xmlns:a16="http://schemas.microsoft.com/office/drawing/2014/main" id="{5DA8EBAC-D90F-1845-11F9-6859CCD03BFB}"/>
              </a:ext>
            </a:extLst>
          </p:cNvPr>
          <p:cNvPicPr>
            <a:picLocks noChangeAspect="1"/>
          </p:cNvPicPr>
          <p:nvPr/>
        </p:nvPicPr>
        <p:blipFill>
          <a:blip r:embed="rId8"/>
          <a:stretch>
            <a:fillRect/>
          </a:stretch>
        </p:blipFill>
        <p:spPr>
          <a:xfrm>
            <a:off x="5800746" y="2005188"/>
            <a:ext cx="666843" cy="238158"/>
          </a:xfrm>
          <a:prstGeom prst="rect">
            <a:avLst/>
          </a:prstGeom>
        </p:spPr>
      </p:pic>
      <p:pic>
        <p:nvPicPr>
          <p:cNvPr id="11" name="Imagen 10">
            <a:extLst>
              <a:ext uri="{FF2B5EF4-FFF2-40B4-BE49-F238E27FC236}">
                <a16:creationId xmlns:a16="http://schemas.microsoft.com/office/drawing/2014/main" id="{8C86EDC4-408D-1C22-18A8-0C97697F0F60}"/>
              </a:ext>
            </a:extLst>
          </p:cNvPr>
          <p:cNvPicPr>
            <a:picLocks noChangeAspect="1"/>
          </p:cNvPicPr>
          <p:nvPr/>
        </p:nvPicPr>
        <p:blipFill>
          <a:blip r:embed="rId9"/>
          <a:stretch>
            <a:fillRect/>
          </a:stretch>
        </p:blipFill>
        <p:spPr>
          <a:xfrm>
            <a:off x="2808620" y="1479000"/>
            <a:ext cx="2924583" cy="2110869"/>
          </a:xfrm>
          <a:prstGeom prst="rect">
            <a:avLst/>
          </a:prstGeom>
        </p:spPr>
      </p:pic>
      <p:pic>
        <p:nvPicPr>
          <p:cNvPr id="13" name="Imagen 12">
            <a:extLst>
              <a:ext uri="{FF2B5EF4-FFF2-40B4-BE49-F238E27FC236}">
                <a16:creationId xmlns:a16="http://schemas.microsoft.com/office/drawing/2014/main" id="{7944685D-9DE8-1E79-FF0D-4D5A173FD62D}"/>
              </a:ext>
            </a:extLst>
          </p:cNvPr>
          <p:cNvPicPr>
            <a:picLocks noChangeAspect="1"/>
          </p:cNvPicPr>
          <p:nvPr/>
        </p:nvPicPr>
        <p:blipFill>
          <a:blip r:embed="rId10"/>
          <a:stretch>
            <a:fillRect/>
          </a:stretch>
        </p:blipFill>
        <p:spPr>
          <a:xfrm>
            <a:off x="3029813" y="3703109"/>
            <a:ext cx="5324727" cy="2164889"/>
          </a:xfrm>
          <a:prstGeom prst="rect">
            <a:avLst/>
          </a:prstGeom>
        </p:spPr>
      </p:pic>
    </p:spTree>
    <p:extLst>
      <p:ext uri="{BB962C8B-B14F-4D97-AF65-F5344CB8AC3E}">
        <p14:creationId xmlns:p14="http://schemas.microsoft.com/office/powerpoint/2010/main" val="142120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4AB49-DF05-A9F5-93C7-D4113236EA7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6A0DCE9E-A08E-A109-C579-28D2198912B8}"/>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Methodology</a:t>
            </a:r>
            <a:r>
              <a:rPr lang="es-CO" sz="1400" spc="300" dirty="0">
                <a:solidFill>
                  <a:srgbClr val="172B7E"/>
                </a:solidFill>
                <a:latin typeface="Ancizar Sans" panose="020B0602040300000003" pitchFamily="34" charset="0"/>
              </a:rPr>
              <a:t>: temporal </a:t>
            </a:r>
            <a:r>
              <a:rPr lang="es-CO" sz="1400" spc="300" dirty="0" err="1">
                <a:solidFill>
                  <a:srgbClr val="172B7E"/>
                </a:solidFill>
                <a:latin typeface="Ancizar Sans" panose="020B0602040300000003" pitchFamily="34" charset="0"/>
              </a:rPr>
              <a:t>segmentation</a:t>
            </a:r>
            <a:endParaRPr lang="es-CO" sz="1400" spc="300" dirty="0">
              <a:solidFill>
                <a:srgbClr val="172B7E"/>
              </a:solidFill>
              <a:latin typeface="Ancizar Sans" panose="020B0602040300000003" pitchFamily="34" charset="0"/>
            </a:endParaRPr>
          </a:p>
        </p:txBody>
      </p:sp>
      <p:sp>
        <p:nvSpPr>
          <p:cNvPr id="4" name="Título 1">
            <a:extLst>
              <a:ext uri="{FF2B5EF4-FFF2-40B4-BE49-F238E27FC236}">
                <a16:creationId xmlns:a16="http://schemas.microsoft.com/office/drawing/2014/main" id="{F1928AEE-46F1-A52C-B968-46965E1A2122}"/>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5" name="Rectángulo 4">
            <a:extLst>
              <a:ext uri="{FF2B5EF4-FFF2-40B4-BE49-F238E27FC236}">
                <a16:creationId xmlns:a16="http://schemas.microsoft.com/office/drawing/2014/main" id="{AB1EF0EF-298E-1EA8-CF1F-8D4623643240}"/>
              </a:ext>
            </a:extLst>
          </p:cNvPr>
          <p:cNvSpPr/>
          <p:nvPr/>
        </p:nvSpPr>
        <p:spPr>
          <a:xfrm>
            <a:off x="2520952" y="1294840"/>
            <a:ext cx="6290050" cy="4766663"/>
          </a:xfrm>
          <a:prstGeom prst="rect">
            <a:avLst/>
          </a:prstGeom>
          <a:solidFill>
            <a:schemeClr val="bg1"/>
          </a:solid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aphicFrame>
        <p:nvGraphicFramePr>
          <p:cNvPr id="6" name="Diagrama 5">
            <a:extLst>
              <a:ext uri="{FF2B5EF4-FFF2-40B4-BE49-F238E27FC236}">
                <a16:creationId xmlns:a16="http://schemas.microsoft.com/office/drawing/2014/main" id="{F79192D4-2809-9FBA-981C-772E62685298}"/>
              </a:ext>
            </a:extLst>
          </p:cNvPr>
          <p:cNvGraphicFramePr/>
          <p:nvPr>
            <p:extLst>
              <p:ext uri="{D42A27DB-BD31-4B8C-83A1-F6EECF244321}">
                <p14:modId xmlns:p14="http://schemas.microsoft.com/office/powerpoint/2010/main" val="1694899579"/>
              </p:ext>
            </p:extLst>
          </p:nvPr>
        </p:nvGraphicFramePr>
        <p:xfrm>
          <a:off x="457346" y="550276"/>
          <a:ext cx="1756465" cy="4766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n 9">
            <a:extLst>
              <a:ext uri="{FF2B5EF4-FFF2-40B4-BE49-F238E27FC236}">
                <a16:creationId xmlns:a16="http://schemas.microsoft.com/office/drawing/2014/main" id="{B58E2EC3-7A49-B37E-0FD2-F4CE1D7C663F}"/>
              </a:ext>
            </a:extLst>
          </p:cNvPr>
          <p:cNvPicPr>
            <a:picLocks noChangeAspect="1"/>
          </p:cNvPicPr>
          <p:nvPr/>
        </p:nvPicPr>
        <p:blipFill>
          <a:blip r:embed="rId7"/>
          <a:stretch>
            <a:fillRect/>
          </a:stretch>
        </p:blipFill>
        <p:spPr>
          <a:xfrm>
            <a:off x="2821333" y="1590918"/>
            <a:ext cx="5817195" cy="1141065"/>
          </a:xfrm>
          <a:prstGeom prst="rect">
            <a:avLst/>
          </a:prstGeom>
        </p:spPr>
      </p:pic>
      <p:pic>
        <p:nvPicPr>
          <p:cNvPr id="14" name="Imagen 13">
            <a:extLst>
              <a:ext uri="{FF2B5EF4-FFF2-40B4-BE49-F238E27FC236}">
                <a16:creationId xmlns:a16="http://schemas.microsoft.com/office/drawing/2014/main" id="{63C45053-BAE5-93A1-282A-46621439C537}"/>
              </a:ext>
            </a:extLst>
          </p:cNvPr>
          <p:cNvPicPr>
            <a:picLocks noChangeAspect="1"/>
          </p:cNvPicPr>
          <p:nvPr/>
        </p:nvPicPr>
        <p:blipFill>
          <a:blip r:embed="rId8"/>
          <a:stretch>
            <a:fillRect/>
          </a:stretch>
        </p:blipFill>
        <p:spPr>
          <a:xfrm>
            <a:off x="4588042" y="2731983"/>
            <a:ext cx="2646947" cy="1848727"/>
          </a:xfrm>
          <a:prstGeom prst="rect">
            <a:avLst/>
          </a:prstGeom>
        </p:spPr>
      </p:pic>
      <p:pic>
        <p:nvPicPr>
          <p:cNvPr id="16" name="Imagen 15">
            <a:extLst>
              <a:ext uri="{FF2B5EF4-FFF2-40B4-BE49-F238E27FC236}">
                <a16:creationId xmlns:a16="http://schemas.microsoft.com/office/drawing/2014/main" id="{82D63E72-9FBF-A332-A3BE-456EAFBD39A6}"/>
              </a:ext>
            </a:extLst>
          </p:cNvPr>
          <p:cNvPicPr>
            <a:picLocks noChangeAspect="1"/>
          </p:cNvPicPr>
          <p:nvPr/>
        </p:nvPicPr>
        <p:blipFill>
          <a:blip r:embed="rId9"/>
          <a:stretch>
            <a:fillRect/>
          </a:stretch>
        </p:blipFill>
        <p:spPr>
          <a:xfrm>
            <a:off x="2584905" y="4665425"/>
            <a:ext cx="6101750" cy="1167291"/>
          </a:xfrm>
          <a:prstGeom prst="rect">
            <a:avLst/>
          </a:prstGeom>
        </p:spPr>
      </p:pic>
    </p:spTree>
    <p:extLst>
      <p:ext uri="{BB962C8B-B14F-4D97-AF65-F5344CB8AC3E}">
        <p14:creationId xmlns:p14="http://schemas.microsoft.com/office/powerpoint/2010/main" val="264103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8F404-43B0-7DD8-2CBC-A6E36A7B0E8C}"/>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8EFECA44-F9AF-7AF7-1983-A639ADAADA21}"/>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Methodology</a:t>
            </a:r>
            <a:r>
              <a:rPr lang="es-CO" sz="1400" spc="300" dirty="0">
                <a:solidFill>
                  <a:srgbClr val="172B7E"/>
                </a:solidFill>
                <a:latin typeface="Ancizar Sans" panose="020B0602040300000003" pitchFamily="34" charset="0"/>
              </a:rPr>
              <a:t>: temporal </a:t>
            </a:r>
            <a:r>
              <a:rPr lang="es-CO" sz="1400" spc="300" dirty="0" err="1">
                <a:solidFill>
                  <a:srgbClr val="172B7E"/>
                </a:solidFill>
                <a:latin typeface="Ancizar Sans" panose="020B0602040300000003" pitchFamily="34" charset="0"/>
              </a:rPr>
              <a:t>segmentation</a:t>
            </a:r>
            <a:endParaRPr lang="es-CO" sz="1400" spc="300" dirty="0">
              <a:solidFill>
                <a:srgbClr val="172B7E"/>
              </a:solidFill>
              <a:latin typeface="Ancizar Sans" panose="020B0602040300000003" pitchFamily="34" charset="0"/>
            </a:endParaRPr>
          </a:p>
        </p:txBody>
      </p:sp>
      <p:sp>
        <p:nvSpPr>
          <p:cNvPr id="4" name="Título 1">
            <a:extLst>
              <a:ext uri="{FF2B5EF4-FFF2-40B4-BE49-F238E27FC236}">
                <a16:creationId xmlns:a16="http://schemas.microsoft.com/office/drawing/2014/main" id="{969F93E8-899E-466A-7DE5-1CCB93A154E0}"/>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5" name="Rectángulo 4">
            <a:extLst>
              <a:ext uri="{FF2B5EF4-FFF2-40B4-BE49-F238E27FC236}">
                <a16:creationId xmlns:a16="http://schemas.microsoft.com/office/drawing/2014/main" id="{26FBF38E-5E0B-5A03-FBCE-8AB9925ECCA7}"/>
              </a:ext>
            </a:extLst>
          </p:cNvPr>
          <p:cNvSpPr/>
          <p:nvPr/>
        </p:nvSpPr>
        <p:spPr>
          <a:xfrm>
            <a:off x="2520952" y="1294840"/>
            <a:ext cx="6290050" cy="4766663"/>
          </a:xfrm>
          <a:prstGeom prst="rect">
            <a:avLst/>
          </a:prstGeom>
          <a:solidFill>
            <a:schemeClr val="bg1"/>
          </a:solid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aphicFrame>
        <p:nvGraphicFramePr>
          <p:cNvPr id="6" name="Diagrama 5">
            <a:extLst>
              <a:ext uri="{FF2B5EF4-FFF2-40B4-BE49-F238E27FC236}">
                <a16:creationId xmlns:a16="http://schemas.microsoft.com/office/drawing/2014/main" id="{3AE0FFA4-FC0B-8187-B788-B0BB3C4481B8}"/>
              </a:ext>
            </a:extLst>
          </p:cNvPr>
          <p:cNvGraphicFramePr/>
          <p:nvPr/>
        </p:nvGraphicFramePr>
        <p:xfrm>
          <a:off x="457346" y="550276"/>
          <a:ext cx="1756465" cy="4766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Imagen 9">
            <a:extLst>
              <a:ext uri="{FF2B5EF4-FFF2-40B4-BE49-F238E27FC236}">
                <a16:creationId xmlns:a16="http://schemas.microsoft.com/office/drawing/2014/main" id="{CE0B8A39-AA1F-FA57-2831-8B113309154C}"/>
              </a:ext>
            </a:extLst>
          </p:cNvPr>
          <p:cNvPicPr>
            <a:picLocks noChangeAspect="1"/>
          </p:cNvPicPr>
          <p:nvPr/>
        </p:nvPicPr>
        <p:blipFill>
          <a:blip r:embed="rId7"/>
          <a:stretch>
            <a:fillRect/>
          </a:stretch>
        </p:blipFill>
        <p:spPr>
          <a:xfrm>
            <a:off x="2821333" y="1590918"/>
            <a:ext cx="5817195" cy="1141065"/>
          </a:xfrm>
          <a:prstGeom prst="rect">
            <a:avLst/>
          </a:prstGeom>
        </p:spPr>
      </p:pic>
      <p:pic>
        <p:nvPicPr>
          <p:cNvPr id="14" name="Imagen 13">
            <a:extLst>
              <a:ext uri="{FF2B5EF4-FFF2-40B4-BE49-F238E27FC236}">
                <a16:creationId xmlns:a16="http://schemas.microsoft.com/office/drawing/2014/main" id="{996BFC51-EB33-E391-8CD9-81F307884217}"/>
              </a:ext>
            </a:extLst>
          </p:cNvPr>
          <p:cNvPicPr>
            <a:picLocks noChangeAspect="1"/>
          </p:cNvPicPr>
          <p:nvPr/>
        </p:nvPicPr>
        <p:blipFill>
          <a:blip r:embed="rId8"/>
          <a:stretch>
            <a:fillRect/>
          </a:stretch>
        </p:blipFill>
        <p:spPr>
          <a:xfrm>
            <a:off x="4588042" y="2731983"/>
            <a:ext cx="2646947" cy="1848727"/>
          </a:xfrm>
          <a:prstGeom prst="rect">
            <a:avLst/>
          </a:prstGeom>
        </p:spPr>
      </p:pic>
      <p:pic>
        <p:nvPicPr>
          <p:cNvPr id="16" name="Imagen 15">
            <a:extLst>
              <a:ext uri="{FF2B5EF4-FFF2-40B4-BE49-F238E27FC236}">
                <a16:creationId xmlns:a16="http://schemas.microsoft.com/office/drawing/2014/main" id="{CE67F6AD-00ED-439A-AAB6-B17B05599FC6}"/>
              </a:ext>
            </a:extLst>
          </p:cNvPr>
          <p:cNvPicPr>
            <a:picLocks noChangeAspect="1"/>
          </p:cNvPicPr>
          <p:nvPr/>
        </p:nvPicPr>
        <p:blipFill>
          <a:blip r:embed="rId9"/>
          <a:stretch>
            <a:fillRect/>
          </a:stretch>
        </p:blipFill>
        <p:spPr>
          <a:xfrm>
            <a:off x="2584905" y="4665425"/>
            <a:ext cx="6101750" cy="1167291"/>
          </a:xfrm>
          <a:prstGeom prst="rect">
            <a:avLst/>
          </a:prstGeom>
        </p:spPr>
      </p:pic>
    </p:spTree>
    <p:extLst>
      <p:ext uri="{BB962C8B-B14F-4D97-AF65-F5344CB8AC3E}">
        <p14:creationId xmlns:p14="http://schemas.microsoft.com/office/powerpoint/2010/main" val="4428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E3720FB-4CF6-DF26-1EE3-127B383C19BD}"/>
              </a:ext>
            </a:extLst>
          </p:cNvPr>
          <p:cNvGraphicFramePr/>
          <p:nvPr>
            <p:extLst>
              <p:ext uri="{D42A27DB-BD31-4B8C-83A1-F6EECF244321}">
                <p14:modId xmlns:p14="http://schemas.microsoft.com/office/powerpoint/2010/main" val="1859671687"/>
              </p:ext>
            </p:extLst>
          </p:nvPr>
        </p:nvGraphicFramePr>
        <p:xfrm>
          <a:off x="-854119" y="1324372"/>
          <a:ext cx="4944856" cy="2867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ítulo 1">
            <a:extLst>
              <a:ext uri="{FF2B5EF4-FFF2-40B4-BE49-F238E27FC236}">
                <a16:creationId xmlns:a16="http://schemas.microsoft.com/office/drawing/2014/main" id="{00F4C988-7D3F-6BFF-FEC3-BCD7B976EFB5}"/>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Methodology</a:t>
            </a:r>
            <a:r>
              <a:rPr lang="es-CO" sz="1400" spc="300" dirty="0">
                <a:solidFill>
                  <a:srgbClr val="172B7E"/>
                </a:solidFill>
                <a:latin typeface="Ancizar Sans" panose="020B0602040300000003" pitchFamily="34" charset="0"/>
              </a:rPr>
              <a:t>: temporal </a:t>
            </a:r>
            <a:r>
              <a:rPr lang="es-CO" sz="1400" spc="300" dirty="0" err="1">
                <a:solidFill>
                  <a:srgbClr val="172B7E"/>
                </a:solidFill>
                <a:latin typeface="Ancizar Sans" panose="020B0602040300000003" pitchFamily="34" charset="0"/>
              </a:rPr>
              <a:t>segmentation</a:t>
            </a:r>
            <a:endParaRPr lang="es-CO" sz="1400" spc="300" dirty="0">
              <a:solidFill>
                <a:srgbClr val="172B7E"/>
              </a:solidFill>
              <a:latin typeface="Ancizar Sans" panose="020B0602040300000003" pitchFamily="34" charset="0"/>
            </a:endParaRPr>
          </a:p>
        </p:txBody>
      </p:sp>
      <p:sp>
        <p:nvSpPr>
          <p:cNvPr id="4" name="Título 1">
            <a:extLst>
              <a:ext uri="{FF2B5EF4-FFF2-40B4-BE49-F238E27FC236}">
                <a16:creationId xmlns:a16="http://schemas.microsoft.com/office/drawing/2014/main" id="{EB601385-037C-C274-4BFC-BEE927A903F2}"/>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5" name="Rectángulo 4">
            <a:extLst>
              <a:ext uri="{FF2B5EF4-FFF2-40B4-BE49-F238E27FC236}">
                <a16:creationId xmlns:a16="http://schemas.microsoft.com/office/drawing/2014/main" id="{BDF81AF1-4DDC-8D2B-8EB6-8BD450A83574}"/>
              </a:ext>
            </a:extLst>
          </p:cNvPr>
          <p:cNvSpPr/>
          <p:nvPr/>
        </p:nvSpPr>
        <p:spPr>
          <a:xfrm>
            <a:off x="2520952" y="1294840"/>
            <a:ext cx="6290050" cy="4766663"/>
          </a:xfrm>
          <a:prstGeom prst="rect">
            <a:avLst/>
          </a:prstGeom>
          <a:solidFill>
            <a:schemeClr val="bg1"/>
          </a:solid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Rectangle 1">
            <a:extLst>
              <a:ext uri="{FF2B5EF4-FFF2-40B4-BE49-F238E27FC236}">
                <a16:creationId xmlns:a16="http://schemas.microsoft.com/office/drawing/2014/main" id="{164A025B-3A59-23DF-1717-8D74D3A7B578}"/>
              </a:ext>
            </a:extLst>
          </p:cNvPr>
          <p:cNvSpPr>
            <a:spLocks noChangeArrowheads="1"/>
          </p:cNvSpPr>
          <p:nvPr/>
        </p:nvSpPr>
        <p:spPr bwMode="auto">
          <a:xfrm>
            <a:off x="2586337" y="2143978"/>
            <a:ext cx="3263397"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i="0" u="none" strike="noStrike" cap="none" normalizeH="0" baseline="0" dirty="0">
                <a:ln>
                  <a:noFill/>
                </a:ln>
                <a:solidFill>
                  <a:schemeClr val="tx1"/>
                </a:solidFill>
                <a:effectLst/>
                <a:latin typeface="Arial" panose="020B0604020202020204" pitchFamily="34" charset="0"/>
              </a:rPr>
              <a:t>Extraer vértices (</a:t>
            </a:r>
            <a:r>
              <a:rPr kumimoji="0" lang="es-CO" altLang="es-CO" sz="1400" b="1" i="0" u="none" strike="noStrike" cap="none" normalizeH="0" baseline="0" dirty="0" err="1">
                <a:ln>
                  <a:noFill/>
                </a:ln>
                <a:solidFill>
                  <a:schemeClr val="tx1"/>
                </a:solidFill>
                <a:effectLst/>
                <a:latin typeface="Arial" panose="020B0604020202020204" pitchFamily="34" charset="0"/>
              </a:rPr>
              <a:t>vertex_stack</a:t>
            </a:r>
            <a:r>
              <a:rPr kumimoji="0" lang="es-CO" altLang="es-CO" sz="1400" b="1" i="0" u="none" strike="noStrike" cap="none" normalizeH="0" baseline="0" dirty="0">
                <a:ln>
                  <a:noFill/>
                </a:ln>
                <a:solidFill>
                  <a:schemeClr val="tx1"/>
                </a:solidFill>
                <a:effectLst/>
                <a:latin typeface="Arial" panose="020B0604020202020204" pitchFamily="34" charset="0"/>
              </a:rPr>
              <a:t>):</a:t>
            </a:r>
            <a:br>
              <a:rPr kumimoji="0" lang="es-CO" altLang="es-CO" sz="1400" b="0" i="0" u="none" strike="noStrike" cap="none" normalizeH="0" baseline="0" dirty="0">
                <a:ln>
                  <a:noFill/>
                </a:ln>
                <a:solidFill>
                  <a:schemeClr val="tx1"/>
                </a:solidFill>
                <a:effectLst/>
                <a:latin typeface="Arial" panose="020B0604020202020204" pitchFamily="34" charset="0"/>
              </a:rPr>
            </a:br>
            <a:r>
              <a:rPr kumimoji="0" lang="es-CO" altLang="es-CO" sz="1400" b="0" i="0" u="none" strike="noStrike" cap="none" normalizeH="0" baseline="0" dirty="0">
                <a:ln>
                  <a:noFill/>
                </a:ln>
                <a:solidFill>
                  <a:schemeClr val="tx1"/>
                </a:solidFill>
                <a:effectLst/>
                <a:latin typeface="Arial" panose="020B0604020202020204" pitchFamily="34" charset="0"/>
              </a:rPr>
              <a:t>Se generan 20 bandas (una por año) que indican si hubo un cambio (vértice) en cada píxel entre 2001 y 2020 (valor 0 o 1).</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i="0" u="none" strike="noStrike" cap="none" normalizeH="0" baseline="0" dirty="0">
                <a:ln>
                  <a:noFill/>
                </a:ln>
                <a:solidFill>
                  <a:schemeClr val="tx1"/>
                </a:solidFill>
                <a:effectLst/>
                <a:latin typeface="Arial" panose="020B0604020202020204" pitchFamily="34" charset="0"/>
              </a:rPr>
              <a:t>Muestrear datos de entrenamiento:</a:t>
            </a:r>
            <a:br>
              <a:rPr kumimoji="0" lang="es-CO" altLang="es-CO" sz="1400" b="0" i="0" u="none" strike="noStrike" cap="none" normalizeH="0" baseline="0" dirty="0">
                <a:ln>
                  <a:noFill/>
                </a:ln>
                <a:solidFill>
                  <a:schemeClr val="tx1"/>
                </a:solidFill>
                <a:effectLst/>
                <a:latin typeface="Arial" panose="020B0604020202020204" pitchFamily="34" charset="0"/>
              </a:rPr>
            </a:br>
            <a:r>
              <a:rPr kumimoji="0" lang="es-CO" altLang="es-CO" sz="1400" b="0" i="0" u="none" strike="noStrike" cap="none" normalizeH="0" baseline="0" dirty="0">
                <a:ln>
                  <a:noFill/>
                </a:ln>
                <a:solidFill>
                  <a:schemeClr val="tx1"/>
                </a:solidFill>
                <a:effectLst/>
                <a:latin typeface="Arial" panose="020B0604020202020204" pitchFamily="34" charset="0"/>
              </a:rPr>
              <a:t>Se extraen 5000 píxeles aleatorios con su historial de cambio (secuencia de 0s y 1s).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s-CO" altLang="es-CO" sz="1400" b="1" i="0" u="none" strike="noStrike" cap="none" normalizeH="0" baseline="0" dirty="0">
                <a:ln>
                  <a:noFill/>
                </a:ln>
                <a:solidFill>
                  <a:schemeClr val="tx1"/>
                </a:solidFill>
                <a:effectLst/>
                <a:latin typeface="Arial" panose="020B0604020202020204" pitchFamily="34" charset="0"/>
              </a:rPr>
              <a:t>Entrenar K-</a:t>
            </a:r>
            <a:r>
              <a:rPr kumimoji="0" lang="es-CO" altLang="es-CO" sz="1400" b="1" i="0" u="none" strike="noStrike" cap="none" normalizeH="0" baseline="0" dirty="0" err="1">
                <a:ln>
                  <a:noFill/>
                </a:ln>
                <a:solidFill>
                  <a:schemeClr val="tx1"/>
                </a:solidFill>
                <a:effectLst/>
                <a:latin typeface="Arial" panose="020B0604020202020204" pitchFamily="34" charset="0"/>
              </a:rPr>
              <a:t>means</a:t>
            </a:r>
            <a:r>
              <a:rPr kumimoji="0" lang="es-CO" altLang="es-CO" sz="1400" b="1" i="0" u="none" strike="noStrike" cap="none" normalizeH="0" baseline="0" dirty="0">
                <a:ln>
                  <a:noFill/>
                </a:ln>
                <a:solidFill>
                  <a:schemeClr val="tx1"/>
                </a:solidFill>
                <a:effectLst/>
                <a:latin typeface="Arial" panose="020B0604020202020204" pitchFamily="34" charset="0"/>
              </a:rPr>
              <a:t>:</a:t>
            </a:r>
            <a:br>
              <a:rPr kumimoji="0" lang="es-CO" altLang="es-CO" sz="1400" b="0" i="0" u="none" strike="noStrike" cap="none" normalizeH="0" baseline="0" dirty="0">
                <a:ln>
                  <a:noFill/>
                </a:ln>
                <a:solidFill>
                  <a:schemeClr val="tx1"/>
                </a:solidFill>
                <a:effectLst/>
                <a:latin typeface="Arial" panose="020B0604020202020204" pitchFamily="34" charset="0"/>
              </a:rPr>
            </a:br>
            <a:r>
              <a:rPr kumimoji="0" lang="es-CO" altLang="es-CO" sz="1400" b="0" i="0" u="none" strike="noStrike" cap="none" normalizeH="0" baseline="0" dirty="0">
                <a:ln>
                  <a:noFill/>
                </a:ln>
                <a:solidFill>
                  <a:schemeClr val="tx1"/>
                </a:solidFill>
                <a:effectLst/>
                <a:latin typeface="Arial" panose="020B0604020202020204" pitchFamily="34" charset="0"/>
              </a:rPr>
              <a:t>Se agrupan los píxeles en 10 </a:t>
            </a:r>
            <a:r>
              <a:rPr kumimoji="0" lang="es-CO" altLang="es-CO" sz="1400" b="0" i="0" u="none" strike="noStrike" cap="none" normalizeH="0" baseline="0" dirty="0" err="1">
                <a:ln>
                  <a:noFill/>
                </a:ln>
                <a:solidFill>
                  <a:schemeClr val="tx1"/>
                </a:solidFill>
                <a:effectLst/>
                <a:latin typeface="Arial" panose="020B0604020202020204" pitchFamily="34" charset="0"/>
              </a:rPr>
              <a:t>clusters</a:t>
            </a:r>
            <a:r>
              <a:rPr kumimoji="0" lang="es-CO" altLang="es-CO" sz="1400" b="0" i="0" u="none" strike="noStrike" cap="none" normalizeH="0" baseline="0" dirty="0">
                <a:ln>
                  <a:noFill/>
                </a:ln>
                <a:solidFill>
                  <a:schemeClr val="tx1"/>
                </a:solidFill>
                <a:effectLst/>
                <a:latin typeface="Arial" panose="020B0604020202020204" pitchFamily="34" charset="0"/>
              </a:rPr>
              <a:t> según similitud en su historial de cambios temporales.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5960CB8B-EF8E-5F61-BDB3-57C7D188E8F7}"/>
              </a:ext>
            </a:extLst>
          </p:cNvPr>
          <p:cNvPicPr>
            <a:picLocks noChangeAspect="1"/>
          </p:cNvPicPr>
          <p:nvPr/>
        </p:nvPicPr>
        <p:blipFill>
          <a:blip r:embed="rId7"/>
          <a:srcRect r="6511"/>
          <a:stretch>
            <a:fillRect/>
          </a:stretch>
        </p:blipFill>
        <p:spPr>
          <a:xfrm>
            <a:off x="5874406" y="2233029"/>
            <a:ext cx="2821662" cy="2391942"/>
          </a:xfrm>
          <a:prstGeom prst="rect">
            <a:avLst/>
          </a:prstGeom>
        </p:spPr>
      </p:pic>
    </p:spTree>
    <p:extLst>
      <p:ext uri="{BB962C8B-B14F-4D97-AF65-F5344CB8AC3E}">
        <p14:creationId xmlns:p14="http://schemas.microsoft.com/office/powerpoint/2010/main" val="236557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477376" y="1882773"/>
            <a:ext cx="8407543" cy="2060564"/>
          </a:xfrm>
          <a:prstGeom prst="rect">
            <a:avLst/>
          </a:prstGeom>
          <a:noFill/>
        </p:spPr>
        <p:txBody>
          <a:bodyPr wrap="square" rtlCol="0">
            <a:spAutoFit/>
          </a:bodyPr>
          <a:lstStyle/>
          <a:p>
            <a:pPr algn="just">
              <a:lnSpc>
                <a:spcPct val="130000"/>
              </a:lnSpc>
            </a:pPr>
            <a:r>
              <a:rPr lang="en-US" sz="2000" dirty="0"/>
              <a:t>Temporal analysis of residual NDVI, combined with segmentation and unsupervised clustering, enables the detection of vegetation change patterns that are not visible with traditional methods. This methodology enhances the monitoring of dynamic ecosystems such as grasslands, allowing for more accurate environmental management.</a:t>
            </a:r>
            <a:endParaRPr lang="es-ES" sz="2000" dirty="0">
              <a:solidFill>
                <a:schemeClr val="tx1">
                  <a:lumMod val="65000"/>
                  <a:lumOff val="35000"/>
                </a:schemeClr>
              </a:solidFill>
              <a:latin typeface="Ancizar Sans Light"/>
              <a:cs typeface="Ancizar Sans Light"/>
            </a:endParaRPr>
          </a:p>
        </p:txBody>
      </p:sp>
      <p:sp>
        <p:nvSpPr>
          <p:cNvPr id="2" name="Título 1">
            <a:extLst>
              <a:ext uri="{FF2B5EF4-FFF2-40B4-BE49-F238E27FC236}">
                <a16:creationId xmlns:a16="http://schemas.microsoft.com/office/drawing/2014/main" id="{D6EEB81C-411D-9939-EF57-36E434B1F8C9}"/>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1400" spc="300" dirty="0">
                <a:solidFill>
                  <a:srgbClr val="172B7E"/>
                </a:solidFill>
                <a:latin typeface="Ancizar Sans" panose="020B0602040300000003" pitchFamily="34" charset="0"/>
              </a:rPr>
              <a:t>C</a:t>
            </a:r>
            <a:r>
              <a:rPr lang="es-CO" sz="1400" spc="300" dirty="0" err="1">
                <a:solidFill>
                  <a:srgbClr val="172B7E"/>
                </a:solidFill>
                <a:latin typeface="Ancizar Sans" panose="020B0602040300000003" pitchFamily="34" charset="0"/>
              </a:rPr>
              <a:t>onclusion</a:t>
            </a:r>
            <a:endParaRPr lang="es-CO" sz="1400" spc="300" dirty="0">
              <a:solidFill>
                <a:srgbClr val="172B7E"/>
              </a:solidFill>
              <a:latin typeface="Ancizar Sans" panose="020B0602040300000003" pitchFamily="34" charset="0"/>
            </a:endParaRPr>
          </a:p>
        </p:txBody>
      </p:sp>
      <p:sp>
        <p:nvSpPr>
          <p:cNvPr id="3" name="Título 1">
            <a:extLst>
              <a:ext uri="{FF2B5EF4-FFF2-40B4-BE49-F238E27FC236}">
                <a16:creationId xmlns:a16="http://schemas.microsoft.com/office/drawing/2014/main" id="{0387681D-8D2D-D3DE-44E6-6A0155316C45}"/>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Tree>
    <p:extLst>
      <p:ext uri="{BB962C8B-B14F-4D97-AF65-F5344CB8AC3E}">
        <p14:creationId xmlns:p14="http://schemas.microsoft.com/office/powerpoint/2010/main" val="311755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38225" y="352425"/>
            <a:ext cx="7448550" cy="5185266"/>
          </a:xfrm>
          <a:prstGeom prst="rect">
            <a:avLst/>
          </a:prstGeom>
          <a:noFill/>
        </p:spPr>
        <p:txBody>
          <a:bodyPr wrap="square" rtlCol="0">
            <a:spAutoFit/>
          </a:bodyPr>
          <a:lstStyle/>
          <a:p>
            <a:pPr>
              <a:lnSpc>
                <a:spcPct val="90000"/>
              </a:lnSpc>
              <a:spcBef>
                <a:spcPct val="0"/>
              </a:spcBef>
            </a:pPr>
            <a:r>
              <a:rPr lang="es-CO" sz="2200" dirty="0" err="1">
                <a:solidFill>
                  <a:srgbClr val="172B7E"/>
                </a:solidFill>
                <a:latin typeface="Ancizar Serif Extrabold" panose="020A0902070300000003" pitchFamily="18" charset="0"/>
                <a:ea typeface="+mj-ea"/>
                <a:cs typeface="Ancizar Sans Extrabold"/>
              </a:rPr>
              <a:t>References</a:t>
            </a:r>
            <a:r>
              <a:rPr lang="es-CO" sz="2200" dirty="0">
                <a:solidFill>
                  <a:srgbClr val="172B7E"/>
                </a:solidFill>
                <a:latin typeface="Ancizar Serif Extrabold" panose="020A0902070300000003" pitchFamily="18" charset="0"/>
                <a:ea typeface="+mj-ea"/>
                <a:cs typeface="Ancizar Sans Extrabold"/>
              </a:rPr>
              <a:t> </a:t>
            </a:r>
          </a:p>
          <a:p>
            <a:endParaRPr lang="es-CO" sz="800" b="1" dirty="0"/>
          </a:p>
          <a:p>
            <a:pPr>
              <a:lnSpc>
                <a:spcPct val="130000"/>
              </a:lnSpc>
            </a:pPr>
            <a:endParaRPr lang="es-CO" sz="1000" dirty="0">
              <a:solidFill>
                <a:schemeClr val="tx1">
                  <a:lumMod val="65000"/>
                  <a:lumOff val="35000"/>
                </a:schemeClr>
              </a:solidFill>
              <a:latin typeface="Ancizar Sans Light"/>
            </a:endParaRPr>
          </a:p>
          <a:p>
            <a:pPr>
              <a:lnSpc>
                <a:spcPct val="130000"/>
              </a:lnSpc>
            </a:pPr>
            <a:endParaRPr lang="es-CO" sz="1000" dirty="0">
              <a:solidFill>
                <a:schemeClr val="tx1">
                  <a:lumMod val="65000"/>
                  <a:lumOff val="35000"/>
                </a:schemeClr>
              </a:solidFill>
              <a:latin typeface="Ancizar Sans Light"/>
            </a:endParaRPr>
          </a:p>
          <a:p>
            <a:pPr algn="just">
              <a:lnSpc>
                <a:spcPct val="130000"/>
              </a:lnSpc>
            </a:pPr>
            <a:r>
              <a:rPr lang="en-US" sz="1200" dirty="0" err="1"/>
              <a:t>Cardille</a:t>
            </a:r>
            <a:r>
              <a:rPr lang="en-US" sz="1200" dirty="0"/>
              <a:t>, J. A., Crowley, M. A., Saah, D., &amp; Clinton, N. E. (Eds.). (2023).</a:t>
            </a:r>
            <a:br>
              <a:rPr lang="en-US" sz="1200" dirty="0"/>
            </a:br>
            <a:r>
              <a:rPr lang="en-US" sz="1200" i="1" dirty="0"/>
              <a:t>Cloud-based Remote Sensing with Google Earth Engine: Fundamentals and Applications</a:t>
            </a:r>
            <a:r>
              <a:rPr lang="en-US" sz="1200" dirty="0"/>
              <a:t>. Springer Nature.</a:t>
            </a:r>
          </a:p>
          <a:p>
            <a:pPr algn="just">
              <a:lnSpc>
                <a:spcPct val="130000"/>
              </a:lnSpc>
            </a:pPr>
            <a:endParaRPr lang="en-US" sz="1200" dirty="0"/>
          </a:p>
          <a:p>
            <a:pPr algn="just">
              <a:lnSpc>
                <a:spcPct val="130000"/>
              </a:lnSpc>
            </a:pPr>
            <a:r>
              <a:rPr lang="es-CO" sz="1200" dirty="0"/>
              <a:t>Chen, S., </a:t>
            </a:r>
            <a:r>
              <a:rPr lang="es-CO" sz="1200" dirty="0" err="1"/>
              <a:t>Woodcock</a:t>
            </a:r>
            <a:r>
              <a:rPr lang="es-CO" sz="1200" dirty="0"/>
              <a:t>, C. E., Bullock, E. L., Arévalo, P., </a:t>
            </a:r>
            <a:r>
              <a:rPr lang="es-CO" sz="1200" dirty="0" err="1"/>
              <a:t>Torchinava</a:t>
            </a:r>
            <a:r>
              <a:rPr lang="es-CO" sz="1200" dirty="0"/>
              <a:t>, P., </a:t>
            </a:r>
            <a:r>
              <a:rPr lang="es-CO" sz="1200" dirty="0" err="1"/>
              <a:t>Peng</a:t>
            </a:r>
            <a:r>
              <a:rPr lang="es-CO" sz="1200" dirty="0"/>
              <a:t>, S., &amp; </a:t>
            </a:r>
            <a:r>
              <a:rPr lang="es-CO" sz="1200" dirty="0" err="1"/>
              <a:t>Olofsson</a:t>
            </a:r>
            <a:r>
              <a:rPr lang="es-CO" sz="1200" dirty="0"/>
              <a:t>, P. (2021). </a:t>
            </a:r>
            <a:r>
              <a:rPr lang="es-CO" sz="1200" dirty="0" err="1"/>
              <a:t>Monitoring</a:t>
            </a:r>
            <a:r>
              <a:rPr lang="es-CO" sz="1200" dirty="0"/>
              <a:t> </a:t>
            </a:r>
            <a:r>
              <a:rPr lang="es-CO" sz="1200" dirty="0" err="1"/>
              <a:t>temperate</a:t>
            </a:r>
            <a:r>
              <a:rPr lang="es-CO" sz="1200" dirty="0"/>
              <a:t> </a:t>
            </a:r>
            <a:r>
              <a:rPr lang="es-CO" sz="1200" dirty="0" err="1"/>
              <a:t>forest</a:t>
            </a:r>
            <a:r>
              <a:rPr lang="es-CO" sz="1200" dirty="0"/>
              <a:t> </a:t>
            </a:r>
            <a:r>
              <a:rPr lang="es-CO" sz="1200" dirty="0" err="1"/>
              <a:t>degradation</a:t>
            </a:r>
            <a:r>
              <a:rPr lang="es-CO" sz="1200" dirty="0"/>
              <a:t> </a:t>
            </a:r>
            <a:r>
              <a:rPr lang="es-CO" sz="1200" dirty="0" err="1"/>
              <a:t>on</a:t>
            </a:r>
            <a:r>
              <a:rPr lang="es-CO" sz="1200" dirty="0"/>
              <a:t> Google </a:t>
            </a:r>
            <a:r>
              <a:rPr lang="es-CO" sz="1200" dirty="0" err="1"/>
              <a:t>Earth</a:t>
            </a:r>
            <a:r>
              <a:rPr lang="es-CO" sz="1200" dirty="0"/>
              <a:t> </a:t>
            </a:r>
            <a:r>
              <a:rPr lang="es-CO" sz="1200" dirty="0" err="1"/>
              <a:t>Engine</a:t>
            </a:r>
            <a:r>
              <a:rPr lang="es-CO" sz="1200" dirty="0"/>
              <a:t> </a:t>
            </a:r>
            <a:r>
              <a:rPr lang="es-CO" sz="1200" dirty="0" err="1"/>
              <a:t>using</a:t>
            </a:r>
            <a:r>
              <a:rPr lang="es-CO" sz="1200" dirty="0"/>
              <a:t> Landsat time series </a:t>
            </a:r>
            <a:r>
              <a:rPr lang="es-CO" sz="1200" dirty="0" err="1"/>
              <a:t>analysis</a:t>
            </a:r>
            <a:r>
              <a:rPr lang="es-CO" sz="1200" dirty="0"/>
              <a:t>. Remote </a:t>
            </a:r>
            <a:r>
              <a:rPr lang="es-CO" sz="1200" dirty="0" err="1"/>
              <a:t>Sensing</a:t>
            </a:r>
            <a:r>
              <a:rPr lang="es-CO" sz="1200" dirty="0"/>
              <a:t> </a:t>
            </a:r>
            <a:r>
              <a:rPr lang="es-CO" sz="1200" dirty="0" err="1"/>
              <a:t>of</a:t>
            </a:r>
            <a:r>
              <a:rPr lang="es-CO" sz="1200" dirty="0"/>
              <a:t> </a:t>
            </a:r>
            <a:r>
              <a:rPr lang="es-CO" sz="1200" dirty="0" err="1"/>
              <a:t>Environment</a:t>
            </a:r>
            <a:r>
              <a:rPr lang="es-CO" sz="1200" dirty="0"/>
              <a:t>, 265, 112648. </a:t>
            </a:r>
            <a:r>
              <a:rPr lang="es-CO" sz="1200" dirty="0">
                <a:hlinkClick r:id="rId2"/>
              </a:rPr>
              <a:t>https://doi.org/10.1016/j.rse.2021.112648</a:t>
            </a:r>
            <a:endParaRPr lang="es-CO" sz="1200" dirty="0"/>
          </a:p>
          <a:p>
            <a:pPr algn="just">
              <a:lnSpc>
                <a:spcPct val="130000"/>
              </a:lnSpc>
            </a:pPr>
            <a:endParaRPr lang="es-CO" sz="1200" dirty="0"/>
          </a:p>
          <a:p>
            <a:pPr algn="just">
              <a:lnSpc>
                <a:spcPct val="130000"/>
              </a:lnSpc>
            </a:pPr>
            <a:r>
              <a:rPr lang="es-CO" sz="1200" dirty="0"/>
              <a:t>Kennedy, R. E., Yang, Z., &amp; Cohen, W. B. (2010). </a:t>
            </a:r>
            <a:r>
              <a:rPr lang="es-CO" sz="1200" dirty="0" err="1"/>
              <a:t>Detecting</a:t>
            </a:r>
            <a:r>
              <a:rPr lang="es-CO" sz="1200" dirty="0"/>
              <a:t> </a:t>
            </a:r>
            <a:r>
              <a:rPr lang="es-CO" sz="1200" dirty="0" err="1"/>
              <a:t>trends</a:t>
            </a:r>
            <a:r>
              <a:rPr lang="es-CO" sz="1200" dirty="0"/>
              <a:t> in </a:t>
            </a:r>
            <a:r>
              <a:rPr lang="es-CO" sz="1200" dirty="0" err="1"/>
              <a:t>forest</a:t>
            </a:r>
            <a:r>
              <a:rPr lang="es-CO" sz="1200" dirty="0"/>
              <a:t> </a:t>
            </a:r>
            <a:r>
              <a:rPr lang="es-CO" sz="1200" dirty="0" err="1"/>
              <a:t>disturbance</a:t>
            </a:r>
            <a:r>
              <a:rPr lang="es-CO" sz="1200" dirty="0"/>
              <a:t> and </a:t>
            </a:r>
            <a:r>
              <a:rPr lang="es-CO" sz="1200" dirty="0" err="1"/>
              <a:t>recovery</a:t>
            </a:r>
            <a:r>
              <a:rPr lang="es-CO" sz="1200" dirty="0"/>
              <a:t> </a:t>
            </a:r>
            <a:r>
              <a:rPr lang="es-CO" sz="1200" dirty="0" err="1"/>
              <a:t>using</a:t>
            </a:r>
            <a:r>
              <a:rPr lang="es-CO" sz="1200" dirty="0"/>
              <a:t> </a:t>
            </a:r>
            <a:r>
              <a:rPr lang="es-CO" sz="1200" dirty="0" err="1"/>
              <a:t>yearly</a:t>
            </a:r>
            <a:r>
              <a:rPr lang="es-CO" sz="1200" dirty="0"/>
              <a:t> Landsat time series: 1. </a:t>
            </a:r>
            <a:r>
              <a:rPr lang="es-CO" sz="1200" dirty="0" err="1"/>
              <a:t>LandTrendr</a:t>
            </a:r>
            <a:r>
              <a:rPr lang="es-CO" sz="1200" dirty="0"/>
              <a:t>—Temporal </a:t>
            </a:r>
            <a:r>
              <a:rPr lang="es-CO" sz="1200" dirty="0" err="1"/>
              <a:t>segmentation</a:t>
            </a:r>
            <a:r>
              <a:rPr lang="es-CO" sz="1200" dirty="0"/>
              <a:t> </a:t>
            </a:r>
            <a:r>
              <a:rPr lang="es-CO" sz="1200" dirty="0" err="1"/>
              <a:t>algorithms</a:t>
            </a:r>
            <a:r>
              <a:rPr lang="es-CO" sz="1200" dirty="0"/>
              <a:t>. Remote </a:t>
            </a:r>
            <a:r>
              <a:rPr lang="es-CO" sz="1200" dirty="0" err="1"/>
              <a:t>Sensing</a:t>
            </a:r>
            <a:r>
              <a:rPr lang="es-CO" sz="1200" dirty="0"/>
              <a:t> </a:t>
            </a:r>
            <a:r>
              <a:rPr lang="es-CO" sz="1200" dirty="0" err="1"/>
              <a:t>of</a:t>
            </a:r>
            <a:r>
              <a:rPr lang="es-CO" sz="1200" dirty="0"/>
              <a:t> </a:t>
            </a:r>
            <a:r>
              <a:rPr lang="es-CO" sz="1200" dirty="0" err="1"/>
              <a:t>Environment</a:t>
            </a:r>
            <a:r>
              <a:rPr lang="es-CO" sz="1200" dirty="0"/>
              <a:t>, 114(12), 2897-2910. https://doi.org/10.1016/j.rse.2010.07.008 </a:t>
            </a:r>
          </a:p>
          <a:p>
            <a:pPr algn="just">
              <a:lnSpc>
                <a:spcPct val="130000"/>
              </a:lnSpc>
            </a:pPr>
            <a:endParaRPr lang="es-CO" sz="1200" dirty="0"/>
          </a:p>
          <a:p>
            <a:pPr algn="just">
              <a:lnSpc>
                <a:spcPct val="130000"/>
              </a:lnSpc>
            </a:pPr>
            <a:r>
              <a:rPr lang="es-CO" sz="1200" dirty="0"/>
              <a:t>Hurtado-Abril, J. L., y Lizarazo, I. (2022). Nuevo índice espectro-temporal para la detección de pérdida forestal en áreas de bosque tropical. Caso de estudio Amazonia colombiana. Revista Cartográfica, (104), 11-35. </a:t>
            </a:r>
            <a:r>
              <a:rPr lang="es-CO" sz="1200" dirty="0">
                <a:hlinkClick r:id="rId3"/>
              </a:rPr>
              <a:t>https://doi.org/10.35424/rcarto.i104.1096</a:t>
            </a:r>
            <a:endParaRPr lang="es-CO" sz="1200" dirty="0"/>
          </a:p>
          <a:p>
            <a:pPr algn="just">
              <a:lnSpc>
                <a:spcPct val="130000"/>
              </a:lnSpc>
            </a:pPr>
            <a:endParaRPr lang="es-CO" sz="1200" dirty="0"/>
          </a:p>
          <a:p>
            <a:pPr algn="just">
              <a:lnSpc>
                <a:spcPct val="130000"/>
              </a:lnSpc>
            </a:pPr>
            <a:r>
              <a:rPr lang="en-US" sz="1200" dirty="0"/>
              <a:t>Zhu, Z., &amp; Woodcock, C. E. (2014). Continuous change detection and classification of land cover using all available Landsat data. Remote Sensing of Environment, 144, 152 171. </a:t>
            </a:r>
            <a:r>
              <a:rPr lang="en-US" sz="1200" dirty="0">
                <a:hlinkClick r:id="rId4"/>
              </a:rPr>
              <a:t>http://dx.doi.org/10.1016/j.rse.2014.01.011</a:t>
            </a:r>
            <a:endParaRPr lang="en-US" sz="1200" dirty="0"/>
          </a:p>
          <a:p>
            <a:pPr>
              <a:lnSpc>
                <a:spcPct val="130000"/>
              </a:lnSpc>
            </a:pPr>
            <a:endParaRPr lang="es-CO" sz="1000" dirty="0"/>
          </a:p>
        </p:txBody>
      </p:sp>
    </p:spTree>
    <p:extLst>
      <p:ext uri="{BB962C8B-B14F-4D97-AF65-F5344CB8AC3E}">
        <p14:creationId xmlns:p14="http://schemas.microsoft.com/office/powerpoint/2010/main" val="100864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D5D1B76-109A-76F6-B24E-80A990D709F6}"/>
              </a:ext>
            </a:extLst>
          </p:cNvPr>
          <p:cNvSpPr txBox="1">
            <a:spLocks/>
          </p:cNvSpPr>
          <p:nvPr/>
        </p:nvSpPr>
        <p:spPr>
          <a:xfrm>
            <a:off x="1443935" y="1201555"/>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400" dirty="0" err="1">
                <a:solidFill>
                  <a:srgbClr val="172B7E"/>
                </a:solidFill>
                <a:latin typeface="Ancizar Serif Extrabold" panose="020A0902070300000003" pitchFamily="18" charset="0"/>
                <a:cs typeface="Ancizar Sans Extrabold"/>
              </a:rPr>
              <a:t>Thanks</a:t>
            </a:r>
            <a:endParaRPr lang="es-ES" sz="2400" dirty="0">
              <a:solidFill>
                <a:srgbClr val="172B7E"/>
              </a:solidFill>
              <a:latin typeface="Ancizar Serif Extrabold" panose="020A0902070300000003" pitchFamily="18" charset="0"/>
              <a:cs typeface="Ancizar Sans Extrabold"/>
            </a:endParaRPr>
          </a:p>
        </p:txBody>
      </p:sp>
      <p:sp>
        <p:nvSpPr>
          <p:cNvPr id="5" name="Título 1">
            <a:extLst>
              <a:ext uri="{FF2B5EF4-FFF2-40B4-BE49-F238E27FC236}">
                <a16:creationId xmlns:a16="http://schemas.microsoft.com/office/drawing/2014/main" id="{3EF63C54-706A-FCEC-64F7-8F1FB1AD261B}"/>
              </a:ext>
            </a:extLst>
          </p:cNvPr>
          <p:cNvSpPr txBox="1">
            <a:spLocks/>
          </p:cNvSpPr>
          <p:nvPr/>
        </p:nvSpPr>
        <p:spPr>
          <a:xfrm>
            <a:off x="1528156" y="3933076"/>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400" dirty="0">
                <a:solidFill>
                  <a:srgbClr val="172B7E"/>
                </a:solidFill>
                <a:latin typeface="Ancizar Serif Extrabold" panose="020A0902070300000003" pitchFamily="18" charset="0"/>
                <a:cs typeface="Ancizar Sans Extrabold"/>
                <a:hlinkClick r:id="rId3"/>
              </a:rPr>
              <a:t>GitHub</a:t>
            </a:r>
            <a:endParaRPr lang="es-ES" sz="2400" dirty="0">
              <a:solidFill>
                <a:srgbClr val="172B7E"/>
              </a:solidFill>
              <a:latin typeface="Ancizar Serif Extrabold" panose="020A0902070300000003" pitchFamily="18" charset="0"/>
              <a:cs typeface="Ancizar Sans Extrabold"/>
            </a:endParaRPr>
          </a:p>
        </p:txBody>
      </p:sp>
      <p:pic>
        <p:nvPicPr>
          <p:cNvPr id="6146" name="Picture 2" descr="Github logo - Iconos Social Media y Logos">
            <a:extLst>
              <a:ext uri="{FF2B5EF4-FFF2-40B4-BE49-F238E27FC236}">
                <a16:creationId xmlns:a16="http://schemas.microsoft.com/office/drawing/2014/main" id="{0485966D-B298-DE8E-8157-598E9F4B6A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290" y="1751900"/>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Título 1"/>
          <p:cNvSpPr txBox="1">
            <a:spLocks/>
          </p:cNvSpPr>
          <p:nvPr/>
        </p:nvSpPr>
        <p:spPr>
          <a:xfrm>
            <a:off x="1452368" y="1894001"/>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4000" dirty="0" err="1">
                <a:solidFill>
                  <a:srgbClr val="172B7E"/>
                </a:solidFill>
                <a:latin typeface="Ancizar Serif Extrabold" panose="020A0902070300000003" pitchFamily="18" charset="0"/>
                <a:cs typeface="Ancizar Sans Extrabold"/>
              </a:rPr>
              <a:t>Detection</a:t>
            </a:r>
            <a:r>
              <a:rPr lang="es-ES" sz="4000" dirty="0">
                <a:solidFill>
                  <a:srgbClr val="172B7E"/>
                </a:solidFill>
                <a:latin typeface="Ancizar Serif Extrabold" panose="020A0902070300000003" pitchFamily="18" charset="0"/>
                <a:cs typeface="Ancizar Sans Extrabold"/>
              </a:rPr>
              <a:t> </a:t>
            </a:r>
            <a:r>
              <a:rPr lang="es-ES" sz="4000" dirty="0" err="1">
                <a:solidFill>
                  <a:srgbClr val="172B7E"/>
                </a:solidFill>
                <a:latin typeface="Ancizar Serif Extrabold" panose="020A0902070300000003" pitchFamily="18" charset="0"/>
                <a:cs typeface="Ancizar Sans Extrabold"/>
              </a:rPr>
              <a:t>of</a:t>
            </a:r>
            <a:r>
              <a:rPr lang="es-ES" sz="4000" dirty="0">
                <a:solidFill>
                  <a:srgbClr val="172B7E"/>
                </a:solidFill>
                <a:latin typeface="Ancizar Serif Extrabold" panose="020A0902070300000003" pitchFamily="18" charset="0"/>
                <a:cs typeface="Ancizar Sans Extrabold"/>
              </a:rPr>
              <a:t> </a:t>
            </a:r>
            <a:r>
              <a:rPr lang="es-ES" sz="4000" dirty="0" err="1">
                <a:solidFill>
                  <a:srgbClr val="172B7E"/>
                </a:solidFill>
                <a:latin typeface="Ancizar Serif Extrabold" panose="020A0902070300000003" pitchFamily="18" charset="0"/>
                <a:cs typeface="Ancizar Sans Extrabold"/>
              </a:rPr>
              <a:t>land</a:t>
            </a:r>
            <a:r>
              <a:rPr lang="es-ES" sz="4000" dirty="0">
                <a:solidFill>
                  <a:srgbClr val="172B7E"/>
                </a:solidFill>
                <a:latin typeface="Ancizar Serif Extrabold" panose="020A0902070300000003" pitchFamily="18" charset="0"/>
                <a:cs typeface="Ancizar Sans Extrabold"/>
              </a:rPr>
              <a:t> </a:t>
            </a:r>
            <a:r>
              <a:rPr lang="es-ES" sz="4000" dirty="0" err="1">
                <a:solidFill>
                  <a:srgbClr val="172B7E"/>
                </a:solidFill>
                <a:latin typeface="Ancizar Serif Extrabold" panose="020A0902070300000003" pitchFamily="18" charset="0"/>
                <a:cs typeface="Ancizar Sans Extrabold"/>
              </a:rPr>
              <a:t>cover</a:t>
            </a:r>
            <a:r>
              <a:rPr lang="es-ES" sz="4000" dirty="0">
                <a:solidFill>
                  <a:srgbClr val="172B7E"/>
                </a:solidFill>
                <a:latin typeface="Ancizar Serif Extrabold" panose="020A0902070300000003" pitchFamily="18" charset="0"/>
                <a:cs typeface="Ancizar Sans Extrabold"/>
              </a:rPr>
              <a:t> </a:t>
            </a:r>
            <a:r>
              <a:rPr lang="es-ES" sz="4000" dirty="0" err="1">
                <a:solidFill>
                  <a:srgbClr val="172B7E"/>
                </a:solidFill>
                <a:latin typeface="Ancizar Serif Extrabold" panose="020A0902070300000003" pitchFamily="18" charset="0"/>
                <a:cs typeface="Ancizar Sans Extrabold"/>
              </a:rPr>
              <a:t>change</a:t>
            </a:r>
            <a:r>
              <a:rPr lang="es-ES" sz="4000" dirty="0">
                <a:solidFill>
                  <a:srgbClr val="172B7E"/>
                </a:solidFill>
                <a:latin typeface="Ancizar Serif Extrabold" panose="020A0902070300000003" pitchFamily="18" charset="0"/>
                <a:cs typeface="Ancizar Sans Extrabold"/>
              </a:rPr>
              <a:t> </a:t>
            </a:r>
            <a:r>
              <a:rPr lang="es-ES" sz="4000" dirty="0" err="1">
                <a:solidFill>
                  <a:srgbClr val="172B7E"/>
                </a:solidFill>
                <a:latin typeface="Ancizar Serif Extrabold" panose="020A0902070300000003" pitchFamily="18" charset="0"/>
                <a:cs typeface="Ancizar Sans Extrabold"/>
              </a:rPr>
              <a:t>using</a:t>
            </a:r>
            <a:r>
              <a:rPr lang="es-ES" sz="4000" dirty="0">
                <a:solidFill>
                  <a:srgbClr val="172B7E"/>
                </a:solidFill>
                <a:latin typeface="Ancizar Serif Extrabold" panose="020A0902070300000003" pitchFamily="18" charset="0"/>
                <a:cs typeface="Ancizar Sans Extrabold"/>
              </a:rPr>
              <a:t> remote </a:t>
            </a:r>
            <a:r>
              <a:rPr lang="es-ES" sz="4000" dirty="0" err="1">
                <a:solidFill>
                  <a:srgbClr val="172B7E"/>
                </a:solidFill>
                <a:latin typeface="Ancizar Serif Extrabold" panose="020A0902070300000003" pitchFamily="18" charset="0"/>
                <a:cs typeface="Ancizar Sans Extrabold"/>
              </a:rPr>
              <a:t>sensing</a:t>
            </a:r>
            <a:r>
              <a:rPr lang="es-ES" sz="4000" dirty="0">
                <a:solidFill>
                  <a:srgbClr val="172B7E"/>
                </a:solidFill>
                <a:latin typeface="Ancizar Serif Extrabold" panose="020A0902070300000003" pitchFamily="18" charset="0"/>
                <a:cs typeface="Ancizar Sans Extrabold"/>
              </a:rPr>
              <a:t> </a:t>
            </a:r>
          </a:p>
          <a:p>
            <a:endParaRPr lang="es-ES" sz="4000" dirty="0">
              <a:solidFill>
                <a:srgbClr val="172B7E"/>
              </a:solidFill>
              <a:latin typeface="Ancizar Serif"/>
              <a:cs typeface="Ancizar Serif"/>
            </a:endParaRPr>
          </a:p>
        </p:txBody>
      </p:sp>
      <p:cxnSp>
        <p:nvCxnSpPr>
          <p:cNvPr id="4" name="Conector recto 3"/>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5" name="CuadroTexto 4"/>
          <p:cNvSpPr txBox="1"/>
          <p:nvPr/>
        </p:nvSpPr>
        <p:spPr>
          <a:xfrm>
            <a:off x="2796651" y="2936138"/>
            <a:ext cx="3546477" cy="369332"/>
          </a:xfrm>
          <a:prstGeom prst="rect">
            <a:avLst/>
          </a:prstGeom>
          <a:noFill/>
        </p:spPr>
        <p:txBody>
          <a:bodyPr wrap="square" rtlCol="0">
            <a:spAutoFit/>
          </a:bodyPr>
          <a:lstStyle/>
          <a:p>
            <a:pPr algn="ctr"/>
            <a:r>
              <a:rPr lang="es-ES" b="1" dirty="0">
                <a:solidFill>
                  <a:schemeClr val="tx1">
                    <a:lumMod val="50000"/>
                    <a:lumOff val="50000"/>
                  </a:schemeClr>
                </a:solidFill>
                <a:latin typeface="Ancizar Sans"/>
                <a:cs typeface="Ancizar Sans"/>
              </a:rPr>
              <a:t>Daniela Rayo Álvarez</a:t>
            </a:r>
          </a:p>
        </p:txBody>
      </p:sp>
      <p:sp>
        <p:nvSpPr>
          <p:cNvPr id="7" name="Título 1"/>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800" dirty="0">
                <a:solidFill>
                  <a:srgbClr val="172B7E"/>
                </a:solidFill>
                <a:latin typeface="Ancizar Serif"/>
                <a:cs typeface="Ancizar Serif"/>
              </a:rPr>
              <a:t>Facultad de Ciencias Agrarias</a:t>
            </a:r>
          </a:p>
        </p:txBody>
      </p:sp>
    </p:spTree>
    <p:extLst>
      <p:ext uri="{BB962C8B-B14F-4D97-AF65-F5344CB8AC3E}">
        <p14:creationId xmlns:p14="http://schemas.microsoft.com/office/powerpoint/2010/main" val="22044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D52F409-5832-337B-BAFC-11B0681C4269}"/>
              </a:ext>
            </a:extLst>
          </p:cNvPr>
          <p:cNvSpPr/>
          <p:nvPr/>
        </p:nvSpPr>
        <p:spPr>
          <a:xfrm>
            <a:off x="72861" y="0"/>
            <a:ext cx="9071139" cy="6100549"/>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CO" dirty="0"/>
          </a:p>
        </p:txBody>
      </p:sp>
      <p:grpSp>
        <p:nvGrpSpPr>
          <p:cNvPr id="4" name="Group 5">
            <a:extLst>
              <a:ext uri="{FF2B5EF4-FFF2-40B4-BE49-F238E27FC236}">
                <a16:creationId xmlns:a16="http://schemas.microsoft.com/office/drawing/2014/main" id="{6B99E051-BA5B-6E56-38A3-57717E18440C}"/>
              </a:ext>
            </a:extLst>
          </p:cNvPr>
          <p:cNvGrpSpPr/>
          <p:nvPr/>
        </p:nvGrpSpPr>
        <p:grpSpPr>
          <a:xfrm>
            <a:off x="1412858" y="1621103"/>
            <a:ext cx="3828653" cy="3657225"/>
            <a:chOff x="402955" y="1670588"/>
            <a:chExt cx="3828653" cy="3657225"/>
          </a:xfrm>
        </p:grpSpPr>
        <p:sp>
          <p:nvSpPr>
            <p:cNvPr id="5" name="Rounded Rectangle 1">
              <a:extLst>
                <a:ext uri="{FF2B5EF4-FFF2-40B4-BE49-F238E27FC236}">
                  <a16:creationId xmlns:a16="http://schemas.microsoft.com/office/drawing/2014/main" id="{9D2A4692-999C-1718-DEE8-0DA5F6AA590F}"/>
                </a:ext>
              </a:extLst>
            </p:cNvPr>
            <p:cNvSpPr/>
            <p:nvPr/>
          </p:nvSpPr>
          <p:spPr>
            <a:xfrm>
              <a:off x="402955" y="1670588"/>
              <a:ext cx="3206857" cy="3206857"/>
            </a:xfrm>
            <a:custGeom>
              <a:avLst/>
              <a:gdLst/>
              <a:ahLst/>
              <a:cxnLst/>
              <a:rect l="0" t="0" r="0" b="0"/>
              <a:pathLst>
                <a:path w="3206857" h="3206857">
                  <a:moveTo>
                    <a:pt x="2633030" y="551687"/>
                  </a:moveTo>
                  <a:lnTo>
                    <a:pt x="2586948" y="592603"/>
                  </a:lnTo>
                  <a:cubicBezTo>
                    <a:pt x="2332885" y="345361"/>
                    <a:pt x="1985940" y="193083"/>
                    <a:pt x="1603428" y="193083"/>
                  </a:cubicBezTo>
                  <a:cubicBezTo>
                    <a:pt x="824516" y="193083"/>
                    <a:pt x="193083" y="824516"/>
                    <a:pt x="193083" y="1603428"/>
                  </a:cubicBezTo>
                  <a:cubicBezTo>
                    <a:pt x="193083" y="2382340"/>
                    <a:pt x="824516" y="3013774"/>
                    <a:pt x="1603428" y="3013774"/>
                  </a:cubicBezTo>
                  <a:cubicBezTo>
                    <a:pt x="2382340" y="3013774"/>
                    <a:pt x="3013774" y="2382340"/>
                    <a:pt x="3013774" y="1603428"/>
                  </a:cubicBezTo>
                  <a:cubicBezTo>
                    <a:pt x="3013774" y="1279521"/>
                    <a:pt x="2904582" y="981117"/>
                    <a:pt x="2721000" y="743018"/>
                  </a:cubicBezTo>
                  <a:lnTo>
                    <a:pt x="2768427" y="700906"/>
                  </a:lnTo>
                  <a:lnTo>
                    <a:pt x="2960005" y="748237"/>
                  </a:lnTo>
                  <a:cubicBezTo>
                    <a:pt x="3116365" y="995749"/>
                    <a:pt x="3206857" y="1289020"/>
                    <a:pt x="3206857" y="1603428"/>
                  </a:cubicBezTo>
                  <a:cubicBezTo>
                    <a:pt x="3206857" y="2488978"/>
                    <a:pt x="2488978" y="3206857"/>
                    <a:pt x="1603428" y="3206857"/>
                  </a:cubicBezTo>
                  <a:cubicBezTo>
                    <a:pt x="717879" y="3206857"/>
                    <a:pt x="0" y="2488978"/>
                    <a:pt x="0" y="1603428"/>
                  </a:cubicBezTo>
                  <a:cubicBezTo>
                    <a:pt x="0" y="717879"/>
                    <a:pt x="717879" y="0"/>
                    <a:pt x="1603428" y="0"/>
                  </a:cubicBezTo>
                  <a:cubicBezTo>
                    <a:pt x="1983204" y="0"/>
                    <a:pt x="2332141" y="132032"/>
                    <a:pt x="2606844" y="352698"/>
                  </a:cubicBezTo>
                  <a:close/>
                </a:path>
              </a:pathLst>
            </a:custGeom>
            <a:solidFill>
              <a:srgbClr val="FFF8B6"/>
            </a:solidFill>
            <a:ln>
              <a:noFill/>
            </a:ln>
          </p:spPr>
          <p:txBody>
            <a:bodyPr rtlCol="0" anchor="ctr"/>
            <a:lstStyle/>
            <a:p>
              <a:pPr algn="ctr"/>
              <a:endParaRPr sz="1400"/>
            </a:p>
          </p:txBody>
        </p:sp>
        <p:sp>
          <p:nvSpPr>
            <p:cNvPr id="6" name="Rounded Rectangle 2">
              <a:extLst>
                <a:ext uri="{FF2B5EF4-FFF2-40B4-BE49-F238E27FC236}">
                  <a16:creationId xmlns:a16="http://schemas.microsoft.com/office/drawing/2014/main" id="{7DEDB08C-B959-FA77-9A81-85D502375F8A}"/>
                </a:ext>
              </a:extLst>
            </p:cNvPr>
            <p:cNvSpPr/>
            <p:nvPr/>
          </p:nvSpPr>
          <p:spPr>
            <a:xfrm>
              <a:off x="3561024" y="4658331"/>
              <a:ext cx="670584" cy="669482"/>
            </a:xfrm>
            <a:custGeom>
              <a:avLst/>
              <a:gdLst/>
              <a:ahLst/>
              <a:cxnLst/>
              <a:rect l="0" t="0" r="0" b="0"/>
              <a:pathLst>
                <a:path w="670584" h="669482">
                  <a:moveTo>
                    <a:pt x="551283" y="550265"/>
                  </a:moveTo>
                  <a:cubicBezTo>
                    <a:pt x="431981" y="669482"/>
                    <a:pt x="238603" y="669482"/>
                    <a:pt x="119301" y="550265"/>
                  </a:cubicBezTo>
                  <a:cubicBezTo>
                    <a:pt x="0" y="430963"/>
                    <a:pt x="0" y="237500"/>
                    <a:pt x="119301" y="118198"/>
                  </a:cubicBezTo>
                  <a:cubicBezTo>
                    <a:pt x="227827" y="9758"/>
                    <a:pt x="397616" y="0"/>
                    <a:pt x="517172" y="88755"/>
                  </a:cubicBezTo>
                  <a:cubicBezTo>
                    <a:pt x="529051" y="97579"/>
                    <a:pt x="540507" y="107423"/>
                    <a:pt x="551283" y="118198"/>
                  </a:cubicBezTo>
                  <a:cubicBezTo>
                    <a:pt x="552895" y="119811"/>
                    <a:pt x="554422" y="121423"/>
                    <a:pt x="555950" y="123035"/>
                  </a:cubicBezTo>
                  <a:cubicBezTo>
                    <a:pt x="670584" y="242592"/>
                    <a:pt x="668973" y="432575"/>
                    <a:pt x="551283" y="550265"/>
                  </a:cubicBezTo>
                  <a:close/>
                </a:path>
              </a:pathLst>
            </a:custGeom>
            <a:solidFill>
              <a:srgbClr val="FFF8B6"/>
            </a:solidFill>
            <a:ln>
              <a:noFill/>
            </a:ln>
          </p:spPr>
          <p:txBody>
            <a:bodyPr rtlCol="0" anchor="ctr"/>
            <a:lstStyle/>
            <a:p>
              <a:pPr algn="ctr"/>
              <a:endParaRPr sz="1400"/>
            </a:p>
          </p:txBody>
        </p:sp>
        <p:sp>
          <p:nvSpPr>
            <p:cNvPr id="7" name="Rounded Rectangle 3">
              <a:extLst>
                <a:ext uri="{FF2B5EF4-FFF2-40B4-BE49-F238E27FC236}">
                  <a16:creationId xmlns:a16="http://schemas.microsoft.com/office/drawing/2014/main" id="{E1BB7D4A-7378-C14F-5AAC-70D613EB8E38}"/>
                </a:ext>
              </a:extLst>
            </p:cNvPr>
            <p:cNvSpPr/>
            <p:nvPr/>
          </p:nvSpPr>
          <p:spPr>
            <a:xfrm>
              <a:off x="402955" y="1670588"/>
              <a:ext cx="3206857" cy="3206857"/>
            </a:xfrm>
            <a:custGeom>
              <a:avLst/>
              <a:gdLst/>
              <a:ahLst/>
              <a:cxnLst/>
              <a:rect l="0" t="0" r="0" b="0"/>
              <a:pathLst>
                <a:path w="3206857" h="3206857">
                  <a:moveTo>
                    <a:pt x="2633030" y="551687"/>
                  </a:moveTo>
                  <a:lnTo>
                    <a:pt x="2586948" y="592603"/>
                  </a:lnTo>
                  <a:cubicBezTo>
                    <a:pt x="2332885" y="345361"/>
                    <a:pt x="1985940" y="193083"/>
                    <a:pt x="1603428" y="193083"/>
                  </a:cubicBezTo>
                  <a:cubicBezTo>
                    <a:pt x="824516" y="193083"/>
                    <a:pt x="193083" y="824516"/>
                    <a:pt x="193083" y="1603428"/>
                  </a:cubicBezTo>
                  <a:cubicBezTo>
                    <a:pt x="193083" y="2382340"/>
                    <a:pt x="824516" y="3013774"/>
                    <a:pt x="1603428" y="3013774"/>
                  </a:cubicBezTo>
                  <a:cubicBezTo>
                    <a:pt x="2382340" y="3013774"/>
                    <a:pt x="3013774" y="2382340"/>
                    <a:pt x="3013774" y="1603428"/>
                  </a:cubicBezTo>
                  <a:cubicBezTo>
                    <a:pt x="3013774" y="1279521"/>
                    <a:pt x="2904582" y="981117"/>
                    <a:pt x="2721000" y="743018"/>
                  </a:cubicBezTo>
                  <a:lnTo>
                    <a:pt x="2768427" y="700906"/>
                  </a:lnTo>
                  <a:lnTo>
                    <a:pt x="2960005" y="748237"/>
                  </a:lnTo>
                  <a:cubicBezTo>
                    <a:pt x="3116365" y="995749"/>
                    <a:pt x="3206857" y="1289020"/>
                    <a:pt x="3206857" y="1603428"/>
                  </a:cubicBezTo>
                  <a:cubicBezTo>
                    <a:pt x="3206857" y="2488978"/>
                    <a:pt x="2488978" y="3206857"/>
                    <a:pt x="1603428" y="3206857"/>
                  </a:cubicBezTo>
                  <a:cubicBezTo>
                    <a:pt x="717879" y="3206857"/>
                    <a:pt x="0" y="2488978"/>
                    <a:pt x="0" y="1603428"/>
                  </a:cubicBezTo>
                  <a:cubicBezTo>
                    <a:pt x="0" y="717879"/>
                    <a:pt x="717879" y="0"/>
                    <a:pt x="1603428" y="0"/>
                  </a:cubicBezTo>
                  <a:cubicBezTo>
                    <a:pt x="1983204" y="0"/>
                    <a:pt x="2332141" y="132032"/>
                    <a:pt x="2606844" y="352698"/>
                  </a:cubicBezTo>
                  <a:close/>
                </a:path>
              </a:pathLst>
            </a:custGeom>
            <a:noFill/>
            <a:ln w="12591">
              <a:solidFill>
                <a:srgbClr val="FFFFFF"/>
              </a:solidFill>
            </a:ln>
          </p:spPr>
          <p:txBody>
            <a:bodyPr rtlCol="0" anchor="ctr"/>
            <a:lstStyle/>
            <a:p>
              <a:pPr algn="ctr"/>
              <a:endParaRPr sz="1400"/>
            </a:p>
          </p:txBody>
        </p:sp>
        <p:sp>
          <p:nvSpPr>
            <p:cNvPr id="8" name="Rounded Rectangle 4">
              <a:extLst>
                <a:ext uri="{FF2B5EF4-FFF2-40B4-BE49-F238E27FC236}">
                  <a16:creationId xmlns:a16="http://schemas.microsoft.com/office/drawing/2014/main" id="{DB75E6D8-88D6-2384-D4D0-972728F88E08}"/>
                </a:ext>
              </a:extLst>
            </p:cNvPr>
            <p:cNvSpPr/>
            <p:nvPr/>
          </p:nvSpPr>
          <p:spPr>
            <a:xfrm>
              <a:off x="3561024" y="4658331"/>
              <a:ext cx="670584" cy="669482"/>
            </a:xfrm>
            <a:custGeom>
              <a:avLst/>
              <a:gdLst/>
              <a:ahLst/>
              <a:cxnLst/>
              <a:rect l="0" t="0" r="0" b="0"/>
              <a:pathLst>
                <a:path w="670584" h="669482">
                  <a:moveTo>
                    <a:pt x="551283" y="550265"/>
                  </a:moveTo>
                  <a:cubicBezTo>
                    <a:pt x="431981" y="669482"/>
                    <a:pt x="238603" y="669482"/>
                    <a:pt x="119301" y="550265"/>
                  </a:cubicBezTo>
                  <a:cubicBezTo>
                    <a:pt x="0" y="430963"/>
                    <a:pt x="0" y="237500"/>
                    <a:pt x="119301" y="118198"/>
                  </a:cubicBezTo>
                  <a:cubicBezTo>
                    <a:pt x="227827" y="9758"/>
                    <a:pt x="397616" y="0"/>
                    <a:pt x="517172" y="88755"/>
                  </a:cubicBezTo>
                  <a:cubicBezTo>
                    <a:pt x="529051" y="97579"/>
                    <a:pt x="540507" y="107423"/>
                    <a:pt x="551283" y="118198"/>
                  </a:cubicBezTo>
                  <a:cubicBezTo>
                    <a:pt x="552895" y="119811"/>
                    <a:pt x="554422" y="121423"/>
                    <a:pt x="555950" y="123035"/>
                  </a:cubicBezTo>
                  <a:cubicBezTo>
                    <a:pt x="670584" y="242592"/>
                    <a:pt x="668973" y="432575"/>
                    <a:pt x="551283" y="550265"/>
                  </a:cubicBezTo>
                  <a:close/>
                </a:path>
              </a:pathLst>
            </a:custGeom>
            <a:noFill/>
            <a:ln w="12591">
              <a:solidFill>
                <a:srgbClr val="FFFFFF"/>
              </a:solidFill>
            </a:ln>
          </p:spPr>
          <p:txBody>
            <a:bodyPr rtlCol="0" anchor="ctr"/>
            <a:lstStyle/>
            <a:p>
              <a:pPr algn="ctr"/>
              <a:endParaRPr sz="1400"/>
            </a:p>
          </p:txBody>
        </p:sp>
      </p:grpSp>
      <p:grpSp>
        <p:nvGrpSpPr>
          <p:cNvPr id="9" name="Group 10">
            <a:extLst>
              <a:ext uri="{FF2B5EF4-FFF2-40B4-BE49-F238E27FC236}">
                <a16:creationId xmlns:a16="http://schemas.microsoft.com/office/drawing/2014/main" id="{CFA7B308-C5AD-4030-95BE-1C86D24A2418}"/>
              </a:ext>
            </a:extLst>
          </p:cNvPr>
          <p:cNvGrpSpPr/>
          <p:nvPr/>
        </p:nvGrpSpPr>
        <p:grpSpPr>
          <a:xfrm>
            <a:off x="2008897" y="2219484"/>
            <a:ext cx="3911940" cy="2014779"/>
            <a:chOff x="998994" y="2268969"/>
            <a:chExt cx="3911940" cy="2014779"/>
          </a:xfrm>
        </p:grpSpPr>
        <p:sp>
          <p:nvSpPr>
            <p:cNvPr id="10" name="Rounded Rectangle 6">
              <a:extLst>
                <a:ext uri="{FF2B5EF4-FFF2-40B4-BE49-F238E27FC236}">
                  <a16:creationId xmlns:a16="http://schemas.microsoft.com/office/drawing/2014/main" id="{66F19E7D-AFEB-893F-FFD7-62914B2CBDC5}"/>
                </a:ext>
              </a:extLst>
            </p:cNvPr>
            <p:cNvSpPr/>
            <p:nvPr/>
          </p:nvSpPr>
          <p:spPr>
            <a:xfrm>
              <a:off x="998994" y="2268969"/>
              <a:ext cx="2014779" cy="2014779"/>
            </a:xfrm>
            <a:custGeom>
              <a:avLst/>
              <a:gdLst/>
              <a:ahLst/>
              <a:cxnLst/>
              <a:rect l="0" t="0" r="0" b="0"/>
              <a:pathLst>
                <a:path w="2014779" h="2014779">
                  <a:moveTo>
                    <a:pt x="2014779" y="1007389"/>
                  </a:moveTo>
                  <a:cubicBezTo>
                    <a:pt x="2014779" y="1563720"/>
                    <a:pt x="1563720" y="2014779"/>
                    <a:pt x="1007389" y="2014779"/>
                  </a:cubicBezTo>
                  <a:cubicBezTo>
                    <a:pt x="451058" y="2014779"/>
                    <a:pt x="0" y="1563720"/>
                    <a:pt x="0" y="1007389"/>
                  </a:cubicBezTo>
                  <a:cubicBezTo>
                    <a:pt x="0" y="451058"/>
                    <a:pt x="451058" y="0"/>
                    <a:pt x="1007389" y="0"/>
                  </a:cubicBezTo>
                  <a:cubicBezTo>
                    <a:pt x="1269479" y="0"/>
                    <a:pt x="1508146" y="100067"/>
                    <a:pt x="1687294" y="264104"/>
                  </a:cubicBezTo>
                  <a:lnTo>
                    <a:pt x="1536185" y="399262"/>
                  </a:lnTo>
                  <a:cubicBezTo>
                    <a:pt x="1394731" y="276024"/>
                    <a:pt x="1209791" y="201477"/>
                    <a:pt x="1007389" y="201477"/>
                  </a:cubicBezTo>
                  <a:cubicBezTo>
                    <a:pt x="562291" y="201477"/>
                    <a:pt x="201477" y="562291"/>
                    <a:pt x="201477" y="1007389"/>
                  </a:cubicBezTo>
                  <a:cubicBezTo>
                    <a:pt x="201477" y="1452488"/>
                    <a:pt x="562291" y="1813301"/>
                    <a:pt x="1007389" y="1813301"/>
                  </a:cubicBezTo>
                  <a:cubicBezTo>
                    <a:pt x="1452488" y="1813301"/>
                    <a:pt x="1813301" y="1452488"/>
                    <a:pt x="1813301" y="1007389"/>
                  </a:cubicBezTo>
                  <a:cubicBezTo>
                    <a:pt x="1813301" y="837224"/>
                    <a:pt x="1760581" y="679400"/>
                    <a:pt x="1670504" y="549363"/>
                  </a:cubicBezTo>
                  <a:lnTo>
                    <a:pt x="1821612" y="414205"/>
                  </a:lnTo>
                  <a:cubicBezTo>
                    <a:pt x="1943087" y="580592"/>
                    <a:pt x="2014779" y="785596"/>
                    <a:pt x="2014779" y="1007389"/>
                  </a:cubicBezTo>
                  <a:close/>
                </a:path>
              </a:pathLst>
            </a:custGeom>
            <a:solidFill>
              <a:srgbClr val="C8FFE5"/>
            </a:solidFill>
            <a:ln>
              <a:noFill/>
            </a:ln>
          </p:spPr>
          <p:txBody>
            <a:bodyPr rtlCol="0" anchor="ctr"/>
            <a:lstStyle/>
            <a:p>
              <a:pPr algn="ctr"/>
              <a:endParaRPr sz="1400"/>
            </a:p>
          </p:txBody>
        </p:sp>
        <p:sp>
          <p:nvSpPr>
            <p:cNvPr id="11" name="Rounded Rectangle 7">
              <a:extLst>
                <a:ext uri="{FF2B5EF4-FFF2-40B4-BE49-F238E27FC236}">
                  <a16:creationId xmlns:a16="http://schemas.microsoft.com/office/drawing/2014/main" id="{88DED6A7-D1C7-8B2D-8565-A189652792BB}"/>
                </a:ext>
              </a:extLst>
            </p:cNvPr>
            <p:cNvSpPr/>
            <p:nvPr/>
          </p:nvSpPr>
          <p:spPr>
            <a:xfrm>
              <a:off x="4300000" y="2975031"/>
              <a:ext cx="610934" cy="610934"/>
            </a:xfrm>
            <a:custGeom>
              <a:avLst/>
              <a:gdLst/>
              <a:ahLst/>
              <a:cxnLst/>
              <a:rect l="0" t="0" r="0" b="0"/>
              <a:pathLst>
                <a:path w="610934" h="610934">
                  <a:moveTo>
                    <a:pt x="610934" y="305467"/>
                  </a:moveTo>
                  <a:cubicBezTo>
                    <a:pt x="610934" y="471947"/>
                    <a:pt x="477716" y="607370"/>
                    <a:pt x="312086" y="610849"/>
                  </a:cubicBezTo>
                  <a:cubicBezTo>
                    <a:pt x="309879" y="610934"/>
                    <a:pt x="307673" y="610934"/>
                    <a:pt x="305467" y="610934"/>
                  </a:cubicBezTo>
                  <a:cubicBezTo>
                    <a:pt x="290278" y="610934"/>
                    <a:pt x="275260" y="609830"/>
                    <a:pt x="260665" y="607710"/>
                  </a:cubicBezTo>
                  <a:cubicBezTo>
                    <a:pt x="113192" y="585987"/>
                    <a:pt x="0" y="458964"/>
                    <a:pt x="0" y="305467"/>
                  </a:cubicBezTo>
                  <a:cubicBezTo>
                    <a:pt x="0" y="151969"/>
                    <a:pt x="113531" y="24607"/>
                    <a:pt x="261343" y="3139"/>
                  </a:cubicBezTo>
                  <a:cubicBezTo>
                    <a:pt x="275768" y="1103"/>
                    <a:pt x="290448" y="0"/>
                    <a:pt x="305467" y="0"/>
                  </a:cubicBezTo>
                  <a:cubicBezTo>
                    <a:pt x="307758" y="0"/>
                    <a:pt x="309964" y="0"/>
                    <a:pt x="312255" y="84"/>
                  </a:cubicBezTo>
                  <a:cubicBezTo>
                    <a:pt x="477801" y="3648"/>
                    <a:pt x="610934" y="139072"/>
                    <a:pt x="610934" y="305467"/>
                  </a:cubicBezTo>
                  <a:close/>
                </a:path>
              </a:pathLst>
            </a:custGeom>
            <a:solidFill>
              <a:srgbClr val="C8FFE5"/>
            </a:solidFill>
            <a:ln>
              <a:noFill/>
            </a:ln>
          </p:spPr>
          <p:txBody>
            <a:bodyPr rtlCol="0" anchor="ctr"/>
            <a:lstStyle/>
            <a:p>
              <a:pPr algn="ctr"/>
              <a:endParaRPr sz="1400"/>
            </a:p>
          </p:txBody>
        </p:sp>
        <p:sp>
          <p:nvSpPr>
            <p:cNvPr id="12" name="Rounded Rectangle 8">
              <a:extLst>
                <a:ext uri="{FF2B5EF4-FFF2-40B4-BE49-F238E27FC236}">
                  <a16:creationId xmlns:a16="http://schemas.microsoft.com/office/drawing/2014/main" id="{F4F1FA62-09E3-3665-D7E9-94F7D461D180}"/>
                </a:ext>
              </a:extLst>
            </p:cNvPr>
            <p:cNvSpPr/>
            <p:nvPr/>
          </p:nvSpPr>
          <p:spPr>
            <a:xfrm>
              <a:off x="998994" y="2268969"/>
              <a:ext cx="2014779" cy="2014779"/>
            </a:xfrm>
            <a:custGeom>
              <a:avLst/>
              <a:gdLst/>
              <a:ahLst/>
              <a:cxnLst/>
              <a:rect l="0" t="0" r="0" b="0"/>
              <a:pathLst>
                <a:path w="2014779" h="2014779">
                  <a:moveTo>
                    <a:pt x="2014779" y="1007389"/>
                  </a:moveTo>
                  <a:cubicBezTo>
                    <a:pt x="2014779" y="1563720"/>
                    <a:pt x="1563720" y="2014779"/>
                    <a:pt x="1007389" y="2014779"/>
                  </a:cubicBezTo>
                  <a:cubicBezTo>
                    <a:pt x="451058" y="2014779"/>
                    <a:pt x="0" y="1563720"/>
                    <a:pt x="0" y="1007389"/>
                  </a:cubicBezTo>
                  <a:cubicBezTo>
                    <a:pt x="0" y="451058"/>
                    <a:pt x="451058" y="0"/>
                    <a:pt x="1007389" y="0"/>
                  </a:cubicBezTo>
                  <a:cubicBezTo>
                    <a:pt x="1269479" y="0"/>
                    <a:pt x="1508146" y="100067"/>
                    <a:pt x="1687294" y="264104"/>
                  </a:cubicBezTo>
                  <a:lnTo>
                    <a:pt x="1536185" y="399262"/>
                  </a:lnTo>
                  <a:cubicBezTo>
                    <a:pt x="1394731" y="276024"/>
                    <a:pt x="1209791" y="201477"/>
                    <a:pt x="1007389" y="201477"/>
                  </a:cubicBezTo>
                  <a:cubicBezTo>
                    <a:pt x="562291" y="201477"/>
                    <a:pt x="201477" y="562291"/>
                    <a:pt x="201477" y="1007389"/>
                  </a:cubicBezTo>
                  <a:cubicBezTo>
                    <a:pt x="201477" y="1452488"/>
                    <a:pt x="562291" y="1813301"/>
                    <a:pt x="1007389" y="1813301"/>
                  </a:cubicBezTo>
                  <a:cubicBezTo>
                    <a:pt x="1452488" y="1813301"/>
                    <a:pt x="1813301" y="1452488"/>
                    <a:pt x="1813301" y="1007389"/>
                  </a:cubicBezTo>
                  <a:cubicBezTo>
                    <a:pt x="1813301" y="837224"/>
                    <a:pt x="1760581" y="679400"/>
                    <a:pt x="1670504" y="549363"/>
                  </a:cubicBezTo>
                  <a:lnTo>
                    <a:pt x="1821612" y="414205"/>
                  </a:lnTo>
                  <a:cubicBezTo>
                    <a:pt x="1943087" y="580592"/>
                    <a:pt x="2014779" y="785596"/>
                    <a:pt x="2014779" y="1007389"/>
                  </a:cubicBezTo>
                  <a:close/>
                </a:path>
              </a:pathLst>
            </a:custGeom>
            <a:noFill/>
            <a:ln w="12591">
              <a:solidFill>
                <a:srgbClr val="FFFFFF"/>
              </a:solidFill>
            </a:ln>
          </p:spPr>
          <p:txBody>
            <a:bodyPr rtlCol="0" anchor="ctr"/>
            <a:lstStyle/>
            <a:p>
              <a:pPr algn="ctr"/>
              <a:endParaRPr sz="1400"/>
            </a:p>
          </p:txBody>
        </p:sp>
        <p:sp>
          <p:nvSpPr>
            <p:cNvPr id="13" name="Rounded Rectangle 9">
              <a:extLst>
                <a:ext uri="{FF2B5EF4-FFF2-40B4-BE49-F238E27FC236}">
                  <a16:creationId xmlns:a16="http://schemas.microsoft.com/office/drawing/2014/main" id="{6C835BD8-4D08-381B-E511-736E697D93C3}"/>
                </a:ext>
              </a:extLst>
            </p:cNvPr>
            <p:cNvSpPr/>
            <p:nvPr/>
          </p:nvSpPr>
          <p:spPr>
            <a:xfrm>
              <a:off x="4300000" y="2975031"/>
              <a:ext cx="610934" cy="610934"/>
            </a:xfrm>
            <a:custGeom>
              <a:avLst/>
              <a:gdLst/>
              <a:ahLst/>
              <a:cxnLst/>
              <a:rect l="0" t="0" r="0" b="0"/>
              <a:pathLst>
                <a:path w="610934" h="610934">
                  <a:moveTo>
                    <a:pt x="610934" y="305467"/>
                  </a:moveTo>
                  <a:cubicBezTo>
                    <a:pt x="610934" y="471947"/>
                    <a:pt x="477716" y="607370"/>
                    <a:pt x="312086" y="610849"/>
                  </a:cubicBezTo>
                  <a:cubicBezTo>
                    <a:pt x="309879" y="610934"/>
                    <a:pt x="307673" y="610934"/>
                    <a:pt x="305467" y="610934"/>
                  </a:cubicBezTo>
                  <a:cubicBezTo>
                    <a:pt x="290278" y="610934"/>
                    <a:pt x="275260" y="609830"/>
                    <a:pt x="260665" y="607710"/>
                  </a:cubicBezTo>
                  <a:cubicBezTo>
                    <a:pt x="113192" y="585987"/>
                    <a:pt x="0" y="458964"/>
                    <a:pt x="0" y="305467"/>
                  </a:cubicBezTo>
                  <a:cubicBezTo>
                    <a:pt x="0" y="151969"/>
                    <a:pt x="113531" y="24607"/>
                    <a:pt x="261343" y="3139"/>
                  </a:cubicBezTo>
                  <a:cubicBezTo>
                    <a:pt x="275768" y="1103"/>
                    <a:pt x="290448" y="0"/>
                    <a:pt x="305467" y="0"/>
                  </a:cubicBezTo>
                  <a:cubicBezTo>
                    <a:pt x="307758" y="0"/>
                    <a:pt x="309964" y="0"/>
                    <a:pt x="312255" y="84"/>
                  </a:cubicBezTo>
                  <a:cubicBezTo>
                    <a:pt x="477801" y="3648"/>
                    <a:pt x="610934" y="139072"/>
                    <a:pt x="610934" y="305467"/>
                  </a:cubicBezTo>
                  <a:close/>
                </a:path>
              </a:pathLst>
            </a:custGeom>
            <a:noFill/>
            <a:ln w="12591">
              <a:solidFill>
                <a:srgbClr val="FFFFFF"/>
              </a:solidFill>
            </a:ln>
          </p:spPr>
          <p:txBody>
            <a:bodyPr rtlCol="0" anchor="ctr"/>
            <a:lstStyle/>
            <a:p>
              <a:pPr algn="ctr"/>
              <a:endParaRPr sz="1400"/>
            </a:p>
          </p:txBody>
        </p:sp>
      </p:grpSp>
      <p:grpSp>
        <p:nvGrpSpPr>
          <p:cNvPr id="14" name="Group 15">
            <a:extLst>
              <a:ext uri="{FF2B5EF4-FFF2-40B4-BE49-F238E27FC236}">
                <a16:creationId xmlns:a16="http://schemas.microsoft.com/office/drawing/2014/main" id="{1A1128FE-2A95-C6E6-8E38-BBED24464AA0}"/>
              </a:ext>
            </a:extLst>
          </p:cNvPr>
          <p:cNvGrpSpPr/>
          <p:nvPr/>
        </p:nvGrpSpPr>
        <p:grpSpPr>
          <a:xfrm>
            <a:off x="1706680" y="1917267"/>
            <a:ext cx="4069399" cy="2619213"/>
            <a:chOff x="696777" y="1966752"/>
            <a:chExt cx="4069399" cy="2619213"/>
          </a:xfrm>
        </p:grpSpPr>
        <p:sp>
          <p:nvSpPr>
            <p:cNvPr id="15" name="Rounded Rectangle 11">
              <a:extLst>
                <a:ext uri="{FF2B5EF4-FFF2-40B4-BE49-F238E27FC236}">
                  <a16:creationId xmlns:a16="http://schemas.microsoft.com/office/drawing/2014/main" id="{25681F8F-6EC6-34A0-6FCF-85DE4750FDEC}"/>
                </a:ext>
              </a:extLst>
            </p:cNvPr>
            <p:cNvSpPr/>
            <p:nvPr/>
          </p:nvSpPr>
          <p:spPr>
            <a:xfrm>
              <a:off x="696777" y="1966752"/>
              <a:ext cx="2619213" cy="2619213"/>
            </a:xfrm>
            <a:custGeom>
              <a:avLst/>
              <a:gdLst/>
              <a:ahLst/>
              <a:cxnLst/>
              <a:rect l="0" t="0" r="0" b="0"/>
              <a:pathLst>
                <a:path w="2619213" h="2619213">
                  <a:moveTo>
                    <a:pt x="2619213" y="1309606"/>
                  </a:moveTo>
                  <a:cubicBezTo>
                    <a:pt x="2619213" y="2032912"/>
                    <a:pt x="2032912" y="2619213"/>
                    <a:pt x="1309606" y="2619213"/>
                  </a:cubicBezTo>
                  <a:cubicBezTo>
                    <a:pt x="586300" y="2619213"/>
                    <a:pt x="0" y="2032996"/>
                    <a:pt x="0" y="1309606"/>
                  </a:cubicBezTo>
                  <a:cubicBezTo>
                    <a:pt x="0" y="586216"/>
                    <a:pt x="586300" y="0"/>
                    <a:pt x="1309606" y="0"/>
                  </a:cubicBezTo>
                  <a:cubicBezTo>
                    <a:pt x="1661185" y="0"/>
                    <a:pt x="1980444" y="138516"/>
                    <a:pt x="2215669" y="364003"/>
                  </a:cubicBezTo>
                  <a:lnTo>
                    <a:pt x="2064981" y="498825"/>
                  </a:lnTo>
                  <a:cubicBezTo>
                    <a:pt x="1867029" y="314389"/>
                    <a:pt x="1601497" y="201477"/>
                    <a:pt x="1309606" y="201477"/>
                  </a:cubicBezTo>
                  <a:cubicBezTo>
                    <a:pt x="697617" y="201477"/>
                    <a:pt x="201477" y="697701"/>
                    <a:pt x="201477" y="1309606"/>
                  </a:cubicBezTo>
                  <a:cubicBezTo>
                    <a:pt x="201477" y="1921512"/>
                    <a:pt x="697617" y="2417735"/>
                    <a:pt x="1309606" y="2417735"/>
                  </a:cubicBezTo>
                  <a:cubicBezTo>
                    <a:pt x="1921596" y="2417735"/>
                    <a:pt x="2417735" y="1921596"/>
                    <a:pt x="2417735" y="1309606"/>
                  </a:cubicBezTo>
                  <a:cubicBezTo>
                    <a:pt x="2417735" y="1062040"/>
                    <a:pt x="2336472" y="833447"/>
                    <a:pt x="2199299" y="648926"/>
                  </a:cubicBezTo>
                  <a:lnTo>
                    <a:pt x="2349988" y="514104"/>
                  </a:lnTo>
                  <a:cubicBezTo>
                    <a:pt x="2518894" y="734639"/>
                    <a:pt x="2619213" y="1010412"/>
                    <a:pt x="2619213" y="1309606"/>
                  </a:cubicBezTo>
                  <a:close/>
                </a:path>
              </a:pathLst>
            </a:custGeom>
            <a:solidFill>
              <a:srgbClr val="DCE9FF"/>
            </a:solidFill>
            <a:ln>
              <a:noFill/>
            </a:ln>
          </p:spPr>
          <p:txBody>
            <a:bodyPr rtlCol="0" anchor="ctr"/>
            <a:lstStyle/>
            <a:p>
              <a:pPr algn="ctr"/>
              <a:endParaRPr sz="1400"/>
            </a:p>
          </p:txBody>
        </p:sp>
        <p:sp>
          <p:nvSpPr>
            <p:cNvPr id="16" name="Rounded Rectangle 12">
              <a:extLst>
                <a:ext uri="{FF2B5EF4-FFF2-40B4-BE49-F238E27FC236}">
                  <a16:creationId xmlns:a16="http://schemas.microsoft.com/office/drawing/2014/main" id="{9B863590-98EB-59B1-DEFE-7B96D5BA746B}"/>
                </a:ext>
              </a:extLst>
            </p:cNvPr>
            <p:cNvSpPr/>
            <p:nvPr/>
          </p:nvSpPr>
          <p:spPr>
            <a:xfrm>
              <a:off x="4079469" y="3874631"/>
              <a:ext cx="686707" cy="677543"/>
            </a:xfrm>
            <a:custGeom>
              <a:avLst/>
              <a:gdLst/>
              <a:ahLst/>
              <a:cxnLst/>
              <a:rect l="0" t="0" r="0" b="0"/>
              <a:pathLst>
                <a:path w="686707" h="677543">
                  <a:moveTo>
                    <a:pt x="623153" y="449801"/>
                  </a:moveTo>
                  <a:cubicBezTo>
                    <a:pt x="559514" y="603382"/>
                    <a:pt x="385058" y="677543"/>
                    <a:pt x="230798" y="617807"/>
                  </a:cubicBezTo>
                  <a:cubicBezTo>
                    <a:pt x="228507" y="616959"/>
                    <a:pt x="226300" y="616025"/>
                    <a:pt x="224009" y="615092"/>
                  </a:cubicBezTo>
                  <a:cubicBezTo>
                    <a:pt x="209924" y="609237"/>
                    <a:pt x="196517" y="602534"/>
                    <a:pt x="183874" y="594898"/>
                  </a:cubicBezTo>
                  <a:cubicBezTo>
                    <a:pt x="55917" y="518446"/>
                    <a:pt x="0" y="357736"/>
                    <a:pt x="58717" y="215949"/>
                  </a:cubicBezTo>
                  <a:cubicBezTo>
                    <a:pt x="117520" y="74160"/>
                    <a:pt x="270762" y="0"/>
                    <a:pt x="415435" y="36571"/>
                  </a:cubicBezTo>
                  <a:cubicBezTo>
                    <a:pt x="429691" y="40220"/>
                    <a:pt x="443860" y="44886"/>
                    <a:pt x="457777" y="50656"/>
                  </a:cubicBezTo>
                  <a:cubicBezTo>
                    <a:pt x="460153" y="51674"/>
                    <a:pt x="462528" y="52608"/>
                    <a:pt x="464819" y="53711"/>
                  </a:cubicBezTo>
                  <a:cubicBezTo>
                    <a:pt x="615856" y="120660"/>
                    <a:pt x="686707" y="296303"/>
                    <a:pt x="623153" y="449801"/>
                  </a:cubicBezTo>
                  <a:close/>
                </a:path>
              </a:pathLst>
            </a:custGeom>
            <a:solidFill>
              <a:srgbClr val="DCE9FF"/>
            </a:solidFill>
            <a:ln>
              <a:noFill/>
            </a:ln>
          </p:spPr>
          <p:txBody>
            <a:bodyPr rtlCol="0" anchor="ctr"/>
            <a:lstStyle/>
            <a:p>
              <a:pPr algn="ctr"/>
              <a:endParaRPr sz="1400"/>
            </a:p>
          </p:txBody>
        </p:sp>
        <p:sp>
          <p:nvSpPr>
            <p:cNvPr id="17" name="Rounded Rectangle 13">
              <a:extLst>
                <a:ext uri="{FF2B5EF4-FFF2-40B4-BE49-F238E27FC236}">
                  <a16:creationId xmlns:a16="http://schemas.microsoft.com/office/drawing/2014/main" id="{C4667497-4327-6456-278A-83AD8C497C4A}"/>
                </a:ext>
              </a:extLst>
            </p:cNvPr>
            <p:cNvSpPr/>
            <p:nvPr/>
          </p:nvSpPr>
          <p:spPr>
            <a:xfrm>
              <a:off x="696777" y="1966752"/>
              <a:ext cx="2619213" cy="2619213"/>
            </a:xfrm>
            <a:custGeom>
              <a:avLst/>
              <a:gdLst/>
              <a:ahLst/>
              <a:cxnLst/>
              <a:rect l="0" t="0" r="0" b="0"/>
              <a:pathLst>
                <a:path w="2619213" h="2619213">
                  <a:moveTo>
                    <a:pt x="2619213" y="1309606"/>
                  </a:moveTo>
                  <a:cubicBezTo>
                    <a:pt x="2619213" y="2032912"/>
                    <a:pt x="2032912" y="2619213"/>
                    <a:pt x="1309606" y="2619213"/>
                  </a:cubicBezTo>
                  <a:cubicBezTo>
                    <a:pt x="586300" y="2619213"/>
                    <a:pt x="0" y="2032996"/>
                    <a:pt x="0" y="1309606"/>
                  </a:cubicBezTo>
                  <a:cubicBezTo>
                    <a:pt x="0" y="586216"/>
                    <a:pt x="586300" y="0"/>
                    <a:pt x="1309606" y="0"/>
                  </a:cubicBezTo>
                  <a:cubicBezTo>
                    <a:pt x="1661185" y="0"/>
                    <a:pt x="1980444" y="138516"/>
                    <a:pt x="2215669" y="364003"/>
                  </a:cubicBezTo>
                  <a:lnTo>
                    <a:pt x="2064981" y="498825"/>
                  </a:lnTo>
                  <a:cubicBezTo>
                    <a:pt x="1867029" y="314389"/>
                    <a:pt x="1601497" y="201477"/>
                    <a:pt x="1309606" y="201477"/>
                  </a:cubicBezTo>
                  <a:cubicBezTo>
                    <a:pt x="697617" y="201477"/>
                    <a:pt x="201477" y="697701"/>
                    <a:pt x="201477" y="1309606"/>
                  </a:cubicBezTo>
                  <a:cubicBezTo>
                    <a:pt x="201477" y="1921512"/>
                    <a:pt x="697617" y="2417735"/>
                    <a:pt x="1309606" y="2417735"/>
                  </a:cubicBezTo>
                  <a:cubicBezTo>
                    <a:pt x="1921596" y="2417735"/>
                    <a:pt x="2417735" y="1921596"/>
                    <a:pt x="2417735" y="1309606"/>
                  </a:cubicBezTo>
                  <a:cubicBezTo>
                    <a:pt x="2417735" y="1062040"/>
                    <a:pt x="2336472" y="833447"/>
                    <a:pt x="2199299" y="648926"/>
                  </a:cubicBezTo>
                  <a:lnTo>
                    <a:pt x="2349988" y="514104"/>
                  </a:lnTo>
                  <a:cubicBezTo>
                    <a:pt x="2518894" y="734639"/>
                    <a:pt x="2619213" y="1010412"/>
                    <a:pt x="2619213" y="1309606"/>
                  </a:cubicBezTo>
                  <a:close/>
                </a:path>
              </a:pathLst>
            </a:custGeom>
            <a:noFill/>
            <a:ln w="12591">
              <a:solidFill>
                <a:srgbClr val="FFFFFF"/>
              </a:solidFill>
            </a:ln>
          </p:spPr>
          <p:txBody>
            <a:bodyPr rtlCol="0" anchor="ctr"/>
            <a:lstStyle/>
            <a:p>
              <a:pPr algn="ctr"/>
              <a:endParaRPr sz="1400"/>
            </a:p>
          </p:txBody>
        </p:sp>
        <p:sp>
          <p:nvSpPr>
            <p:cNvPr id="18" name="Rounded Rectangle 14">
              <a:extLst>
                <a:ext uri="{FF2B5EF4-FFF2-40B4-BE49-F238E27FC236}">
                  <a16:creationId xmlns:a16="http://schemas.microsoft.com/office/drawing/2014/main" id="{1128FF51-D8A9-2CD0-7657-390813CC7D70}"/>
                </a:ext>
              </a:extLst>
            </p:cNvPr>
            <p:cNvSpPr/>
            <p:nvPr/>
          </p:nvSpPr>
          <p:spPr>
            <a:xfrm>
              <a:off x="4079469" y="3874631"/>
              <a:ext cx="686707" cy="677543"/>
            </a:xfrm>
            <a:custGeom>
              <a:avLst/>
              <a:gdLst/>
              <a:ahLst/>
              <a:cxnLst/>
              <a:rect l="0" t="0" r="0" b="0"/>
              <a:pathLst>
                <a:path w="686707" h="677543">
                  <a:moveTo>
                    <a:pt x="623153" y="449801"/>
                  </a:moveTo>
                  <a:cubicBezTo>
                    <a:pt x="559514" y="603382"/>
                    <a:pt x="385058" y="677543"/>
                    <a:pt x="230798" y="617807"/>
                  </a:cubicBezTo>
                  <a:cubicBezTo>
                    <a:pt x="228507" y="616959"/>
                    <a:pt x="226300" y="616025"/>
                    <a:pt x="224009" y="615092"/>
                  </a:cubicBezTo>
                  <a:cubicBezTo>
                    <a:pt x="209924" y="609237"/>
                    <a:pt x="196517" y="602534"/>
                    <a:pt x="183874" y="594898"/>
                  </a:cubicBezTo>
                  <a:cubicBezTo>
                    <a:pt x="55917" y="518446"/>
                    <a:pt x="0" y="357736"/>
                    <a:pt x="58717" y="215949"/>
                  </a:cubicBezTo>
                  <a:cubicBezTo>
                    <a:pt x="117520" y="74160"/>
                    <a:pt x="270762" y="0"/>
                    <a:pt x="415435" y="36571"/>
                  </a:cubicBezTo>
                  <a:cubicBezTo>
                    <a:pt x="429691" y="40220"/>
                    <a:pt x="443860" y="44886"/>
                    <a:pt x="457777" y="50656"/>
                  </a:cubicBezTo>
                  <a:cubicBezTo>
                    <a:pt x="460153" y="51674"/>
                    <a:pt x="462528" y="52608"/>
                    <a:pt x="464819" y="53711"/>
                  </a:cubicBezTo>
                  <a:cubicBezTo>
                    <a:pt x="615856" y="120660"/>
                    <a:pt x="686707" y="296303"/>
                    <a:pt x="623153" y="449801"/>
                  </a:cubicBezTo>
                  <a:close/>
                </a:path>
              </a:pathLst>
            </a:custGeom>
            <a:noFill/>
            <a:ln w="12591">
              <a:solidFill>
                <a:srgbClr val="FFFFFF"/>
              </a:solidFill>
            </a:ln>
          </p:spPr>
          <p:txBody>
            <a:bodyPr rtlCol="0" anchor="ctr"/>
            <a:lstStyle/>
            <a:p>
              <a:pPr algn="ctr"/>
              <a:endParaRPr sz="1400"/>
            </a:p>
          </p:txBody>
        </p:sp>
      </p:grpSp>
      <p:grpSp>
        <p:nvGrpSpPr>
          <p:cNvPr id="19" name="Group 20">
            <a:extLst>
              <a:ext uri="{FF2B5EF4-FFF2-40B4-BE49-F238E27FC236}">
                <a16:creationId xmlns:a16="http://schemas.microsoft.com/office/drawing/2014/main" id="{66BA5D29-7908-4FD6-601E-6C92C8B66634}"/>
              </a:ext>
            </a:extLst>
          </p:cNvPr>
          <p:cNvGrpSpPr/>
          <p:nvPr/>
        </p:nvGrpSpPr>
        <p:grpSpPr>
          <a:xfrm>
            <a:off x="2311114" y="1956789"/>
            <a:ext cx="3467681" cy="1975257"/>
            <a:chOff x="1301211" y="2006274"/>
            <a:chExt cx="3467681" cy="1975257"/>
          </a:xfrm>
        </p:grpSpPr>
        <p:sp>
          <p:nvSpPr>
            <p:cNvPr id="20" name="Rounded Rectangle 16">
              <a:extLst>
                <a:ext uri="{FF2B5EF4-FFF2-40B4-BE49-F238E27FC236}">
                  <a16:creationId xmlns:a16="http://schemas.microsoft.com/office/drawing/2014/main" id="{54BA2681-16C9-A3D8-02BC-234270930AC6}"/>
                </a:ext>
              </a:extLst>
            </p:cNvPr>
            <p:cNvSpPr/>
            <p:nvPr/>
          </p:nvSpPr>
          <p:spPr>
            <a:xfrm>
              <a:off x="1301211" y="2571186"/>
              <a:ext cx="1410345" cy="1410345"/>
            </a:xfrm>
            <a:custGeom>
              <a:avLst/>
              <a:gdLst/>
              <a:ahLst/>
              <a:cxnLst/>
              <a:rect l="0" t="0" r="0" b="0"/>
              <a:pathLst>
                <a:path w="1410345" h="1410345">
                  <a:moveTo>
                    <a:pt x="1410345" y="705172"/>
                  </a:moveTo>
                  <a:cubicBezTo>
                    <a:pt x="1410345" y="1094612"/>
                    <a:pt x="1094612" y="1410345"/>
                    <a:pt x="705172" y="1410345"/>
                  </a:cubicBezTo>
                  <a:cubicBezTo>
                    <a:pt x="315732" y="1410345"/>
                    <a:pt x="0" y="1094612"/>
                    <a:pt x="0" y="705172"/>
                  </a:cubicBezTo>
                  <a:cubicBezTo>
                    <a:pt x="0" y="315732"/>
                    <a:pt x="315732" y="0"/>
                    <a:pt x="705172" y="0"/>
                  </a:cubicBezTo>
                  <a:cubicBezTo>
                    <a:pt x="877688" y="0"/>
                    <a:pt x="1035680" y="61870"/>
                    <a:pt x="1158246" y="164792"/>
                  </a:cubicBezTo>
                  <a:lnTo>
                    <a:pt x="1005878" y="301041"/>
                  </a:lnTo>
                  <a:cubicBezTo>
                    <a:pt x="921929" y="238499"/>
                    <a:pt x="817916" y="201477"/>
                    <a:pt x="705172" y="201477"/>
                  </a:cubicBezTo>
                  <a:cubicBezTo>
                    <a:pt x="426965" y="201477"/>
                    <a:pt x="201477" y="426965"/>
                    <a:pt x="201477" y="705172"/>
                  </a:cubicBezTo>
                  <a:cubicBezTo>
                    <a:pt x="201477" y="983380"/>
                    <a:pt x="426965" y="1208867"/>
                    <a:pt x="705172" y="1208867"/>
                  </a:cubicBezTo>
                  <a:cubicBezTo>
                    <a:pt x="983380" y="1208867"/>
                    <a:pt x="1208867" y="983380"/>
                    <a:pt x="1208867" y="705172"/>
                  </a:cubicBezTo>
                  <a:cubicBezTo>
                    <a:pt x="1208867" y="612493"/>
                    <a:pt x="1183850" y="525689"/>
                    <a:pt x="1140197" y="451142"/>
                  </a:cubicBezTo>
                  <a:lnTo>
                    <a:pt x="1292565" y="314893"/>
                  </a:lnTo>
                  <a:cubicBezTo>
                    <a:pt x="1367028" y="426629"/>
                    <a:pt x="1410345" y="560864"/>
                    <a:pt x="1410345" y="705172"/>
                  </a:cubicBezTo>
                  <a:close/>
                </a:path>
              </a:pathLst>
            </a:custGeom>
            <a:solidFill>
              <a:srgbClr val="E9FFB9"/>
            </a:solidFill>
            <a:ln>
              <a:noFill/>
            </a:ln>
          </p:spPr>
          <p:txBody>
            <a:bodyPr rtlCol="0" anchor="ctr"/>
            <a:lstStyle/>
            <a:p>
              <a:pPr algn="ctr"/>
              <a:endParaRPr sz="1400"/>
            </a:p>
          </p:txBody>
        </p:sp>
        <p:sp>
          <p:nvSpPr>
            <p:cNvPr id="21" name="Rounded Rectangle 17">
              <a:extLst>
                <a:ext uri="{FF2B5EF4-FFF2-40B4-BE49-F238E27FC236}">
                  <a16:creationId xmlns:a16="http://schemas.microsoft.com/office/drawing/2014/main" id="{FDA74B57-305D-DC43-BBBE-2ECA3DD43636}"/>
                </a:ext>
              </a:extLst>
            </p:cNvPr>
            <p:cNvSpPr/>
            <p:nvPr/>
          </p:nvSpPr>
          <p:spPr>
            <a:xfrm>
              <a:off x="4082100" y="2006274"/>
              <a:ext cx="686792" cy="677967"/>
            </a:xfrm>
            <a:custGeom>
              <a:avLst/>
              <a:gdLst/>
              <a:ahLst/>
              <a:cxnLst/>
              <a:rect l="0" t="0" r="0" b="0"/>
              <a:pathLst>
                <a:path w="686792" h="677967">
                  <a:moveTo>
                    <a:pt x="462613" y="625443"/>
                  </a:moveTo>
                  <a:cubicBezTo>
                    <a:pt x="460916" y="626207"/>
                    <a:pt x="459304" y="626971"/>
                    <a:pt x="457606" y="627650"/>
                  </a:cubicBezTo>
                  <a:cubicBezTo>
                    <a:pt x="443351" y="633590"/>
                    <a:pt x="428841" y="638341"/>
                    <a:pt x="414247" y="641905"/>
                  </a:cubicBezTo>
                  <a:cubicBezTo>
                    <a:pt x="269914" y="677967"/>
                    <a:pt x="117095" y="603976"/>
                    <a:pt x="58463" y="462358"/>
                  </a:cubicBezTo>
                  <a:cubicBezTo>
                    <a:pt x="0" y="321079"/>
                    <a:pt x="55323" y="160964"/>
                    <a:pt x="182346" y="84173"/>
                  </a:cubicBezTo>
                  <a:cubicBezTo>
                    <a:pt x="195414" y="76282"/>
                    <a:pt x="209244" y="69238"/>
                    <a:pt x="223839" y="63214"/>
                  </a:cubicBezTo>
                  <a:cubicBezTo>
                    <a:pt x="225281" y="62621"/>
                    <a:pt x="226639" y="62026"/>
                    <a:pt x="228082" y="61517"/>
                  </a:cubicBezTo>
                  <a:cubicBezTo>
                    <a:pt x="382937" y="0"/>
                    <a:pt x="558920" y="74160"/>
                    <a:pt x="622898" y="228506"/>
                  </a:cubicBezTo>
                  <a:cubicBezTo>
                    <a:pt x="686792" y="382682"/>
                    <a:pt x="615092" y="559259"/>
                    <a:pt x="462613" y="625443"/>
                  </a:cubicBezTo>
                  <a:close/>
                </a:path>
              </a:pathLst>
            </a:custGeom>
            <a:solidFill>
              <a:srgbClr val="E9FFB9"/>
            </a:solidFill>
            <a:ln>
              <a:noFill/>
            </a:ln>
          </p:spPr>
          <p:txBody>
            <a:bodyPr rtlCol="0" anchor="ctr"/>
            <a:lstStyle/>
            <a:p>
              <a:pPr algn="ctr"/>
              <a:endParaRPr sz="1400"/>
            </a:p>
          </p:txBody>
        </p:sp>
        <p:sp>
          <p:nvSpPr>
            <p:cNvPr id="22" name="Rounded Rectangle 18">
              <a:extLst>
                <a:ext uri="{FF2B5EF4-FFF2-40B4-BE49-F238E27FC236}">
                  <a16:creationId xmlns:a16="http://schemas.microsoft.com/office/drawing/2014/main" id="{6BE9B719-38E8-DD00-9E32-1453717A2A50}"/>
                </a:ext>
              </a:extLst>
            </p:cNvPr>
            <p:cNvSpPr/>
            <p:nvPr/>
          </p:nvSpPr>
          <p:spPr>
            <a:xfrm>
              <a:off x="1301211" y="2571186"/>
              <a:ext cx="1410345" cy="1410345"/>
            </a:xfrm>
            <a:custGeom>
              <a:avLst/>
              <a:gdLst/>
              <a:ahLst/>
              <a:cxnLst/>
              <a:rect l="0" t="0" r="0" b="0"/>
              <a:pathLst>
                <a:path w="1410345" h="1410345">
                  <a:moveTo>
                    <a:pt x="1410345" y="705172"/>
                  </a:moveTo>
                  <a:cubicBezTo>
                    <a:pt x="1410345" y="1094612"/>
                    <a:pt x="1094612" y="1410345"/>
                    <a:pt x="705172" y="1410345"/>
                  </a:cubicBezTo>
                  <a:cubicBezTo>
                    <a:pt x="315732" y="1410345"/>
                    <a:pt x="0" y="1094612"/>
                    <a:pt x="0" y="705172"/>
                  </a:cubicBezTo>
                  <a:cubicBezTo>
                    <a:pt x="0" y="315732"/>
                    <a:pt x="315732" y="0"/>
                    <a:pt x="705172" y="0"/>
                  </a:cubicBezTo>
                  <a:cubicBezTo>
                    <a:pt x="877688" y="0"/>
                    <a:pt x="1035680" y="61870"/>
                    <a:pt x="1158246" y="164792"/>
                  </a:cubicBezTo>
                  <a:lnTo>
                    <a:pt x="1005878" y="301041"/>
                  </a:lnTo>
                  <a:cubicBezTo>
                    <a:pt x="921929" y="238499"/>
                    <a:pt x="817916" y="201477"/>
                    <a:pt x="705172" y="201477"/>
                  </a:cubicBezTo>
                  <a:cubicBezTo>
                    <a:pt x="426965" y="201477"/>
                    <a:pt x="201477" y="426965"/>
                    <a:pt x="201477" y="705172"/>
                  </a:cubicBezTo>
                  <a:cubicBezTo>
                    <a:pt x="201477" y="983380"/>
                    <a:pt x="426965" y="1208867"/>
                    <a:pt x="705172" y="1208867"/>
                  </a:cubicBezTo>
                  <a:cubicBezTo>
                    <a:pt x="983380" y="1208867"/>
                    <a:pt x="1208867" y="983380"/>
                    <a:pt x="1208867" y="705172"/>
                  </a:cubicBezTo>
                  <a:cubicBezTo>
                    <a:pt x="1208867" y="612493"/>
                    <a:pt x="1183850" y="525689"/>
                    <a:pt x="1140197" y="451142"/>
                  </a:cubicBezTo>
                  <a:lnTo>
                    <a:pt x="1292565" y="314893"/>
                  </a:lnTo>
                  <a:cubicBezTo>
                    <a:pt x="1367028" y="426629"/>
                    <a:pt x="1410345" y="560864"/>
                    <a:pt x="1410345" y="705172"/>
                  </a:cubicBezTo>
                  <a:close/>
                </a:path>
              </a:pathLst>
            </a:custGeom>
            <a:noFill/>
            <a:ln w="12591">
              <a:solidFill>
                <a:srgbClr val="FFFFFF"/>
              </a:solidFill>
            </a:ln>
          </p:spPr>
          <p:txBody>
            <a:bodyPr rtlCol="0" anchor="ctr"/>
            <a:lstStyle/>
            <a:p>
              <a:pPr algn="ctr"/>
              <a:endParaRPr sz="1400"/>
            </a:p>
          </p:txBody>
        </p:sp>
        <p:sp>
          <p:nvSpPr>
            <p:cNvPr id="23" name="Rounded Rectangle 19">
              <a:extLst>
                <a:ext uri="{FF2B5EF4-FFF2-40B4-BE49-F238E27FC236}">
                  <a16:creationId xmlns:a16="http://schemas.microsoft.com/office/drawing/2014/main" id="{261DBF96-D13A-4F5D-2545-CE5D15C1F99C}"/>
                </a:ext>
              </a:extLst>
            </p:cNvPr>
            <p:cNvSpPr/>
            <p:nvPr/>
          </p:nvSpPr>
          <p:spPr>
            <a:xfrm>
              <a:off x="4082100" y="2006274"/>
              <a:ext cx="686792" cy="677967"/>
            </a:xfrm>
            <a:custGeom>
              <a:avLst/>
              <a:gdLst/>
              <a:ahLst/>
              <a:cxnLst/>
              <a:rect l="0" t="0" r="0" b="0"/>
              <a:pathLst>
                <a:path w="686792" h="677967">
                  <a:moveTo>
                    <a:pt x="462613" y="625443"/>
                  </a:moveTo>
                  <a:cubicBezTo>
                    <a:pt x="460916" y="626207"/>
                    <a:pt x="459304" y="626971"/>
                    <a:pt x="457606" y="627650"/>
                  </a:cubicBezTo>
                  <a:cubicBezTo>
                    <a:pt x="443351" y="633590"/>
                    <a:pt x="428841" y="638341"/>
                    <a:pt x="414247" y="641905"/>
                  </a:cubicBezTo>
                  <a:cubicBezTo>
                    <a:pt x="269914" y="677967"/>
                    <a:pt x="117095" y="603976"/>
                    <a:pt x="58463" y="462358"/>
                  </a:cubicBezTo>
                  <a:cubicBezTo>
                    <a:pt x="0" y="321079"/>
                    <a:pt x="55323" y="160964"/>
                    <a:pt x="182346" y="84173"/>
                  </a:cubicBezTo>
                  <a:cubicBezTo>
                    <a:pt x="195414" y="76282"/>
                    <a:pt x="209244" y="69238"/>
                    <a:pt x="223839" y="63214"/>
                  </a:cubicBezTo>
                  <a:cubicBezTo>
                    <a:pt x="225281" y="62621"/>
                    <a:pt x="226639" y="62026"/>
                    <a:pt x="228082" y="61517"/>
                  </a:cubicBezTo>
                  <a:cubicBezTo>
                    <a:pt x="382937" y="0"/>
                    <a:pt x="558920" y="74160"/>
                    <a:pt x="622898" y="228506"/>
                  </a:cubicBezTo>
                  <a:cubicBezTo>
                    <a:pt x="686792" y="382682"/>
                    <a:pt x="615092" y="559259"/>
                    <a:pt x="462613" y="625443"/>
                  </a:cubicBezTo>
                  <a:close/>
                </a:path>
              </a:pathLst>
            </a:custGeom>
            <a:noFill/>
            <a:ln w="12591">
              <a:solidFill>
                <a:srgbClr val="FFFFFF"/>
              </a:solidFill>
            </a:ln>
          </p:spPr>
          <p:txBody>
            <a:bodyPr rtlCol="0" anchor="ctr"/>
            <a:lstStyle/>
            <a:p>
              <a:pPr algn="ctr"/>
              <a:endParaRPr sz="1400"/>
            </a:p>
          </p:txBody>
        </p:sp>
      </p:grpSp>
      <p:grpSp>
        <p:nvGrpSpPr>
          <p:cNvPr id="24" name="Group 25">
            <a:extLst>
              <a:ext uri="{FF2B5EF4-FFF2-40B4-BE49-F238E27FC236}">
                <a16:creationId xmlns:a16="http://schemas.microsoft.com/office/drawing/2014/main" id="{A2A3FA82-7A09-5DBE-1994-0055421F3D03}"/>
              </a:ext>
            </a:extLst>
          </p:cNvPr>
          <p:cNvGrpSpPr/>
          <p:nvPr/>
        </p:nvGrpSpPr>
        <p:grpSpPr>
          <a:xfrm>
            <a:off x="2613331" y="1183620"/>
            <a:ext cx="2622412" cy="2446212"/>
            <a:chOff x="1603428" y="1233105"/>
            <a:chExt cx="2622412" cy="2446212"/>
          </a:xfrm>
        </p:grpSpPr>
        <p:sp>
          <p:nvSpPr>
            <p:cNvPr id="25" name="Rounded Rectangle 21">
              <a:extLst>
                <a:ext uri="{FF2B5EF4-FFF2-40B4-BE49-F238E27FC236}">
                  <a16:creationId xmlns:a16="http://schemas.microsoft.com/office/drawing/2014/main" id="{3168B8A4-9002-0823-CA74-BEA618258CBE}"/>
                </a:ext>
              </a:extLst>
            </p:cNvPr>
            <p:cNvSpPr/>
            <p:nvPr/>
          </p:nvSpPr>
          <p:spPr>
            <a:xfrm>
              <a:off x="1603428" y="2873406"/>
              <a:ext cx="805911" cy="805911"/>
            </a:xfrm>
            <a:custGeom>
              <a:avLst/>
              <a:gdLst/>
              <a:ahLst/>
              <a:cxnLst/>
              <a:rect l="0" t="0" r="0" b="0"/>
              <a:pathLst>
                <a:path w="805911" h="805911">
                  <a:moveTo>
                    <a:pt x="805911" y="402955"/>
                  </a:moveTo>
                  <a:cubicBezTo>
                    <a:pt x="805911" y="625505"/>
                    <a:pt x="625505" y="805911"/>
                    <a:pt x="402955" y="805911"/>
                  </a:cubicBezTo>
                  <a:cubicBezTo>
                    <a:pt x="180406" y="805911"/>
                    <a:pt x="0" y="625505"/>
                    <a:pt x="0" y="402955"/>
                  </a:cubicBezTo>
                  <a:cubicBezTo>
                    <a:pt x="0" y="180406"/>
                    <a:pt x="180406" y="0"/>
                    <a:pt x="402955" y="0"/>
                  </a:cubicBezTo>
                  <a:cubicBezTo>
                    <a:pt x="485729" y="0"/>
                    <a:pt x="562711" y="24932"/>
                    <a:pt x="626680" y="67746"/>
                  </a:cubicBezTo>
                  <a:lnTo>
                    <a:pt x="465833" y="211551"/>
                  </a:lnTo>
                  <a:cubicBezTo>
                    <a:pt x="446021" y="205003"/>
                    <a:pt x="424950" y="201477"/>
                    <a:pt x="402955" y="201477"/>
                  </a:cubicBezTo>
                  <a:cubicBezTo>
                    <a:pt x="291723" y="201477"/>
                    <a:pt x="201477" y="291723"/>
                    <a:pt x="201477" y="402955"/>
                  </a:cubicBezTo>
                  <a:cubicBezTo>
                    <a:pt x="201477" y="514188"/>
                    <a:pt x="291723" y="604433"/>
                    <a:pt x="402955" y="604433"/>
                  </a:cubicBezTo>
                  <a:cubicBezTo>
                    <a:pt x="514188" y="604433"/>
                    <a:pt x="604433" y="514188"/>
                    <a:pt x="604433" y="402955"/>
                  </a:cubicBezTo>
                  <a:cubicBezTo>
                    <a:pt x="604433" y="388852"/>
                    <a:pt x="603006" y="375000"/>
                    <a:pt x="600152" y="361736"/>
                  </a:cubicBezTo>
                  <a:lnTo>
                    <a:pt x="760999" y="217848"/>
                  </a:lnTo>
                  <a:cubicBezTo>
                    <a:pt x="789709" y="273254"/>
                    <a:pt x="805911" y="336216"/>
                    <a:pt x="805911" y="402955"/>
                  </a:cubicBezTo>
                  <a:close/>
                </a:path>
              </a:pathLst>
            </a:custGeom>
            <a:solidFill>
              <a:srgbClr val="EBEBEB"/>
            </a:solidFill>
            <a:ln>
              <a:noFill/>
            </a:ln>
          </p:spPr>
          <p:txBody>
            <a:bodyPr rtlCol="0" anchor="ctr"/>
            <a:lstStyle/>
            <a:p>
              <a:pPr algn="ctr"/>
              <a:endParaRPr sz="1400"/>
            </a:p>
          </p:txBody>
        </p:sp>
        <p:sp>
          <p:nvSpPr>
            <p:cNvPr id="26" name="Rounded Rectangle 22">
              <a:extLst>
                <a:ext uri="{FF2B5EF4-FFF2-40B4-BE49-F238E27FC236}">
                  <a16:creationId xmlns:a16="http://schemas.microsoft.com/office/drawing/2014/main" id="{35D14B94-62B1-EFDA-D8EC-EE4AFE311926}"/>
                </a:ext>
              </a:extLst>
            </p:cNvPr>
            <p:cNvSpPr/>
            <p:nvPr/>
          </p:nvSpPr>
          <p:spPr>
            <a:xfrm>
              <a:off x="3569085" y="1233105"/>
              <a:ext cx="656755" cy="664560"/>
            </a:xfrm>
            <a:custGeom>
              <a:avLst/>
              <a:gdLst/>
              <a:ahLst/>
              <a:cxnLst/>
              <a:rect l="0" t="0" r="0" b="0"/>
              <a:pathLst>
                <a:path w="656755" h="664560">
                  <a:moveTo>
                    <a:pt x="604485" y="463631"/>
                  </a:moveTo>
                  <a:cubicBezTo>
                    <a:pt x="604146" y="464394"/>
                    <a:pt x="603806" y="465158"/>
                    <a:pt x="603467" y="465837"/>
                  </a:cubicBezTo>
                  <a:cubicBezTo>
                    <a:pt x="589297" y="494517"/>
                    <a:pt x="570290" y="521415"/>
                    <a:pt x="546617" y="545343"/>
                  </a:cubicBezTo>
                  <a:lnTo>
                    <a:pt x="545514" y="546446"/>
                  </a:lnTo>
                  <a:cubicBezTo>
                    <a:pt x="533634" y="558326"/>
                    <a:pt x="520991" y="569017"/>
                    <a:pt x="507839" y="578436"/>
                  </a:cubicBezTo>
                  <a:cubicBezTo>
                    <a:pt x="388537" y="664560"/>
                    <a:pt x="220955" y="653869"/>
                    <a:pt x="113531" y="546446"/>
                  </a:cubicBezTo>
                  <a:cubicBezTo>
                    <a:pt x="20365" y="453279"/>
                    <a:pt x="0" y="315055"/>
                    <a:pt x="52269" y="202117"/>
                  </a:cubicBezTo>
                  <a:cubicBezTo>
                    <a:pt x="52608" y="201353"/>
                    <a:pt x="52947" y="200675"/>
                    <a:pt x="53287" y="199911"/>
                  </a:cubicBezTo>
                  <a:cubicBezTo>
                    <a:pt x="67712" y="170807"/>
                    <a:pt x="86973" y="143569"/>
                    <a:pt x="111241" y="119301"/>
                  </a:cubicBezTo>
                  <a:cubicBezTo>
                    <a:pt x="230543" y="0"/>
                    <a:pt x="423921" y="0"/>
                    <a:pt x="543223" y="119301"/>
                  </a:cubicBezTo>
                  <a:cubicBezTo>
                    <a:pt x="636390" y="212469"/>
                    <a:pt x="656755" y="350693"/>
                    <a:pt x="604485" y="463631"/>
                  </a:cubicBezTo>
                  <a:close/>
                </a:path>
              </a:pathLst>
            </a:custGeom>
            <a:solidFill>
              <a:srgbClr val="EBEBEB"/>
            </a:solidFill>
            <a:ln>
              <a:noFill/>
            </a:ln>
          </p:spPr>
          <p:txBody>
            <a:bodyPr rtlCol="0" anchor="ctr"/>
            <a:lstStyle/>
            <a:p>
              <a:pPr algn="ctr"/>
              <a:endParaRPr sz="1400"/>
            </a:p>
          </p:txBody>
        </p:sp>
        <p:sp>
          <p:nvSpPr>
            <p:cNvPr id="27" name="Rounded Rectangle 23">
              <a:extLst>
                <a:ext uri="{FF2B5EF4-FFF2-40B4-BE49-F238E27FC236}">
                  <a16:creationId xmlns:a16="http://schemas.microsoft.com/office/drawing/2014/main" id="{46000E71-178A-9DC3-437C-2F6BB90B3264}"/>
                </a:ext>
              </a:extLst>
            </p:cNvPr>
            <p:cNvSpPr/>
            <p:nvPr/>
          </p:nvSpPr>
          <p:spPr>
            <a:xfrm>
              <a:off x="1603428" y="2873406"/>
              <a:ext cx="805911" cy="805911"/>
            </a:xfrm>
            <a:custGeom>
              <a:avLst/>
              <a:gdLst/>
              <a:ahLst/>
              <a:cxnLst/>
              <a:rect l="0" t="0" r="0" b="0"/>
              <a:pathLst>
                <a:path w="805911" h="805911">
                  <a:moveTo>
                    <a:pt x="805911" y="402955"/>
                  </a:moveTo>
                  <a:cubicBezTo>
                    <a:pt x="805911" y="625505"/>
                    <a:pt x="625505" y="805911"/>
                    <a:pt x="402955" y="805911"/>
                  </a:cubicBezTo>
                  <a:cubicBezTo>
                    <a:pt x="180406" y="805911"/>
                    <a:pt x="0" y="625505"/>
                    <a:pt x="0" y="402955"/>
                  </a:cubicBezTo>
                  <a:cubicBezTo>
                    <a:pt x="0" y="180406"/>
                    <a:pt x="180406" y="0"/>
                    <a:pt x="402955" y="0"/>
                  </a:cubicBezTo>
                  <a:cubicBezTo>
                    <a:pt x="485729" y="0"/>
                    <a:pt x="562711" y="24932"/>
                    <a:pt x="626680" y="67746"/>
                  </a:cubicBezTo>
                  <a:lnTo>
                    <a:pt x="465833" y="211551"/>
                  </a:lnTo>
                  <a:cubicBezTo>
                    <a:pt x="446021" y="205003"/>
                    <a:pt x="424950" y="201477"/>
                    <a:pt x="402955" y="201477"/>
                  </a:cubicBezTo>
                  <a:cubicBezTo>
                    <a:pt x="291723" y="201477"/>
                    <a:pt x="201477" y="291723"/>
                    <a:pt x="201477" y="402955"/>
                  </a:cubicBezTo>
                  <a:cubicBezTo>
                    <a:pt x="201477" y="514188"/>
                    <a:pt x="291723" y="604433"/>
                    <a:pt x="402955" y="604433"/>
                  </a:cubicBezTo>
                  <a:cubicBezTo>
                    <a:pt x="514188" y="604433"/>
                    <a:pt x="604433" y="514188"/>
                    <a:pt x="604433" y="402955"/>
                  </a:cubicBezTo>
                  <a:cubicBezTo>
                    <a:pt x="604433" y="388852"/>
                    <a:pt x="603006" y="375000"/>
                    <a:pt x="600152" y="361736"/>
                  </a:cubicBezTo>
                  <a:lnTo>
                    <a:pt x="760999" y="217848"/>
                  </a:lnTo>
                  <a:cubicBezTo>
                    <a:pt x="789709" y="273254"/>
                    <a:pt x="805911" y="336216"/>
                    <a:pt x="805911" y="402955"/>
                  </a:cubicBezTo>
                  <a:close/>
                </a:path>
              </a:pathLst>
            </a:custGeom>
            <a:noFill/>
            <a:ln w="12591">
              <a:solidFill>
                <a:srgbClr val="FFFFFF"/>
              </a:solidFill>
            </a:ln>
          </p:spPr>
          <p:txBody>
            <a:bodyPr rtlCol="0" anchor="ctr"/>
            <a:lstStyle/>
            <a:p>
              <a:pPr algn="ctr"/>
              <a:endParaRPr sz="1400"/>
            </a:p>
          </p:txBody>
        </p:sp>
        <p:sp>
          <p:nvSpPr>
            <p:cNvPr id="28" name="Rounded Rectangle 24">
              <a:extLst>
                <a:ext uri="{FF2B5EF4-FFF2-40B4-BE49-F238E27FC236}">
                  <a16:creationId xmlns:a16="http://schemas.microsoft.com/office/drawing/2014/main" id="{79450A20-B174-8B1F-D7BB-67B52FFC8442}"/>
                </a:ext>
              </a:extLst>
            </p:cNvPr>
            <p:cNvSpPr/>
            <p:nvPr/>
          </p:nvSpPr>
          <p:spPr>
            <a:xfrm>
              <a:off x="3569085" y="1233105"/>
              <a:ext cx="656755" cy="664560"/>
            </a:xfrm>
            <a:custGeom>
              <a:avLst/>
              <a:gdLst/>
              <a:ahLst/>
              <a:cxnLst/>
              <a:rect l="0" t="0" r="0" b="0"/>
              <a:pathLst>
                <a:path w="656755" h="664560">
                  <a:moveTo>
                    <a:pt x="604485" y="463631"/>
                  </a:moveTo>
                  <a:cubicBezTo>
                    <a:pt x="604146" y="464394"/>
                    <a:pt x="603806" y="465158"/>
                    <a:pt x="603467" y="465837"/>
                  </a:cubicBezTo>
                  <a:cubicBezTo>
                    <a:pt x="589297" y="494517"/>
                    <a:pt x="570290" y="521415"/>
                    <a:pt x="546617" y="545343"/>
                  </a:cubicBezTo>
                  <a:lnTo>
                    <a:pt x="545514" y="546446"/>
                  </a:lnTo>
                  <a:cubicBezTo>
                    <a:pt x="533634" y="558326"/>
                    <a:pt x="520991" y="569017"/>
                    <a:pt x="507839" y="578436"/>
                  </a:cubicBezTo>
                  <a:cubicBezTo>
                    <a:pt x="388537" y="664560"/>
                    <a:pt x="220955" y="653869"/>
                    <a:pt x="113531" y="546446"/>
                  </a:cubicBezTo>
                  <a:cubicBezTo>
                    <a:pt x="20365" y="453279"/>
                    <a:pt x="0" y="315055"/>
                    <a:pt x="52269" y="202117"/>
                  </a:cubicBezTo>
                  <a:cubicBezTo>
                    <a:pt x="52608" y="201353"/>
                    <a:pt x="52947" y="200675"/>
                    <a:pt x="53287" y="199911"/>
                  </a:cubicBezTo>
                  <a:cubicBezTo>
                    <a:pt x="67712" y="170807"/>
                    <a:pt x="86973" y="143569"/>
                    <a:pt x="111241" y="119301"/>
                  </a:cubicBezTo>
                  <a:cubicBezTo>
                    <a:pt x="230543" y="0"/>
                    <a:pt x="423921" y="0"/>
                    <a:pt x="543223" y="119301"/>
                  </a:cubicBezTo>
                  <a:cubicBezTo>
                    <a:pt x="636390" y="212469"/>
                    <a:pt x="656755" y="350693"/>
                    <a:pt x="604485" y="463631"/>
                  </a:cubicBezTo>
                  <a:close/>
                </a:path>
              </a:pathLst>
            </a:custGeom>
            <a:noFill/>
            <a:ln w="12591">
              <a:solidFill>
                <a:srgbClr val="FFFFFF"/>
              </a:solidFill>
            </a:ln>
          </p:spPr>
          <p:txBody>
            <a:bodyPr rtlCol="0" anchor="ctr"/>
            <a:lstStyle/>
            <a:p>
              <a:pPr algn="ctr"/>
              <a:endParaRPr sz="1400"/>
            </a:p>
          </p:txBody>
        </p:sp>
      </p:grpSp>
      <p:grpSp>
        <p:nvGrpSpPr>
          <p:cNvPr id="29" name="Group 30">
            <a:extLst>
              <a:ext uri="{FF2B5EF4-FFF2-40B4-BE49-F238E27FC236}">
                <a16:creationId xmlns:a16="http://schemas.microsoft.com/office/drawing/2014/main" id="{622291E5-AD4D-7BB2-B373-79C7874C2409}"/>
              </a:ext>
            </a:extLst>
          </p:cNvPr>
          <p:cNvGrpSpPr/>
          <p:nvPr/>
        </p:nvGrpSpPr>
        <p:grpSpPr>
          <a:xfrm>
            <a:off x="2915548" y="1671052"/>
            <a:ext cx="2706610" cy="3060828"/>
            <a:chOff x="1905645" y="1720537"/>
            <a:chExt cx="2706610" cy="3060828"/>
          </a:xfrm>
        </p:grpSpPr>
        <p:sp>
          <p:nvSpPr>
            <p:cNvPr id="30" name="Rounded Rectangle 26">
              <a:extLst>
                <a:ext uri="{FF2B5EF4-FFF2-40B4-BE49-F238E27FC236}">
                  <a16:creationId xmlns:a16="http://schemas.microsoft.com/office/drawing/2014/main" id="{8E49C92E-1FAC-B665-7DAF-42C9087E3E4F}"/>
                </a:ext>
              </a:extLst>
            </p:cNvPr>
            <p:cNvSpPr/>
            <p:nvPr/>
          </p:nvSpPr>
          <p:spPr>
            <a:xfrm>
              <a:off x="1905645" y="1720537"/>
              <a:ext cx="1804067" cy="1654216"/>
            </a:xfrm>
            <a:custGeom>
              <a:avLst/>
              <a:gdLst/>
              <a:ahLst/>
              <a:cxnLst/>
              <a:rect l="0" t="0" r="0" b="0"/>
              <a:pathLst>
                <a:path w="1804067" h="1654216">
                  <a:moveTo>
                    <a:pt x="1804067" y="330088"/>
                  </a:moveTo>
                  <a:lnTo>
                    <a:pt x="1653882" y="464406"/>
                  </a:lnTo>
                  <a:lnTo>
                    <a:pt x="1454083" y="415044"/>
                  </a:lnTo>
                  <a:lnTo>
                    <a:pt x="1402202" y="461384"/>
                  </a:lnTo>
                  <a:lnTo>
                    <a:pt x="1602001" y="510746"/>
                  </a:lnTo>
                  <a:lnTo>
                    <a:pt x="1451900" y="645065"/>
                  </a:lnTo>
                  <a:lnTo>
                    <a:pt x="1252101" y="595703"/>
                  </a:lnTo>
                  <a:lnTo>
                    <a:pt x="199754" y="1534823"/>
                  </a:lnTo>
                  <a:cubicBezTo>
                    <a:pt x="200886" y="1540868"/>
                    <a:pt x="201477" y="1547103"/>
                    <a:pt x="201477" y="1553477"/>
                  </a:cubicBezTo>
                  <a:cubicBezTo>
                    <a:pt x="201477" y="1609113"/>
                    <a:pt x="156375" y="1654216"/>
                    <a:pt x="100738" y="1654216"/>
                  </a:cubicBezTo>
                  <a:cubicBezTo>
                    <a:pt x="45102" y="1654216"/>
                    <a:pt x="0" y="1609113"/>
                    <a:pt x="0" y="1553477"/>
                  </a:cubicBezTo>
                  <a:cubicBezTo>
                    <a:pt x="0" y="1497840"/>
                    <a:pt x="45102" y="1452738"/>
                    <a:pt x="100738" y="1452738"/>
                  </a:cubicBezTo>
                  <a:cubicBezTo>
                    <a:pt x="112417" y="1452738"/>
                    <a:pt x="123631" y="1454725"/>
                    <a:pt x="134060" y="1458379"/>
                  </a:cubicBezTo>
                  <a:lnTo>
                    <a:pt x="1183767" y="521660"/>
                  </a:lnTo>
                  <a:lnTo>
                    <a:pt x="1156567" y="314977"/>
                  </a:lnTo>
                  <a:lnTo>
                    <a:pt x="1306752" y="180658"/>
                  </a:lnTo>
                  <a:lnTo>
                    <a:pt x="1333952" y="387341"/>
                  </a:lnTo>
                  <a:lnTo>
                    <a:pt x="1385832" y="340917"/>
                  </a:lnTo>
                  <a:lnTo>
                    <a:pt x="1358549" y="134318"/>
                  </a:lnTo>
                  <a:lnTo>
                    <a:pt x="1508734" y="0"/>
                  </a:lnTo>
                  <a:lnTo>
                    <a:pt x="1543740" y="265783"/>
                  </a:lnTo>
                  <a:close/>
                </a:path>
              </a:pathLst>
            </a:custGeom>
            <a:solidFill>
              <a:srgbClr val="EBEBEB"/>
            </a:solidFill>
            <a:ln>
              <a:noFill/>
            </a:ln>
          </p:spPr>
          <p:txBody>
            <a:bodyPr rtlCol="0" anchor="ctr"/>
            <a:lstStyle/>
            <a:p>
              <a:pPr algn="ctr"/>
              <a:endParaRPr sz="1400"/>
            </a:p>
          </p:txBody>
        </p:sp>
        <p:sp>
          <p:nvSpPr>
            <p:cNvPr id="31" name="Rounded Rectangle 27">
              <a:extLst>
                <a:ext uri="{FF2B5EF4-FFF2-40B4-BE49-F238E27FC236}">
                  <a16:creationId xmlns:a16="http://schemas.microsoft.com/office/drawing/2014/main" id="{46106E61-7727-F515-E163-5601528E4AD4}"/>
                </a:ext>
              </a:extLst>
            </p:cNvPr>
            <p:cNvSpPr/>
            <p:nvPr/>
          </p:nvSpPr>
          <p:spPr>
            <a:xfrm>
              <a:off x="4076924" y="1778453"/>
              <a:ext cx="535331" cy="3002912"/>
            </a:xfrm>
            <a:custGeom>
              <a:avLst/>
              <a:gdLst/>
              <a:ahLst/>
              <a:cxnLst/>
              <a:rect l="0" t="0" r="0" b="0"/>
              <a:pathLst>
                <a:path w="535331" h="3002912">
                  <a:moveTo>
                    <a:pt x="233257" y="289350"/>
                  </a:moveTo>
                  <a:cubicBezTo>
                    <a:pt x="231815" y="289858"/>
                    <a:pt x="230457" y="290453"/>
                    <a:pt x="229014" y="291046"/>
                  </a:cubicBezTo>
                  <a:cubicBezTo>
                    <a:pt x="214420" y="297071"/>
                    <a:pt x="200589" y="304114"/>
                    <a:pt x="187522" y="312005"/>
                  </a:cubicBezTo>
                  <a:cubicBezTo>
                    <a:pt x="132453" y="216377"/>
                    <a:pt x="70426" y="123888"/>
                    <a:pt x="1611" y="35133"/>
                  </a:cubicBezTo>
                  <a:cubicBezTo>
                    <a:pt x="13405" y="26393"/>
                    <a:pt x="24691" y="16635"/>
                    <a:pt x="35382" y="5944"/>
                  </a:cubicBezTo>
                  <a:cubicBezTo>
                    <a:pt x="36909" y="4416"/>
                    <a:pt x="38353" y="2889"/>
                    <a:pt x="39795" y="1362"/>
                  </a:cubicBezTo>
                  <a:cubicBezTo>
                    <a:pt x="40388" y="2040"/>
                    <a:pt x="40983" y="2804"/>
                    <a:pt x="41492" y="3483"/>
                  </a:cubicBezTo>
                  <a:cubicBezTo>
                    <a:pt x="112598" y="95038"/>
                    <a:pt x="176576" y="190497"/>
                    <a:pt x="233257" y="289350"/>
                  </a:cubicBezTo>
                  <a:close/>
                  <a:moveTo>
                    <a:pt x="1272" y="34704"/>
                  </a:moveTo>
                  <a:cubicBezTo>
                    <a:pt x="848" y="34195"/>
                    <a:pt x="423" y="33601"/>
                    <a:pt x="0" y="33091"/>
                  </a:cubicBezTo>
                  <a:cubicBezTo>
                    <a:pt x="13152" y="23673"/>
                    <a:pt x="25795" y="12982"/>
                    <a:pt x="37674" y="1103"/>
                  </a:cubicBezTo>
                  <a:lnTo>
                    <a:pt x="38777" y="0"/>
                  </a:lnTo>
                  <a:cubicBezTo>
                    <a:pt x="39116" y="423"/>
                    <a:pt x="39456" y="937"/>
                    <a:pt x="39795" y="1362"/>
                  </a:cubicBezTo>
                  <a:cubicBezTo>
                    <a:pt x="38353" y="2889"/>
                    <a:pt x="36909" y="4416"/>
                    <a:pt x="35382" y="5944"/>
                  </a:cubicBezTo>
                  <a:cubicBezTo>
                    <a:pt x="24691" y="16635"/>
                    <a:pt x="13405" y="26393"/>
                    <a:pt x="1611" y="35133"/>
                  </a:cubicBezTo>
                  <a:cubicBezTo>
                    <a:pt x="1527" y="34963"/>
                    <a:pt x="1357" y="34874"/>
                    <a:pt x="1272" y="34704"/>
                  </a:cubicBezTo>
                  <a:close/>
                  <a:moveTo>
                    <a:pt x="535331" y="1196668"/>
                  </a:moveTo>
                  <a:cubicBezTo>
                    <a:pt x="533040" y="1196583"/>
                    <a:pt x="530833" y="1196583"/>
                    <a:pt x="528543" y="1196583"/>
                  </a:cubicBezTo>
                  <a:cubicBezTo>
                    <a:pt x="513524" y="1196583"/>
                    <a:pt x="498845" y="1197686"/>
                    <a:pt x="484420" y="1199723"/>
                  </a:cubicBezTo>
                  <a:cubicBezTo>
                    <a:pt x="470504" y="1087718"/>
                    <a:pt x="448782" y="977580"/>
                    <a:pt x="419423" y="869733"/>
                  </a:cubicBezTo>
                  <a:cubicBezTo>
                    <a:pt x="434017" y="866169"/>
                    <a:pt x="448527" y="861418"/>
                    <a:pt x="462783" y="855478"/>
                  </a:cubicBezTo>
                  <a:cubicBezTo>
                    <a:pt x="464479" y="854799"/>
                    <a:pt x="466092" y="854035"/>
                    <a:pt x="467789" y="853272"/>
                  </a:cubicBezTo>
                  <a:cubicBezTo>
                    <a:pt x="498421" y="965447"/>
                    <a:pt x="520991" y="1080082"/>
                    <a:pt x="535331" y="1196668"/>
                  </a:cubicBezTo>
                  <a:close/>
                  <a:moveTo>
                    <a:pt x="535161" y="1807433"/>
                  </a:moveTo>
                  <a:cubicBezTo>
                    <a:pt x="520907" y="1923426"/>
                    <a:pt x="498250" y="2037722"/>
                    <a:pt x="467365" y="2149896"/>
                  </a:cubicBezTo>
                  <a:cubicBezTo>
                    <a:pt x="465074" y="2148793"/>
                    <a:pt x="462698" y="2147860"/>
                    <a:pt x="460322" y="2146841"/>
                  </a:cubicBezTo>
                  <a:cubicBezTo>
                    <a:pt x="446406" y="2141071"/>
                    <a:pt x="432236" y="2136404"/>
                    <a:pt x="417981" y="2132755"/>
                  </a:cubicBezTo>
                  <a:cubicBezTo>
                    <a:pt x="447509" y="2025248"/>
                    <a:pt x="469486" y="1915450"/>
                    <a:pt x="483741" y="1804293"/>
                  </a:cubicBezTo>
                  <a:cubicBezTo>
                    <a:pt x="498335" y="1806415"/>
                    <a:pt x="513354" y="1807518"/>
                    <a:pt x="528543" y="1807518"/>
                  </a:cubicBezTo>
                  <a:cubicBezTo>
                    <a:pt x="530749" y="1807518"/>
                    <a:pt x="532955" y="1807518"/>
                    <a:pt x="535161" y="1807433"/>
                  </a:cubicBezTo>
                  <a:close/>
                  <a:moveTo>
                    <a:pt x="233343" y="2713991"/>
                  </a:moveTo>
                  <a:cubicBezTo>
                    <a:pt x="175898" y="2814964"/>
                    <a:pt x="111325" y="2911356"/>
                    <a:pt x="40050" y="3002912"/>
                  </a:cubicBezTo>
                  <a:cubicBezTo>
                    <a:pt x="38523" y="3001299"/>
                    <a:pt x="36995" y="2999687"/>
                    <a:pt x="35383" y="2998075"/>
                  </a:cubicBezTo>
                  <a:cubicBezTo>
                    <a:pt x="24607" y="2987299"/>
                    <a:pt x="13152" y="2977456"/>
                    <a:pt x="1272" y="2968631"/>
                  </a:cubicBezTo>
                  <a:cubicBezTo>
                    <a:pt x="69578" y="2880386"/>
                    <a:pt x="131435" y="2787557"/>
                    <a:pt x="186420" y="2691080"/>
                  </a:cubicBezTo>
                  <a:cubicBezTo>
                    <a:pt x="199062" y="2698717"/>
                    <a:pt x="212469" y="2705420"/>
                    <a:pt x="226555" y="2711275"/>
                  </a:cubicBezTo>
                  <a:cubicBezTo>
                    <a:pt x="228846" y="2712209"/>
                    <a:pt x="231052" y="2713142"/>
                    <a:pt x="233343" y="2713991"/>
                  </a:cubicBezTo>
                  <a:close/>
                </a:path>
              </a:pathLst>
            </a:custGeom>
            <a:solidFill>
              <a:srgbClr val="EBEBEB"/>
            </a:solidFill>
            <a:ln>
              <a:noFill/>
            </a:ln>
          </p:spPr>
          <p:txBody>
            <a:bodyPr rtlCol="0" anchor="ctr"/>
            <a:lstStyle/>
            <a:p>
              <a:pPr algn="ctr"/>
              <a:endParaRPr sz="1400"/>
            </a:p>
          </p:txBody>
        </p:sp>
        <p:sp>
          <p:nvSpPr>
            <p:cNvPr id="32" name="Rounded Rectangle 28">
              <a:extLst>
                <a:ext uri="{FF2B5EF4-FFF2-40B4-BE49-F238E27FC236}">
                  <a16:creationId xmlns:a16="http://schemas.microsoft.com/office/drawing/2014/main" id="{0B38FED1-507A-D316-2A0B-B3A93DE7F2BB}"/>
                </a:ext>
              </a:extLst>
            </p:cNvPr>
            <p:cNvSpPr/>
            <p:nvPr/>
          </p:nvSpPr>
          <p:spPr>
            <a:xfrm>
              <a:off x="1905645" y="1720537"/>
              <a:ext cx="1804067" cy="1654216"/>
            </a:xfrm>
            <a:custGeom>
              <a:avLst/>
              <a:gdLst/>
              <a:ahLst/>
              <a:cxnLst/>
              <a:rect l="0" t="0" r="0" b="0"/>
              <a:pathLst>
                <a:path w="1804067" h="1654216">
                  <a:moveTo>
                    <a:pt x="1804067" y="330088"/>
                  </a:moveTo>
                  <a:lnTo>
                    <a:pt x="1653882" y="464406"/>
                  </a:lnTo>
                  <a:lnTo>
                    <a:pt x="1454083" y="415044"/>
                  </a:lnTo>
                  <a:lnTo>
                    <a:pt x="1402202" y="461384"/>
                  </a:lnTo>
                  <a:lnTo>
                    <a:pt x="1602001" y="510746"/>
                  </a:lnTo>
                  <a:lnTo>
                    <a:pt x="1451900" y="645065"/>
                  </a:lnTo>
                  <a:lnTo>
                    <a:pt x="1252101" y="595703"/>
                  </a:lnTo>
                  <a:lnTo>
                    <a:pt x="199754" y="1534823"/>
                  </a:lnTo>
                  <a:cubicBezTo>
                    <a:pt x="200886" y="1540868"/>
                    <a:pt x="201477" y="1547103"/>
                    <a:pt x="201477" y="1553477"/>
                  </a:cubicBezTo>
                  <a:cubicBezTo>
                    <a:pt x="201477" y="1609113"/>
                    <a:pt x="156375" y="1654216"/>
                    <a:pt x="100738" y="1654216"/>
                  </a:cubicBezTo>
                  <a:cubicBezTo>
                    <a:pt x="45102" y="1654216"/>
                    <a:pt x="0" y="1609113"/>
                    <a:pt x="0" y="1553477"/>
                  </a:cubicBezTo>
                  <a:cubicBezTo>
                    <a:pt x="0" y="1497840"/>
                    <a:pt x="45102" y="1452738"/>
                    <a:pt x="100738" y="1452738"/>
                  </a:cubicBezTo>
                  <a:cubicBezTo>
                    <a:pt x="112417" y="1452738"/>
                    <a:pt x="123631" y="1454725"/>
                    <a:pt x="134060" y="1458379"/>
                  </a:cubicBezTo>
                  <a:lnTo>
                    <a:pt x="1183767" y="521660"/>
                  </a:lnTo>
                  <a:lnTo>
                    <a:pt x="1156567" y="314977"/>
                  </a:lnTo>
                  <a:lnTo>
                    <a:pt x="1306752" y="180658"/>
                  </a:lnTo>
                  <a:lnTo>
                    <a:pt x="1333952" y="387341"/>
                  </a:lnTo>
                  <a:lnTo>
                    <a:pt x="1385832" y="340917"/>
                  </a:lnTo>
                  <a:lnTo>
                    <a:pt x="1358549" y="134318"/>
                  </a:lnTo>
                  <a:lnTo>
                    <a:pt x="1508734" y="0"/>
                  </a:lnTo>
                  <a:lnTo>
                    <a:pt x="1543740" y="265783"/>
                  </a:lnTo>
                  <a:close/>
                </a:path>
              </a:pathLst>
            </a:custGeom>
            <a:noFill/>
            <a:ln w="12591">
              <a:solidFill>
                <a:srgbClr val="FFFFFF"/>
              </a:solidFill>
            </a:ln>
          </p:spPr>
          <p:txBody>
            <a:bodyPr rtlCol="0" anchor="ctr"/>
            <a:lstStyle/>
            <a:p>
              <a:pPr algn="ctr"/>
              <a:endParaRPr sz="1400"/>
            </a:p>
          </p:txBody>
        </p:sp>
        <p:sp>
          <p:nvSpPr>
            <p:cNvPr id="33" name="Rounded Rectangle 29">
              <a:extLst>
                <a:ext uri="{FF2B5EF4-FFF2-40B4-BE49-F238E27FC236}">
                  <a16:creationId xmlns:a16="http://schemas.microsoft.com/office/drawing/2014/main" id="{9D8977F4-5098-CEB4-B8DF-CB0842A2AA7A}"/>
                </a:ext>
              </a:extLst>
            </p:cNvPr>
            <p:cNvSpPr/>
            <p:nvPr/>
          </p:nvSpPr>
          <p:spPr>
            <a:xfrm>
              <a:off x="4076924" y="1778453"/>
              <a:ext cx="535331" cy="3002912"/>
            </a:xfrm>
            <a:custGeom>
              <a:avLst/>
              <a:gdLst/>
              <a:ahLst/>
              <a:cxnLst/>
              <a:rect l="0" t="0" r="0" b="0"/>
              <a:pathLst>
                <a:path w="535331" h="3002912">
                  <a:moveTo>
                    <a:pt x="233257" y="289350"/>
                  </a:moveTo>
                  <a:cubicBezTo>
                    <a:pt x="231815" y="289858"/>
                    <a:pt x="230457" y="290453"/>
                    <a:pt x="229014" y="291046"/>
                  </a:cubicBezTo>
                  <a:cubicBezTo>
                    <a:pt x="214420" y="297071"/>
                    <a:pt x="200589" y="304114"/>
                    <a:pt x="187522" y="312005"/>
                  </a:cubicBezTo>
                  <a:cubicBezTo>
                    <a:pt x="132453" y="216377"/>
                    <a:pt x="70426" y="123888"/>
                    <a:pt x="1611" y="35133"/>
                  </a:cubicBezTo>
                  <a:cubicBezTo>
                    <a:pt x="13405" y="26393"/>
                    <a:pt x="24691" y="16635"/>
                    <a:pt x="35382" y="5944"/>
                  </a:cubicBezTo>
                  <a:cubicBezTo>
                    <a:pt x="36909" y="4416"/>
                    <a:pt x="38353" y="2889"/>
                    <a:pt x="39795" y="1362"/>
                  </a:cubicBezTo>
                  <a:cubicBezTo>
                    <a:pt x="40388" y="2040"/>
                    <a:pt x="40983" y="2804"/>
                    <a:pt x="41492" y="3483"/>
                  </a:cubicBezTo>
                  <a:cubicBezTo>
                    <a:pt x="112598" y="95038"/>
                    <a:pt x="176576" y="190497"/>
                    <a:pt x="233257" y="289350"/>
                  </a:cubicBezTo>
                  <a:close/>
                  <a:moveTo>
                    <a:pt x="1272" y="34704"/>
                  </a:moveTo>
                  <a:cubicBezTo>
                    <a:pt x="848" y="34195"/>
                    <a:pt x="423" y="33601"/>
                    <a:pt x="0" y="33091"/>
                  </a:cubicBezTo>
                  <a:cubicBezTo>
                    <a:pt x="13152" y="23673"/>
                    <a:pt x="25795" y="12982"/>
                    <a:pt x="37674" y="1103"/>
                  </a:cubicBezTo>
                  <a:lnTo>
                    <a:pt x="38777" y="0"/>
                  </a:lnTo>
                  <a:cubicBezTo>
                    <a:pt x="39116" y="423"/>
                    <a:pt x="39456" y="937"/>
                    <a:pt x="39795" y="1362"/>
                  </a:cubicBezTo>
                  <a:cubicBezTo>
                    <a:pt x="38353" y="2889"/>
                    <a:pt x="36909" y="4416"/>
                    <a:pt x="35382" y="5944"/>
                  </a:cubicBezTo>
                  <a:cubicBezTo>
                    <a:pt x="24691" y="16635"/>
                    <a:pt x="13405" y="26393"/>
                    <a:pt x="1611" y="35133"/>
                  </a:cubicBezTo>
                  <a:cubicBezTo>
                    <a:pt x="1527" y="34963"/>
                    <a:pt x="1357" y="34874"/>
                    <a:pt x="1272" y="34704"/>
                  </a:cubicBezTo>
                  <a:close/>
                  <a:moveTo>
                    <a:pt x="535331" y="1196668"/>
                  </a:moveTo>
                  <a:cubicBezTo>
                    <a:pt x="533040" y="1196583"/>
                    <a:pt x="530833" y="1196583"/>
                    <a:pt x="528543" y="1196583"/>
                  </a:cubicBezTo>
                  <a:cubicBezTo>
                    <a:pt x="513524" y="1196583"/>
                    <a:pt x="498845" y="1197686"/>
                    <a:pt x="484420" y="1199723"/>
                  </a:cubicBezTo>
                  <a:cubicBezTo>
                    <a:pt x="470504" y="1087718"/>
                    <a:pt x="448782" y="977580"/>
                    <a:pt x="419423" y="869733"/>
                  </a:cubicBezTo>
                  <a:cubicBezTo>
                    <a:pt x="434017" y="866169"/>
                    <a:pt x="448527" y="861418"/>
                    <a:pt x="462783" y="855478"/>
                  </a:cubicBezTo>
                  <a:cubicBezTo>
                    <a:pt x="464479" y="854799"/>
                    <a:pt x="466092" y="854035"/>
                    <a:pt x="467789" y="853272"/>
                  </a:cubicBezTo>
                  <a:cubicBezTo>
                    <a:pt x="498421" y="965447"/>
                    <a:pt x="520991" y="1080082"/>
                    <a:pt x="535331" y="1196668"/>
                  </a:cubicBezTo>
                  <a:close/>
                  <a:moveTo>
                    <a:pt x="535161" y="1807433"/>
                  </a:moveTo>
                  <a:cubicBezTo>
                    <a:pt x="520907" y="1923426"/>
                    <a:pt x="498250" y="2037722"/>
                    <a:pt x="467365" y="2149896"/>
                  </a:cubicBezTo>
                  <a:cubicBezTo>
                    <a:pt x="465074" y="2148793"/>
                    <a:pt x="462698" y="2147860"/>
                    <a:pt x="460322" y="2146841"/>
                  </a:cubicBezTo>
                  <a:cubicBezTo>
                    <a:pt x="446406" y="2141071"/>
                    <a:pt x="432236" y="2136404"/>
                    <a:pt x="417981" y="2132755"/>
                  </a:cubicBezTo>
                  <a:cubicBezTo>
                    <a:pt x="447509" y="2025248"/>
                    <a:pt x="469486" y="1915450"/>
                    <a:pt x="483741" y="1804293"/>
                  </a:cubicBezTo>
                  <a:cubicBezTo>
                    <a:pt x="498335" y="1806415"/>
                    <a:pt x="513354" y="1807518"/>
                    <a:pt x="528543" y="1807518"/>
                  </a:cubicBezTo>
                  <a:cubicBezTo>
                    <a:pt x="530749" y="1807518"/>
                    <a:pt x="532955" y="1807518"/>
                    <a:pt x="535161" y="1807433"/>
                  </a:cubicBezTo>
                  <a:close/>
                  <a:moveTo>
                    <a:pt x="233343" y="2713991"/>
                  </a:moveTo>
                  <a:cubicBezTo>
                    <a:pt x="175898" y="2814964"/>
                    <a:pt x="111325" y="2911356"/>
                    <a:pt x="40050" y="3002912"/>
                  </a:cubicBezTo>
                  <a:cubicBezTo>
                    <a:pt x="38523" y="3001299"/>
                    <a:pt x="36995" y="2999687"/>
                    <a:pt x="35383" y="2998075"/>
                  </a:cubicBezTo>
                  <a:cubicBezTo>
                    <a:pt x="24607" y="2987299"/>
                    <a:pt x="13152" y="2977456"/>
                    <a:pt x="1272" y="2968631"/>
                  </a:cubicBezTo>
                  <a:cubicBezTo>
                    <a:pt x="69578" y="2880386"/>
                    <a:pt x="131435" y="2787557"/>
                    <a:pt x="186420" y="2691080"/>
                  </a:cubicBezTo>
                  <a:cubicBezTo>
                    <a:pt x="199062" y="2698717"/>
                    <a:pt x="212469" y="2705420"/>
                    <a:pt x="226555" y="2711275"/>
                  </a:cubicBezTo>
                  <a:cubicBezTo>
                    <a:pt x="228846" y="2712209"/>
                    <a:pt x="231052" y="2713142"/>
                    <a:pt x="233343" y="2713991"/>
                  </a:cubicBezTo>
                  <a:close/>
                </a:path>
              </a:pathLst>
            </a:custGeom>
            <a:noFill/>
            <a:ln w="12591">
              <a:solidFill>
                <a:srgbClr val="FFFFFF"/>
              </a:solidFill>
            </a:ln>
          </p:spPr>
          <p:txBody>
            <a:bodyPr rtlCol="0" anchor="ctr"/>
            <a:lstStyle/>
            <a:p>
              <a:pPr algn="ctr"/>
              <a:endParaRPr sz="1400"/>
            </a:p>
          </p:txBody>
        </p:sp>
      </p:grpSp>
      <p:sp>
        <p:nvSpPr>
          <p:cNvPr id="34" name="Rounded Rectangle 31">
            <a:extLst>
              <a:ext uri="{FF2B5EF4-FFF2-40B4-BE49-F238E27FC236}">
                <a16:creationId xmlns:a16="http://schemas.microsoft.com/office/drawing/2014/main" id="{EA621707-50D9-D327-060E-25897FCE071C}"/>
              </a:ext>
            </a:extLst>
          </p:cNvPr>
          <p:cNvSpPr/>
          <p:nvPr/>
        </p:nvSpPr>
        <p:spPr>
          <a:xfrm>
            <a:off x="5247065" y="2100102"/>
            <a:ext cx="379872" cy="402121"/>
          </a:xfrm>
          <a:custGeom>
            <a:avLst/>
            <a:gdLst/>
            <a:ahLst/>
            <a:cxnLst/>
            <a:rect l="0" t="0" r="0" b="0"/>
            <a:pathLst>
              <a:path w="379872" h="402121">
                <a:moveTo>
                  <a:pt x="339576" y="159853"/>
                </a:moveTo>
                <a:cubicBezTo>
                  <a:pt x="313048" y="198973"/>
                  <a:pt x="277286" y="220128"/>
                  <a:pt x="241860" y="220128"/>
                </a:cubicBezTo>
                <a:cubicBezTo>
                  <a:pt x="236227" y="220164"/>
                  <a:pt x="230605" y="219658"/>
                  <a:pt x="225070" y="218617"/>
                </a:cubicBezTo>
                <a:cubicBezTo>
                  <a:pt x="200037" y="271920"/>
                  <a:pt x="182466" y="328417"/>
                  <a:pt x="172853" y="386515"/>
                </a:cubicBezTo>
                <a:cubicBezTo>
                  <a:pt x="171835" y="392727"/>
                  <a:pt x="167428" y="397848"/>
                  <a:pt x="161436" y="399779"/>
                </a:cubicBezTo>
                <a:cubicBezTo>
                  <a:pt x="160537" y="400879"/>
                  <a:pt x="159296" y="401647"/>
                  <a:pt x="157910" y="401962"/>
                </a:cubicBezTo>
                <a:cubicBezTo>
                  <a:pt x="157078" y="402121"/>
                  <a:pt x="156224" y="402121"/>
                  <a:pt x="155392" y="401962"/>
                </a:cubicBezTo>
                <a:cubicBezTo>
                  <a:pt x="152538" y="401957"/>
                  <a:pt x="149882" y="400503"/>
                  <a:pt x="148340" y="398100"/>
                </a:cubicBezTo>
                <a:cubicBezTo>
                  <a:pt x="142982" y="395249"/>
                  <a:pt x="139580" y="389729"/>
                  <a:pt x="139442" y="383661"/>
                </a:cubicBezTo>
                <a:cubicBezTo>
                  <a:pt x="74505" y="274001"/>
                  <a:pt x="27622" y="154612"/>
                  <a:pt x="590" y="30067"/>
                </a:cubicBezTo>
                <a:cubicBezTo>
                  <a:pt x="0" y="27026"/>
                  <a:pt x="1168" y="23911"/>
                  <a:pt x="3612" y="22008"/>
                </a:cubicBezTo>
                <a:cubicBezTo>
                  <a:pt x="6115" y="20091"/>
                  <a:pt x="9469" y="19704"/>
                  <a:pt x="12343" y="21001"/>
                </a:cubicBezTo>
                <a:cubicBezTo>
                  <a:pt x="87057" y="54748"/>
                  <a:pt x="126178" y="175803"/>
                  <a:pt x="145150" y="270833"/>
                </a:cubicBezTo>
                <a:cubicBezTo>
                  <a:pt x="148508" y="286448"/>
                  <a:pt x="151195" y="301559"/>
                  <a:pt x="153377" y="315327"/>
                </a:cubicBezTo>
                <a:cubicBezTo>
                  <a:pt x="171678" y="248839"/>
                  <a:pt x="208112" y="150618"/>
                  <a:pt x="276950" y="91518"/>
                </a:cubicBezTo>
                <a:cubicBezTo>
                  <a:pt x="279543" y="89261"/>
                  <a:pt x="282767" y="87855"/>
                  <a:pt x="286185" y="87489"/>
                </a:cubicBezTo>
                <a:cubicBezTo>
                  <a:pt x="285538" y="84775"/>
                  <a:pt x="284274" y="82247"/>
                  <a:pt x="282491" y="80101"/>
                </a:cubicBezTo>
                <a:cubicBezTo>
                  <a:pt x="276367" y="73155"/>
                  <a:pt x="265775" y="72479"/>
                  <a:pt x="258817" y="78590"/>
                </a:cubicBezTo>
                <a:cubicBezTo>
                  <a:pt x="225745" y="108908"/>
                  <a:pt x="198936" y="145415"/>
                  <a:pt x="179905" y="186045"/>
                </a:cubicBezTo>
                <a:cubicBezTo>
                  <a:pt x="155880" y="142349"/>
                  <a:pt x="162653" y="88163"/>
                  <a:pt x="196695" y="51726"/>
                </a:cubicBezTo>
                <a:cubicBezTo>
                  <a:pt x="238502" y="14"/>
                  <a:pt x="359556" y="14"/>
                  <a:pt x="364593" y="14"/>
                </a:cubicBezTo>
                <a:cubicBezTo>
                  <a:pt x="368980" y="0"/>
                  <a:pt x="372637" y="3365"/>
                  <a:pt x="372988" y="7737"/>
                </a:cubicBezTo>
                <a:cubicBezTo>
                  <a:pt x="373324" y="11431"/>
                  <a:pt x="379872" y="98906"/>
                  <a:pt x="339576" y="159853"/>
                </a:cubicBezTo>
                <a:close/>
              </a:path>
            </a:pathLst>
          </a:custGeom>
          <a:solidFill>
            <a:srgbClr val="92BD39"/>
          </a:solidFill>
          <a:ln>
            <a:noFill/>
          </a:ln>
        </p:spPr>
        <p:txBody>
          <a:bodyPr rtlCol="0" anchor="ctr"/>
          <a:lstStyle/>
          <a:p>
            <a:pPr algn="ctr"/>
            <a:endParaRPr sz="1400"/>
          </a:p>
        </p:txBody>
      </p:sp>
      <p:sp>
        <p:nvSpPr>
          <p:cNvPr id="35" name="Rounded Rectangle 32">
            <a:extLst>
              <a:ext uri="{FF2B5EF4-FFF2-40B4-BE49-F238E27FC236}">
                <a16:creationId xmlns:a16="http://schemas.microsoft.com/office/drawing/2014/main" id="{4CCF7012-92FF-31C7-3ABE-40823515D69B}"/>
              </a:ext>
            </a:extLst>
          </p:cNvPr>
          <p:cNvSpPr/>
          <p:nvPr/>
        </p:nvSpPr>
        <p:spPr>
          <a:xfrm>
            <a:off x="4703665" y="1310491"/>
            <a:ext cx="402955" cy="402955"/>
          </a:xfrm>
          <a:custGeom>
            <a:avLst/>
            <a:gdLst/>
            <a:ahLst/>
            <a:cxnLst/>
            <a:rect l="0" t="0" r="0" b="0"/>
            <a:pathLst>
              <a:path w="402955" h="402955">
                <a:moveTo>
                  <a:pt x="96541" y="142713"/>
                </a:moveTo>
                <a:cubicBezTo>
                  <a:pt x="96541" y="151986"/>
                  <a:pt x="89024" y="159503"/>
                  <a:pt x="79751" y="159503"/>
                </a:cubicBezTo>
                <a:cubicBezTo>
                  <a:pt x="70478" y="159503"/>
                  <a:pt x="62961" y="151986"/>
                  <a:pt x="62961" y="142713"/>
                </a:cubicBezTo>
                <a:cubicBezTo>
                  <a:pt x="62961" y="133440"/>
                  <a:pt x="70478" y="125923"/>
                  <a:pt x="79751" y="125923"/>
                </a:cubicBezTo>
                <a:cubicBezTo>
                  <a:pt x="89024" y="125923"/>
                  <a:pt x="96541" y="133440"/>
                  <a:pt x="96541" y="142713"/>
                </a:cubicBezTo>
                <a:close/>
                <a:moveTo>
                  <a:pt x="130121" y="306414"/>
                </a:moveTo>
                <a:cubicBezTo>
                  <a:pt x="130121" y="315687"/>
                  <a:pt x="122604" y="323204"/>
                  <a:pt x="113331" y="323204"/>
                </a:cubicBezTo>
                <a:cubicBezTo>
                  <a:pt x="104058" y="323204"/>
                  <a:pt x="96541" y="315687"/>
                  <a:pt x="96541" y="306414"/>
                </a:cubicBezTo>
                <a:cubicBezTo>
                  <a:pt x="96541" y="297141"/>
                  <a:pt x="104058" y="289624"/>
                  <a:pt x="113331" y="289624"/>
                </a:cubicBezTo>
                <a:cubicBezTo>
                  <a:pt x="122604" y="289624"/>
                  <a:pt x="130121" y="297141"/>
                  <a:pt x="130121" y="306414"/>
                </a:cubicBezTo>
                <a:close/>
                <a:moveTo>
                  <a:pt x="214070" y="339994"/>
                </a:moveTo>
                <a:cubicBezTo>
                  <a:pt x="214070" y="349266"/>
                  <a:pt x="206553" y="356783"/>
                  <a:pt x="197280" y="356783"/>
                </a:cubicBezTo>
                <a:cubicBezTo>
                  <a:pt x="188007" y="356783"/>
                  <a:pt x="180490" y="349266"/>
                  <a:pt x="180490" y="339994"/>
                </a:cubicBezTo>
                <a:cubicBezTo>
                  <a:pt x="180490" y="330721"/>
                  <a:pt x="188007" y="323204"/>
                  <a:pt x="197280" y="323204"/>
                </a:cubicBezTo>
                <a:cubicBezTo>
                  <a:pt x="206553" y="323204"/>
                  <a:pt x="214070" y="330721"/>
                  <a:pt x="214070" y="339994"/>
                </a:cubicBezTo>
                <a:close/>
                <a:moveTo>
                  <a:pt x="319006" y="197280"/>
                </a:moveTo>
                <a:cubicBezTo>
                  <a:pt x="319006" y="188007"/>
                  <a:pt x="326523" y="180490"/>
                  <a:pt x="335796" y="180490"/>
                </a:cubicBezTo>
                <a:cubicBezTo>
                  <a:pt x="345069" y="180490"/>
                  <a:pt x="352586" y="188007"/>
                  <a:pt x="352586" y="197280"/>
                </a:cubicBezTo>
                <a:cubicBezTo>
                  <a:pt x="352586" y="206553"/>
                  <a:pt x="345069" y="214070"/>
                  <a:pt x="335796" y="214070"/>
                </a:cubicBezTo>
                <a:cubicBezTo>
                  <a:pt x="326523" y="214070"/>
                  <a:pt x="319006" y="206553"/>
                  <a:pt x="319006" y="197280"/>
                </a:cubicBezTo>
                <a:close/>
                <a:moveTo>
                  <a:pt x="402955" y="201477"/>
                </a:moveTo>
                <a:cubicBezTo>
                  <a:pt x="402955" y="312751"/>
                  <a:pt x="312751" y="402955"/>
                  <a:pt x="201477" y="402955"/>
                </a:cubicBezTo>
                <a:cubicBezTo>
                  <a:pt x="90204" y="402955"/>
                  <a:pt x="0" y="312751"/>
                  <a:pt x="0" y="201477"/>
                </a:cubicBezTo>
                <a:cubicBezTo>
                  <a:pt x="0" y="90204"/>
                  <a:pt x="90204" y="0"/>
                  <a:pt x="201477" y="0"/>
                </a:cubicBezTo>
                <a:cubicBezTo>
                  <a:pt x="312751" y="0"/>
                  <a:pt x="402955" y="90204"/>
                  <a:pt x="402955" y="201477"/>
                </a:cubicBezTo>
                <a:close/>
                <a:moveTo>
                  <a:pt x="201477" y="369376"/>
                </a:moveTo>
                <a:cubicBezTo>
                  <a:pt x="211554" y="369338"/>
                  <a:pt x="221608" y="368439"/>
                  <a:pt x="231531" y="366689"/>
                </a:cubicBezTo>
                <a:cubicBezTo>
                  <a:pt x="242134" y="352715"/>
                  <a:pt x="249114" y="336334"/>
                  <a:pt x="251847" y="319006"/>
                </a:cubicBezTo>
                <a:cubicBezTo>
                  <a:pt x="251847" y="277032"/>
                  <a:pt x="176293" y="302216"/>
                  <a:pt x="176293" y="243452"/>
                </a:cubicBezTo>
                <a:cubicBezTo>
                  <a:pt x="176248" y="223400"/>
                  <a:pt x="184194" y="204157"/>
                  <a:pt x="198373" y="189978"/>
                </a:cubicBezTo>
                <a:cubicBezTo>
                  <a:pt x="212552" y="175799"/>
                  <a:pt x="231795" y="167853"/>
                  <a:pt x="251847" y="167898"/>
                </a:cubicBezTo>
                <a:cubicBezTo>
                  <a:pt x="310611" y="167898"/>
                  <a:pt x="287777" y="230188"/>
                  <a:pt x="327401" y="243452"/>
                </a:cubicBezTo>
                <a:lnTo>
                  <a:pt x="360981" y="254198"/>
                </a:lnTo>
                <a:cubicBezTo>
                  <a:pt x="366526" y="237173"/>
                  <a:pt x="369359" y="219382"/>
                  <a:pt x="369376" y="201477"/>
                </a:cubicBezTo>
                <a:cubicBezTo>
                  <a:pt x="369374" y="175235"/>
                  <a:pt x="363221" y="149358"/>
                  <a:pt x="351411" y="125923"/>
                </a:cubicBezTo>
                <a:lnTo>
                  <a:pt x="268637" y="125923"/>
                </a:lnTo>
                <a:cubicBezTo>
                  <a:pt x="259364" y="125923"/>
                  <a:pt x="251847" y="118406"/>
                  <a:pt x="251847" y="109133"/>
                </a:cubicBezTo>
                <a:cubicBezTo>
                  <a:pt x="251847" y="99861"/>
                  <a:pt x="259364" y="92344"/>
                  <a:pt x="268637" y="92344"/>
                </a:cubicBezTo>
                <a:lnTo>
                  <a:pt x="328912" y="92344"/>
                </a:lnTo>
                <a:cubicBezTo>
                  <a:pt x="283195" y="39050"/>
                  <a:pt x="209143" y="19833"/>
                  <a:pt x="143281" y="44171"/>
                </a:cubicBezTo>
                <a:cubicBezTo>
                  <a:pt x="77418" y="68509"/>
                  <a:pt x="33656" y="131262"/>
                  <a:pt x="33579" y="201477"/>
                </a:cubicBezTo>
                <a:lnTo>
                  <a:pt x="33579" y="209872"/>
                </a:lnTo>
                <a:lnTo>
                  <a:pt x="83949" y="209872"/>
                </a:lnTo>
                <a:cubicBezTo>
                  <a:pt x="93221" y="209872"/>
                  <a:pt x="100738" y="217389"/>
                  <a:pt x="100738" y="226662"/>
                </a:cubicBezTo>
                <a:cubicBezTo>
                  <a:pt x="100738" y="235935"/>
                  <a:pt x="93221" y="243452"/>
                  <a:pt x="83949" y="243452"/>
                </a:cubicBezTo>
                <a:lnTo>
                  <a:pt x="38952" y="243452"/>
                </a:lnTo>
                <a:cubicBezTo>
                  <a:pt x="58088" y="317567"/>
                  <a:pt x="124932" y="369357"/>
                  <a:pt x="201477" y="369376"/>
                </a:cubicBezTo>
                <a:close/>
              </a:path>
            </a:pathLst>
          </a:custGeom>
          <a:solidFill>
            <a:srgbClr val="969696"/>
          </a:solidFill>
          <a:ln>
            <a:noFill/>
          </a:ln>
        </p:spPr>
        <p:txBody>
          <a:bodyPr rtlCol="0" anchor="ctr"/>
          <a:lstStyle/>
          <a:p>
            <a:pPr algn="ctr"/>
            <a:endParaRPr sz="1400"/>
          </a:p>
        </p:txBody>
      </p:sp>
      <p:sp>
        <p:nvSpPr>
          <p:cNvPr id="36" name="Rounded Rectangle 33">
            <a:extLst>
              <a:ext uri="{FF2B5EF4-FFF2-40B4-BE49-F238E27FC236}">
                <a16:creationId xmlns:a16="http://schemas.microsoft.com/office/drawing/2014/main" id="{ACE566C1-EDEC-FA5D-3BE4-E1C6BC08FBAE}"/>
              </a:ext>
            </a:extLst>
          </p:cNvPr>
          <p:cNvSpPr/>
          <p:nvPr/>
        </p:nvSpPr>
        <p:spPr>
          <a:xfrm>
            <a:off x="5232545" y="3954889"/>
            <a:ext cx="402955" cy="398254"/>
          </a:xfrm>
          <a:custGeom>
            <a:avLst/>
            <a:gdLst/>
            <a:ahLst/>
            <a:cxnLst/>
            <a:rect l="0" t="0" r="0" b="0"/>
            <a:pathLst>
              <a:path w="402955" h="398254">
                <a:moveTo>
                  <a:pt x="112995" y="117528"/>
                </a:moveTo>
                <a:lnTo>
                  <a:pt x="55406" y="139523"/>
                </a:lnTo>
                <a:lnTo>
                  <a:pt x="55406" y="78408"/>
                </a:lnTo>
                <a:lnTo>
                  <a:pt x="74043" y="62961"/>
                </a:lnTo>
                <a:lnTo>
                  <a:pt x="103929" y="93015"/>
                </a:lnTo>
                <a:cubicBezTo>
                  <a:pt x="105479" y="94597"/>
                  <a:pt x="107591" y="95502"/>
                  <a:pt x="109805" y="95534"/>
                </a:cubicBezTo>
                <a:cubicBezTo>
                  <a:pt x="112074" y="95528"/>
                  <a:pt x="114248" y="94622"/>
                  <a:pt x="115849" y="93015"/>
                </a:cubicBezTo>
                <a:cubicBezTo>
                  <a:pt x="119069" y="89694"/>
                  <a:pt x="119069" y="84416"/>
                  <a:pt x="115849" y="81094"/>
                </a:cubicBezTo>
                <a:lnTo>
                  <a:pt x="86467" y="51712"/>
                </a:lnTo>
                <a:lnTo>
                  <a:pt x="109805" y="32068"/>
                </a:lnTo>
                <a:lnTo>
                  <a:pt x="184688" y="62122"/>
                </a:lnTo>
                <a:lnTo>
                  <a:pt x="184688" y="102921"/>
                </a:lnTo>
                <a:lnTo>
                  <a:pt x="174278" y="109469"/>
                </a:lnTo>
                <a:cubicBezTo>
                  <a:pt x="169359" y="112544"/>
                  <a:pt x="166375" y="117940"/>
                  <a:pt x="166387" y="123741"/>
                </a:cubicBezTo>
                <a:lnTo>
                  <a:pt x="166387" y="146071"/>
                </a:lnTo>
                <a:lnTo>
                  <a:pt x="128777" y="119207"/>
                </a:lnTo>
                <a:cubicBezTo>
                  <a:pt x="125943" y="117155"/>
                  <a:pt x="122539" y="116040"/>
                  <a:pt x="119039" y="116017"/>
                </a:cubicBezTo>
                <a:cubicBezTo>
                  <a:pt x="116956" y="116190"/>
                  <a:pt x="114915" y="116701"/>
                  <a:pt x="112995" y="117528"/>
                </a:cubicBezTo>
                <a:close/>
                <a:moveTo>
                  <a:pt x="274681" y="4701"/>
                </a:moveTo>
                <a:lnTo>
                  <a:pt x="384655" y="77904"/>
                </a:lnTo>
                <a:lnTo>
                  <a:pt x="384655" y="166723"/>
                </a:lnTo>
                <a:lnTo>
                  <a:pt x="346542" y="157320"/>
                </a:lnTo>
                <a:lnTo>
                  <a:pt x="346542" y="123741"/>
                </a:lnTo>
                <a:cubicBezTo>
                  <a:pt x="346553" y="117940"/>
                  <a:pt x="343570" y="112544"/>
                  <a:pt x="338650" y="109469"/>
                </a:cubicBezTo>
                <a:lnTo>
                  <a:pt x="265279" y="63633"/>
                </a:lnTo>
                <a:cubicBezTo>
                  <a:pt x="262607" y="61977"/>
                  <a:pt x="259524" y="61104"/>
                  <a:pt x="256380" y="61114"/>
                </a:cubicBezTo>
                <a:cubicBezTo>
                  <a:pt x="253237" y="61104"/>
                  <a:pt x="250154" y="61977"/>
                  <a:pt x="247482" y="63633"/>
                </a:cubicBezTo>
                <a:lnTo>
                  <a:pt x="201477" y="92511"/>
                </a:lnTo>
                <a:lnTo>
                  <a:pt x="201477" y="32068"/>
                </a:lnTo>
                <a:close/>
                <a:moveTo>
                  <a:pt x="272834" y="236400"/>
                </a:moveTo>
                <a:lnTo>
                  <a:pt x="186870" y="193922"/>
                </a:lnTo>
                <a:cubicBezTo>
                  <a:pt x="185650" y="193690"/>
                  <a:pt x="184397" y="193690"/>
                  <a:pt x="183177" y="193922"/>
                </a:cubicBezTo>
                <a:lnTo>
                  <a:pt x="183177" y="123741"/>
                </a:lnTo>
                <a:lnTo>
                  <a:pt x="256380" y="77233"/>
                </a:lnTo>
                <a:lnTo>
                  <a:pt x="320853" y="117528"/>
                </a:lnTo>
                <a:lnTo>
                  <a:pt x="226662" y="155809"/>
                </a:lnTo>
                <a:cubicBezTo>
                  <a:pt x="224590" y="156631"/>
                  <a:pt x="222930" y="158244"/>
                  <a:pt x="222049" y="160291"/>
                </a:cubicBezTo>
                <a:cubicBezTo>
                  <a:pt x="221167" y="162338"/>
                  <a:pt x="221135" y="164652"/>
                  <a:pt x="221961" y="166723"/>
                </a:cubicBezTo>
                <a:cubicBezTo>
                  <a:pt x="223284" y="169828"/>
                  <a:pt x="226309" y="171867"/>
                  <a:pt x="229684" y="171927"/>
                </a:cubicBezTo>
                <a:cubicBezTo>
                  <a:pt x="230733" y="172177"/>
                  <a:pt x="231826" y="172177"/>
                  <a:pt x="232874" y="171927"/>
                </a:cubicBezTo>
                <a:lnTo>
                  <a:pt x="329752" y="132807"/>
                </a:lnTo>
                <a:lnTo>
                  <a:pt x="329752" y="265447"/>
                </a:lnTo>
                <a:lnTo>
                  <a:pt x="288281" y="244795"/>
                </a:lnTo>
                <a:lnTo>
                  <a:pt x="307085" y="220450"/>
                </a:lnTo>
                <a:cubicBezTo>
                  <a:pt x="309575" y="216779"/>
                  <a:pt x="308779" y="211805"/>
                  <a:pt x="305268" y="209094"/>
                </a:cubicBezTo>
                <a:cubicBezTo>
                  <a:pt x="301757" y="206383"/>
                  <a:pt x="296744" y="206871"/>
                  <a:pt x="293821" y="210208"/>
                </a:cubicBezTo>
                <a:close/>
                <a:moveTo>
                  <a:pt x="0" y="358630"/>
                </a:moveTo>
                <a:lnTo>
                  <a:pt x="0" y="178643"/>
                </a:lnTo>
                <a:lnTo>
                  <a:pt x="23337" y="169745"/>
                </a:lnTo>
                <a:cubicBezTo>
                  <a:pt x="23861" y="171116"/>
                  <a:pt x="24728" y="172331"/>
                  <a:pt x="25856" y="173271"/>
                </a:cubicBezTo>
                <a:lnTo>
                  <a:pt x="60779" y="201477"/>
                </a:lnTo>
                <a:cubicBezTo>
                  <a:pt x="62344" y="202414"/>
                  <a:pt x="64168" y="202825"/>
                  <a:pt x="65984" y="202653"/>
                </a:cubicBezTo>
                <a:cubicBezTo>
                  <a:pt x="68580" y="202620"/>
                  <a:pt x="71034" y="201455"/>
                  <a:pt x="72699" y="199463"/>
                </a:cubicBezTo>
                <a:cubicBezTo>
                  <a:pt x="75518" y="195797"/>
                  <a:pt x="74843" y="190543"/>
                  <a:pt x="71188" y="187710"/>
                </a:cubicBezTo>
                <a:lnTo>
                  <a:pt x="40127" y="163197"/>
                </a:lnTo>
                <a:lnTo>
                  <a:pt x="119039" y="133143"/>
                </a:lnTo>
                <a:lnTo>
                  <a:pt x="166387" y="166723"/>
                </a:lnTo>
                <a:lnTo>
                  <a:pt x="166387" y="212055"/>
                </a:lnTo>
                <a:lnTo>
                  <a:pt x="164540" y="212055"/>
                </a:lnTo>
                <a:lnTo>
                  <a:pt x="75722" y="223136"/>
                </a:lnTo>
                <a:cubicBezTo>
                  <a:pt x="71086" y="223415"/>
                  <a:pt x="67554" y="227399"/>
                  <a:pt x="67832" y="232035"/>
                </a:cubicBezTo>
                <a:cubicBezTo>
                  <a:pt x="68110" y="236671"/>
                  <a:pt x="72093" y="240203"/>
                  <a:pt x="76729" y="239926"/>
                </a:cubicBezTo>
                <a:lnTo>
                  <a:pt x="77736" y="239926"/>
                </a:lnTo>
                <a:lnTo>
                  <a:pt x="166219" y="229013"/>
                </a:lnTo>
                <a:lnTo>
                  <a:pt x="166219" y="352586"/>
                </a:lnTo>
                <a:cubicBezTo>
                  <a:pt x="158488" y="356763"/>
                  <a:pt x="149820" y="358901"/>
                  <a:pt x="141034" y="358798"/>
                </a:cubicBezTo>
                <a:lnTo>
                  <a:pt x="141034" y="270316"/>
                </a:lnTo>
                <a:lnTo>
                  <a:pt x="94862" y="270316"/>
                </a:lnTo>
                <a:lnTo>
                  <a:pt x="94862" y="335964"/>
                </a:lnTo>
                <a:cubicBezTo>
                  <a:pt x="90322" y="331607"/>
                  <a:pt x="84358" y="329042"/>
                  <a:pt x="78072" y="328744"/>
                </a:cubicBezTo>
                <a:cubicBezTo>
                  <a:pt x="75511" y="328781"/>
                  <a:pt x="72968" y="329176"/>
                  <a:pt x="70517" y="329920"/>
                </a:cubicBezTo>
                <a:lnTo>
                  <a:pt x="70517" y="270316"/>
                </a:lnTo>
                <a:lnTo>
                  <a:pt x="25184" y="270316"/>
                </a:lnTo>
                <a:lnTo>
                  <a:pt x="25184" y="357959"/>
                </a:lnTo>
                <a:cubicBezTo>
                  <a:pt x="20873" y="359219"/>
                  <a:pt x="16412" y="359896"/>
                  <a:pt x="11920" y="359973"/>
                </a:cubicBezTo>
                <a:cubicBezTo>
                  <a:pt x="9098" y="360036"/>
                  <a:pt x="6279" y="359754"/>
                  <a:pt x="3525" y="359134"/>
                </a:cubicBezTo>
                <a:close/>
                <a:moveTo>
                  <a:pt x="329752" y="329248"/>
                </a:moveTo>
                <a:lnTo>
                  <a:pt x="325051" y="329248"/>
                </a:lnTo>
                <a:cubicBezTo>
                  <a:pt x="317492" y="329254"/>
                  <a:pt x="310315" y="332567"/>
                  <a:pt x="305407" y="338315"/>
                </a:cubicBezTo>
                <a:lnTo>
                  <a:pt x="303224" y="340833"/>
                </a:lnTo>
                <a:lnTo>
                  <a:pt x="303224" y="298187"/>
                </a:lnTo>
                <a:lnTo>
                  <a:pt x="209369" y="298187"/>
                </a:lnTo>
                <a:lnTo>
                  <a:pt x="209369" y="331767"/>
                </a:lnTo>
                <a:cubicBezTo>
                  <a:pt x="206835" y="330847"/>
                  <a:pt x="204171" y="330336"/>
                  <a:pt x="201477" y="330255"/>
                </a:cubicBezTo>
                <a:cubicBezTo>
                  <a:pt x="194783" y="330305"/>
                  <a:pt x="188314" y="332679"/>
                  <a:pt x="183177" y="336971"/>
                </a:cubicBezTo>
                <a:lnTo>
                  <a:pt x="183177" y="211719"/>
                </a:lnTo>
                <a:lnTo>
                  <a:pt x="326058" y="282237"/>
                </a:lnTo>
                <a:cubicBezTo>
                  <a:pt x="327234" y="282720"/>
                  <a:pt x="328482" y="283004"/>
                  <a:pt x="329752" y="283076"/>
                </a:cubicBezTo>
                <a:close/>
                <a:moveTo>
                  <a:pt x="0" y="0"/>
                </a:moveTo>
                <a:moveTo>
                  <a:pt x="402955" y="359134"/>
                </a:moveTo>
                <a:lnTo>
                  <a:pt x="399430" y="359134"/>
                </a:lnTo>
                <a:cubicBezTo>
                  <a:pt x="396676" y="359754"/>
                  <a:pt x="393857" y="360036"/>
                  <a:pt x="391035" y="359973"/>
                </a:cubicBezTo>
                <a:cubicBezTo>
                  <a:pt x="386182" y="359959"/>
                  <a:pt x="381364" y="359165"/>
                  <a:pt x="376763" y="357623"/>
                </a:cubicBezTo>
                <a:lnTo>
                  <a:pt x="376763" y="261081"/>
                </a:lnTo>
                <a:lnTo>
                  <a:pt x="346542" y="261081"/>
                </a:lnTo>
                <a:lnTo>
                  <a:pt x="346542" y="173774"/>
                </a:lnTo>
                <a:lnTo>
                  <a:pt x="402955" y="187878"/>
                </a:lnTo>
                <a:close/>
                <a:moveTo>
                  <a:pt x="331263" y="348053"/>
                </a:moveTo>
                <a:cubicBezTo>
                  <a:pt x="346906" y="364746"/>
                  <a:pt x="368226" y="374987"/>
                  <a:pt x="391035" y="376763"/>
                </a:cubicBezTo>
                <a:cubicBezTo>
                  <a:pt x="395038" y="376788"/>
                  <a:pt x="399034" y="376394"/>
                  <a:pt x="402955" y="375588"/>
                </a:cubicBezTo>
                <a:lnTo>
                  <a:pt x="402955" y="398254"/>
                </a:lnTo>
                <a:lnTo>
                  <a:pt x="0" y="398254"/>
                </a:lnTo>
                <a:lnTo>
                  <a:pt x="0" y="375588"/>
                </a:lnTo>
                <a:cubicBezTo>
                  <a:pt x="3921" y="376394"/>
                  <a:pt x="7917" y="376788"/>
                  <a:pt x="11920" y="376763"/>
                </a:cubicBezTo>
                <a:cubicBezTo>
                  <a:pt x="34729" y="374987"/>
                  <a:pt x="56049" y="364746"/>
                  <a:pt x="71692" y="348053"/>
                </a:cubicBezTo>
                <a:cubicBezTo>
                  <a:pt x="73417" y="346425"/>
                  <a:pt x="75701" y="345523"/>
                  <a:pt x="78072" y="345534"/>
                </a:cubicBezTo>
                <a:cubicBezTo>
                  <a:pt x="80713" y="345583"/>
                  <a:pt x="83211" y="346741"/>
                  <a:pt x="84956" y="348724"/>
                </a:cubicBezTo>
                <a:cubicBezTo>
                  <a:pt x="98466" y="365437"/>
                  <a:pt x="118706" y="375280"/>
                  <a:pt x="140195" y="375588"/>
                </a:cubicBezTo>
                <a:cubicBezTo>
                  <a:pt x="161117" y="375675"/>
                  <a:pt x="180993" y="366445"/>
                  <a:pt x="194426" y="350403"/>
                </a:cubicBezTo>
                <a:cubicBezTo>
                  <a:pt x="196147" y="348273"/>
                  <a:pt x="198739" y="347035"/>
                  <a:pt x="201477" y="347035"/>
                </a:cubicBezTo>
                <a:cubicBezTo>
                  <a:pt x="204216" y="347035"/>
                  <a:pt x="206808" y="348273"/>
                  <a:pt x="208529" y="350403"/>
                </a:cubicBezTo>
                <a:cubicBezTo>
                  <a:pt x="221962" y="366445"/>
                  <a:pt x="241838" y="375675"/>
                  <a:pt x="262760" y="375588"/>
                </a:cubicBezTo>
                <a:cubicBezTo>
                  <a:pt x="284286" y="375237"/>
                  <a:pt x="304560" y="365407"/>
                  <a:pt x="318167" y="348724"/>
                </a:cubicBezTo>
                <a:cubicBezTo>
                  <a:pt x="319911" y="346741"/>
                  <a:pt x="322410" y="345583"/>
                  <a:pt x="325051" y="345534"/>
                </a:cubicBezTo>
                <a:cubicBezTo>
                  <a:pt x="327370" y="345532"/>
                  <a:pt x="329599" y="346435"/>
                  <a:pt x="331263" y="348053"/>
                </a:cubicBezTo>
                <a:close/>
              </a:path>
            </a:pathLst>
          </a:custGeom>
          <a:solidFill>
            <a:srgbClr val="4E88E7"/>
          </a:solidFill>
          <a:ln>
            <a:noFill/>
          </a:ln>
        </p:spPr>
        <p:txBody>
          <a:bodyPr rtlCol="0" anchor="ctr"/>
          <a:lstStyle/>
          <a:p>
            <a:pPr algn="ctr"/>
            <a:endParaRPr sz="1400"/>
          </a:p>
        </p:txBody>
      </p:sp>
      <p:sp>
        <p:nvSpPr>
          <p:cNvPr id="37" name="Rounded Rectangle 34">
            <a:extLst>
              <a:ext uri="{FF2B5EF4-FFF2-40B4-BE49-F238E27FC236}">
                <a16:creationId xmlns:a16="http://schemas.microsoft.com/office/drawing/2014/main" id="{E9B38368-647F-D606-B342-AF03A20D286F}"/>
              </a:ext>
            </a:extLst>
          </p:cNvPr>
          <p:cNvSpPr/>
          <p:nvPr/>
        </p:nvSpPr>
        <p:spPr>
          <a:xfrm>
            <a:off x="5417233" y="3081650"/>
            <a:ext cx="402955" cy="285427"/>
          </a:xfrm>
          <a:custGeom>
            <a:avLst/>
            <a:gdLst/>
            <a:ahLst/>
            <a:cxnLst/>
            <a:rect l="0" t="0" r="0" b="0"/>
            <a:pathLst>
              <a:path w="402955" h="285427">
                <a:moveTo>
                  <a:pt x="402955" y="226830"/>
                </a:moveTo>
                <a:cubicBezTo>
                  <a:pt x="402955" y="236103"/>
                  <a:pt x="395438" y="243620"/>
                  <a:pt x="386166" y="243620"/>
                </a:cubicBezTo>
                <a:cubicBezTo>
                  <a:pt x="365512" y="243566"/>
                  <a:pt x="345560" y="236121"/>
                  <a:pt x="329920" y="222633"/>
                </a:cubicBezTo>
                <a:cubicBezTo>
                  <a:pt x="326833" y="219970"/>
                  <a:pt x="322261" y="219970"/>
                  <a:pt x="319174" y="222633"/>
                </a:cubicBezTo>
                <a:cubicBezTo>
                  <a:pt x="286883" y="250404"/>
                  <a:pt x="239142" y="250404"/>
                  <a:pt x="206850" y="222633"/>
                </a:cubicBezTo>
                <a:cubicBezTo>
                  <a:pt x="203586" y="220113"/>
                  <a:pt x="199033" y="220113"/>
                  <a:pt x="195769" y="222633"/>
                </a:cubicBezTo>
                <a:lnTo>
                  <a:pt x="194090" y="224144"/>
                </a:lnTo>
                <a:cubicBezTo>
                  <a:pt x="190401" y="226838"/>
                  <a:pt x="185774" y="227913"/>
                  <a:pt x="181275" y="227121"/>
                </a:cubicBezTo>
                <a:cubicBezTo>
                  <a:pt x="176777" y="226329"/>
                  <a:pt x="172795" y="223738"/>
                  <a:pt x="170248" y="219946"/>
                </a:cubicBezTo>
                <a:cubicBezTo>
                  <a:pt x="165343" y="212716"/>
                  <a:pt x="166803" y="202931"/>
                  <a:pt x="173606" y="197448"/>
                </a:cubicBezTo>
                <a:cubicBezTo>
                  <a:pt x="178992" y="192945"/>
                  <a:pt x="183939" y="187941"/>
                  <a:pt x="188381" y="182505"/>
                </a:cubicBezTo>
                <a:cubicBezTo>
                  <a:pt x="191571" y="178656"/>
                  <a:pt x="196310" y="176428"/>
                  <a:pt x="201309" y="176428"/>
                </a:cubicBezTo>
                <a:cubicBezTo>
                  <a:pt x="206309" y="176428"/>
                  <a:pt x="211048" y="178655"/>
                  <a:pt x="214238" y="182505"/>
                </a:cubicBezTo>
                <a:cubicBezTo>
                  <a:pt x="225329" y="198811"/>
                  <a:pt x="243403" y="208997"/>
                  <a:pt x="263096" y="210040"/>
                </a:cubicBezTo>
                <a:cubicBezTo>
                  <a:pt x="282654" y="208997"/>
                  <a:pt x="300574" y="198793"/>
                  <a:pt x="311451" y="182505"/>
                </a:cubicBezTo>
                <a:cubicBezTo>
                  <a:pt x="314817" y="178898"/>
                  <a:pt x="319529" y="176850"/>
                  <a:pt x="324463" y="176850"/>
                </a:cubicBezTo>
                <a:cubicBezTo>
                  <a:pt x="329397" y="176850"/>
                  <a:pt x="334109" y="178898"/>
                  <a:pt x="337475" y="182505"/>
                </a:cubicBezTo>
                <a:cubicBezTo>
                  <a:pt x="348477" y="198825"/>
                  <a:pt x="366510" y="209023"/>
                  <a:pt x="386166" y="210040"/>
                </a:cubicBezTo>
                <a:cubicBezTo>
                  <a:pt x="395438" y="210040"/>
                  <a:pt x="402955" y="217557"/>
                  <a:pt x="402955" y="226830"/>
                </a:cubicBezTo>
                <a:close/>
                <a:moveTo>
                  <a:pt x="134318" y="137844"/>
                </a:moveTo>
                <a:cubicBezTo>
                  <a:pt x="132838" y="133223"/>
                  <a:pt x="133430" y="128188"/>
                  <a:pt x="135941" y="124036"/>
                </a:cubicBezTo>
                <a:cubicBezTo>
                  <a:pt x="138451" y="119884"/>
                  <a:pt x="142635" y="117021"/>
                  <a:pt x="147414" y="116185"/>
                </a:cubicBezTo>
                <a:cubicBezTo>
                  <a:pt x="163965" y="112708"/>
                  <a:pt x="178595" y="103115"/>
                  <a:pt x="188381" y="89321"/>
                </a:cubicBezTo>
                <a:cubicBezTo>
                  <a:pt x="191571" y="85472"/>
                  <a:pt x="196310" y="83244"/>
                  <a:pt x="201310" y="83244"/>
                </a:cubicBezTo>
                <a:cubicBezTo>
                  <a:pt x="206309" y="83244"/>
                  <a:pt x="211048" y="85472"/>
                  <a:pt x="214238" y="89321"/>
                </a:cubicBezTo>
                <a:cubicBezTo>
                  <a:pt x="225329" y="105627"/>
                  <a:pt x="243403" y="115813"/>
                  <a:pt x="263096" y="116857"/>
                </a:cubicBezTo>
                <a:cubicBezTo>
                  <a:pt x="282593" y="115891"/>
                  <a:pt x="300501" y="105817"/>
                  <a:pt x="311451" y="89657"/>
                </a:cubicBezTo>
                <a:cubicBezTo>
                  <a:pt x="314817" y="86050"/>
                  <a:pt x="319529" y="84002"/>
                  <a:pt x="324463" y="84002"/>
                </a:cubicBezTo>
                <a:cubicBezTo>
                  <a:pt x="329397" y="84002"/>
                  <a:pt x="334109" y="86050"/>
                  <a:pt x="337475" y="89657"/>
                </a:cubicBezTo>
                <a:cubicBezTo>
                  <a:pt x="348477" y="105977"/>
                  <a:pt x="366510" y="116175"/>
                  <a:pt x="386166" y="117193"/>
                </a:cubicBezTo>
                <a:cubicBezTo>
                  <a:pt x="395438" y="117193"/>
                  <a:pt x="402955" y="124710"/>
                  <a:pt x="402955" y="133982"/>
                </a:cubicBezTo>
                <a:cubicBezTo>
                  <a:pt x="402955" y="143255"/>
                  <a:pt x="395438" y="150772"/>
                  <a:pt x="386166" y="150772"/>
                </a:cubicBezTo>
                <a:cubicBezTo>
                  <a:pt x="365576" y="150859"/>
                  <a:pt x="345632" y="143595"/>
                  <a:pt x="329920" y="130289"/>
                </a:cubicBezTo>
                <a:cubicBezTo>
                  <a:pt x="326833" y="127626"/>
                  <a:pt x="322261" y="127626"/>
                  <a:pt x="319174" y="130289"/>
                </a:cubicBezTo>
                <a:cubicBezTo>
                  <a:pt x="286883" y="158060"/>
                  <a:pt x="239142" y="158060"/>
                  <a:pt x="206850" y="130289"/>
                </a:cubicBezTo>
                <a:cubicBezTo>
                  <a:pt x="203586" y="127769"/>
                  <a:pt x="199033" y="127769"/>
                  <a:pt x="195769" y="130289"/>
                </a:cubicBezTo>
                <a:cubicBezTo>
                  <a:pt x="183352" y="140806"/>
                  <a:pt x="168223" y="147614"/>
                  <a:pt x="152115" y="149933"/>
                </a:cubicBezTo>
                <a:cubicBezTo>
                  <a:pt x="144041" y="150733"/>
                  <a:pt x="136550" y="145644"/>
                  <a:pt x="134318" y="137844"/>
                </a:cubicBezTo>
                <a:close/>
                <a:moveTo>
                  <a:pt x="167898" y="257556"/>
                </a:moveTo>
                <a:cubicBezTo>
                  <a:pt x="172247" y="262506"/>
                  <a:pt x="173298" y="269544"/>
                  <a:pt x="170585" y="275550"/>
                </a:cubicBezTo>
                <a:cubicBezTo>
                  <a:pt x="167871" y="281555"/>
                  <a:pt x="161896" y="285418"/>
                  <a:pt x="155305" y="285427"/>
                </a:cubicBezTo>
                <a:lnTo>
                  <a:pt x="16789" y="285427"/>
                </a:lnTo>
                <a:cubicBezTo>
                  <a:pt x="7517" y="285427"/>
                  <a:pt x="0" y="277910"/>
                  <a:pt x="0" y="268637"/>
                </a:cubicBezTo>
                <a:lnTo>
                  <a:pt x="0" y="16789"/>
                </a:lnTo>
                <a:cubicBezTo>
                  <a:pt x="0" y="7517"/>
                  <a:pt x="7517" y="0"/>
                  <a:pt x="16789" y="0"/>
                </a:cubicBezTo>
                <a:lnTo>
                  <a:pt x="75554" y="0"/>
                </a:lnTo>
                <a:cubicBezTo>
                  <a:pt x="84827" y="0"/>
                  <a:pt x="92344" y="7517"/>
                  <a:pt x="92344" y="16789"/>
                </a:cubicBezTo>
                <a:cubicBezTo>
                  <a:pt x="94190" y="161518"/>
                  <a:pt x="145735" y="233378"/>
                  <a:pt x="167898" y="257556"/>
                </a:cubicBezTo>
                <a:close/>
              </a:path>
            </a:pathLst>
          </a:custGeom>
          <a:solidFill>
            <a:srgbClr val="3CC583"/>
          </a:solidFill>
          <a:ln>
            <a:noFill/>
          </a:ln>
        </p:spPr>
        <p:txBody>
          <a:bodyPr rtlCol="0" anchor="ctr"/>
          <a:lstStyle/>
          <a:p>
            <a:pPr algn="ctr"/>
            <a:endParaRPr sz="1400"/>
          </a:p>
        </p:txBody>
      </p:sp>
      <p:sp>
        <p:nvSpPr>
          <p:cNvPr id="38" name="Rounded Rectangle 35">
            <a:extLst>
              <a:ext uri="{FF2B5EF4-FFF2-40B4-BE49-F238E27FC236}">
                <a16:creationId xmlns:a16="http://schemas.microsoft.com/office/drawing/2014/main" id="{E2ABD44F-736F-522F-1727-AF060FD31B6A}"/>
              </a:ext>
            </a:extLst>
          </p:cNvPr>
          <p:cNvSpPr/>
          <p:nvPr/>
        </p:nvSpPr>
        <p:spPr>
          <a:xfrm>
            <a:off x="4703665" y="4736060"/>
            <a:ext cx="403983" cy="402512"/>
          </a:xfrm>
          <a:custGeom>
            <a:avLst/>
            <a:gdLst/>
            <a:ahLst/>
            <a:cxnLst/>
            <a:rect l="0" t="0" r="0" b="0"/>
            <a:pathLst>
              <a:path w="403983" h="402512">
                <a:moveTo>
                  <a:pt x="24009" y="93243"/>
                </a:moveTo>
                <a:cubicBezTo>
                  <a:pt x="22446" y="91375"/>
                  <a:pt x="21718" y="88947"/>
                  <a:pt x="21994" y="86527"/>
                </a:cubicBezTo>
                <a:cubicBezTo>
                  <a:pt x="29068" y="36882"/>
                  <a:pt x="71579" y="0"/>
                  <a:pt x="121726" y="0"/>
                </a:cubicBezTo>
                <a:cubicBezTo>
                  <a:pt x="171872" y="0"/>
                  <a:pt x="214383" y="36882"/>
                  <a:pt x="221457" y="86528"/>
                </a:cubicBezTo>
                <a:cubicBezTo>
                  <a:pt x="221754" y="88949"/>
                  <a:pt x="221023" y="91385"/>
                  <a:pt x="219443" y="93244"/>
                </a:cubicBezTo>
                <a:cubicBezTo>
                  <a:pt x="217832" y="95077"/>
                  <a:pt x="215503" y="96119"/>
                  <a:pt x="213062" y="96098"/>
                </a:cubicBezTo>
                <a:lnTo>
                  <a:pt x="30389" y="96098"/>
                </a:lnTo>
                <a:cubicBezTo>
                  <a:pt x="27949" y="96119"/>
                  <a:pt x="25620" y="95077"/>
                  <a:pt x="24009" y="93244"/>
                </a:cubicBezTo>
                <a:close/>
                <a:moveTo>
                  <a:pt x="402955" y="385722"/>
                </a:moveTo>
                <a:cubicBezTo>
                  <a:pt x="402955" y="394995"/>
                  <a:pt x="395438" y="402512"/>
                  <a:pt x="386166" y="402512"/>
                </a:cubicBezTo>
                <a:lnTo>
                  <a:pt x="16789" y="402512"/>
                </a:lnTo>
                <a:cubicBezTo>
                  <a:pt x="7517" y="402512"/>
                  <a:pt x="0" y="394995"/>
                  <a:pt x="0" y="385722"/>
                </a:cubicBezTo>
                <a:cubicBezTo>
                  <a:pt x="0" y="376449"/>
                  <a:pt x="7517" y="368932"/>
                  <a:pt x="16789" y="368932"/>
                </a:cubicBezTo>
                <a:lnTo>
                  <a:pt x="20987" y="368932"/>
                </a:lnTo>
                <a:lnTo>
                  <a:pt x="20987" y="129677"/>
                </a:lnTo>
                <a:cubicBezTo>
                  <a:pt x="20987" y="125041"/>
                  <a:pt x="24745" y="121282"/>
                  <a:pt x="29382" y="121282"/>
                </a:cubicBezTo>
                <a:lnTo>
                  <a:pt x="214070" y="121282"/>
                </a:lnTo>
                <a:cubicBezTo>
                  <a:pt x="218706" y="121282"/>
                  <a:pt x="222465" y="125041"/>
                  <a:pt x="222465" y="129677"/>
                </a:cubicBezTo>
                <a:lnTo>
                  <a:pt x="222465" y="161746"/>
                </a:lnTo>
                <a:cubicBezTo>
                  <a:pt x="222478" y="164306"/>
                  <a:pt x="221299" y="166727"/>
                  <a:pt x="219275" y="168294"/>
                </a:cubicBezTo>
                <a:lnTo>
                  <a:pt x="123741" y="242505"/>
                </a:lnTo>
                <a:cubicBezTo>
                  <a:pt x="113040" y="250885"/>
                  <a:pt x="107639" y="264348"/>
                  <a:pt x="109581" y="277800"/>
                </a:cubicBezTo>
                <a:cubicBezTo>
                  <a:pt x="111522" y="291251"/>
                  <a:pt x="120510" y="302637"/>
                  <a:pt x="133143" y="307650"/>
                </a:cubicBezTo>
                <a:cubicBezTo>
                  <a:pt x="136344" y="308884"/>
                  <a:pt x="138471" y="311942"/>
                  <a:pt x="138516" y="315373"/>
                </a:cubicBezTo>
                <a:lnTo>
                  <a:pt x="138516" y="360538"/>
                </a:lnTo>
                <a:cubicBezTo>
                  <a:pt x="138516" y="365174"/>
                  <a:pt x="142274" y="368932"/>
                  <a:pt x="146911" y="368932"/>
                </a:cubicBezTo>
                <a:lnTo>
                  <a:pt x="155305" y="368932"/>
                </a:lnTo>
                <a:cubicBezTo>
                  <a:pt x="159942" y="368932"/>
                  <a:pt x="163700" y="365174"/>
                  <a:pt x="163700" y="360538"/>
                </a:cubicBezTo>
                <a:lnTo>
                  <a:pt x="163700" y="293378"/>
                </a:lnTo>
                <a:cubicBezTo>
                  <a:pt x="163700" y="288742"/>
                  <a:pt x="159942" y="284983"/>
                  <a:pt x="155305" y="284983"/>
                </a:cubicBezTo>
                <a:lnTo>
                  <a:pt x="146911" y="284983"/>
                </a:lnTo>
                <a:cubicBezTo>
                  <a:pt x="141495" y="285032"/>
                  <a:pt x="136673" y="281568"/>
                  <a:pt x="134990" y="276420"/>
                </a:cubicBezTo>
                <a:cubicBezTo>
                  <a:pt x="133291" y="271355"/>
                  <a:pt x="134974" y="265769"/>
                  <a:pt x="139187" y="262485"/>
                </a:cubicBezTo>
                <a:lnTo>
                  <a:pt x="255709" y="171988"/>
                </a:lnTo>
                <a:cubicBezTo>
                  <a:pt x="263416" y="166195"/>
                  <a:pt x="274025" y="166195"/>
                  <a:pt x="281733" y="171988"/>
                </a:cubicBezTo>
                <a:lnTo>
                  <a:pt x="398086" y="262485"/>
                </a:lnTo>
                <a:cubicBezTo>
                  <a:pt x="402300" y="265769"/>
                  <a:pt x="403983" y="271355"/>
                  <a:pt x="402284" y="276420"/>
                </a:cubicBezTo>
                <a:cubicBezTo>
                  <a:pt x="400601" y="281568"/>
                  <a:pt x="395778" y="285032"/>
                  <a:pt x="390363" y="284983"/>
                </a:cubicBezTo>
                <a:lnTo>
                  <a:pt x="381968" y="284983"/>
                </a:lnTo>
                <a:cubicBezTo>
                  <a:pt x="377332" y="284983"/>
                  <a:pt x="373573" y="288742"/>
                  <a:pt x="373573" y="293378"/>
                </a:cubicBezTo>
                <a:lnTo>
                  <a:pt x="373573" y="360538"/>
                </a:lnTo>
                <a:cubicBezTo>
                  <a:pt x="373573" y="365174"/>
                  <a:pt x="377332" y="368932"/>
                  <a:pt x="381968" y="368932"/>
                </a:cubicBezTo>
                <a:lnTo>
                  <a:pt x="386166" y="368932"/>
                </a:lnTo>
                <a:cubicBezTo>
                  <a:pt x="395438" y="368932"/>
                  <a:pt x="402955" y="376449"/>
                  <a:pt x="402955" y="385722"/>
                </a:cubicBezTo>
                <a:close/>
                <a:moveTo>
                  <a:pt x="327401" y="293378"/>
                </a:moveTo>
                <a:cubicBezTo>
                  <a:pt x="327401" y="288742"/>
                  <a:pt x="323643" y="284983"/>
                  <a:pt x="319006" y="284983"/>
                </a:cubicBezTo>
                <a:lnTo>
                  <a:pt x="218267" y="284983"/>
                </a:lnTo>
                <a:cubicBezTo>
                  <a:pt x="213631" y="284983"/>
                  <a:pt x="209872" y="288742"/>
                  <a:pt x="209872" y="293378"/>
                </a:cubicBezTo>
                <a:lnTo>
                  <a:pt x="209872" y="360538"/>
                </a:lnTo>
                <a:cubicBezTo>
                  <a:pt x="209872" y="365174"/>
                  <a:pt x="213631" y="368932"/>
                  <a:pt x="218267" y="368932"/>
                </a:cubicBezTo>
                <a:lnTo>
                  <a:pt x="319006" y="368932"/>
                </a:lnTo>
                <a:cubicBezTo>
                  <a:pt x="323643" y="368932"/>
                  <a:pt x="327401" y="365174"/>
                  <a:pt x="327401" y="360538"/>
                </a:cubicBezTo>
                <a:close/>
              </a:path>
            </a:pathLst>
          </a:custGeom>
          <a:solidFill>
            <a:srgbClr val="E0CB15"/>
          </a:solidFill>
          <a:ln>
            <a:noFill/>
          </a:ln>
        </p:spPr>
        <p:txBody>
          <a:bodyPr rtlCol="0" anchor="ctr"/>
          <a:lstStyle/>
          <a:p>
            <a:pPr algn="ctr"/>
            <a:endParaRPr sz="1400"/>
          </a:p>
        </p:txBody>
      </p:sp>
      <p:sp>
        <p:nvSpPr>
          <p:cNvPr id="39" name="TextBox 36">
            <a:extLst>
              <a:ext uri="{FF2B5EF4-FFF2-40B4-BE49-F238E27FC236}">
                <a16:creationId xmlns:a16="http://schemas.microsoft.com/office/drawing/2014/main" id="{6DB09BA1-540A-2C34-360A-336FE3CA0F4B}"/>
              </a:ext>
            </a:extLst>
          </p:cNvPr>
          <p:cNvSpPr txBox="1"/>
          <p:nvPr/>
        </p:nvSpPr>
        <p:spPr>
          <a:xfrm>
            <a:off x="5425628" y="1326441"/>
            <a:ext cx="1863459" cy="430887"/>
          </a:xfrm>
          <a:prstGeom prst="rect">
            <a:avLst/>
          </a:prstGeom>
          <a:noFill/>
          <a:ln>
            <a:noFill/>
          </a:ln>
        </p:spPr>
        <p:txBody>
          <a:bodyPr wrap="none" lIns="0" tIns="0" rIns="0" bIns="0" anchor="t">
            <a:spAutoFit/>
          </a:bodyPr>
          <a:lstStyle/>
          <a:p>
            <a:pPr algn="l"/>
            <a:r>
              <a:rPr sz="1400" b="0">
                <a:solidFill>
                  <a:srgbClr val="484848"/>
                </a:solidFill>
                <a:latin typeface="Shantell Sans"/>
              </a:rPr>
              <a:t>Biophysical description of
the land surface</a:t>
            </a:r>
          </a:p>
        </p:txBody>
      </p:sp>
      <p:sp>
        <p:nvSpPr>
          <p:cNvPr id="41" name="TextBox 38">
            <a:extLst>
              <a:ext uri="{FF2B5EF4-FFF2-40B4-BE49-F238E27FC236}">
                <a16:creationId xmlns:a16="http://schemas.microsoft.com/office/drawing/2014/main" id="{A2B98150-1C4F-5F31-2B69-84D01D88746A}"/>
              </a:ext>
            </a:extLst>
          </p:cNvPr>
          <p:cNvSpPr txBox="1"/>
          <p:nvPr/>
        </p:nvSpPr>
        <p:spPr>
          <a:xfrm>
            <a:off x="5452911" y="5226718"/>
            <a:ext cx="1431482" cy="215444"/>
          </a:xfrm>
          <a:prstGeom prst="rect">
            <a:avLst/>
          </a:prstGeom>
          <a:noFill/>
          <a:ln>
            <a:noFill/>
          </a:ln>
        </p:spPr>
        <p:txBody>
          <a:bodyPr wrap="none" lIns="0" tIns="0" rIns="0" bIns="0" anchor="t">
            <a:spAutoFit/>
          </a:bodyPr>
          <a:lstStyle/>
          <a:p>
            <a:pPr algn="l"/>
            <a:r>
              <a:rPr sz="1400" b="0" dirty="0">
                <a:solidFill>
                  <a:srgbClr val="484848"/>
                </a:solidFill>
                <a:latin typeface="Shantell Sans"/>
              </a:rPr>
              <a:t>Cropland and farms</a:t>
            </a:r>
          </a:p>
        </p:txBody>
      </p:sp>
      <p:sp>
        <p:nvSpPr>
          <p:cNvPr id="42" name="TextBox 39">
            <a:extLst>
              <a:ext uri="{FF2B5EF4-FFF2-40B4-BE49-F238E27FC236}">
                <a16:creationId xmlns:a16="http://schemas.microsoft.com/office/drawing/2014/main" id="{9D1DF507-9529-4782-0A10-DF756D57EE25}"/>
              </a:ext>
            </a:extLst>
          </p:cNvPr>
          <p:cNvSpPr txBox="1"/>
          <p:nvPr/>
        </p:nvSpPr>
        <p:spPr>
          <a:xfrm>
            <a:off x="5962903" y="2045885"/>
            <a:ext cx="804964" cy="215444"/>
          </a:xfrm>
          <a:prstGeom prst="rect">
            <a:avLst/>
          </a:prstGeom>
          <a:noFill/>
          <a:ln>
            <a:noFill/>
          </a:ln>
        </p:spPr>
        <p:txBody>
          <a:bodyPr wrap="none" lIns="0" tIns="0" rIns="0" bIns="0" anchor="t">
            <a:spAutoFit/>
          </a:bodyPr>
          <a:lstStyle/>
          <a:p>
            <a:pPr algn="l"/>
            <a:r>
              <a:rPr sz="1400" b="1">
                <a:solidFill>
                  <a:srgbClr val="92BD39"/>
                </a:solidFill>
                <a:latin typeface="Shantell Sans"/>
              </a:rPr>
              <a:t>Vegetation</a:t>
            </a:r>
          </a:p>
        </p:txBody>
      </p:sp>
      <p:sp>
        <p:nvSpPr>
          <p:cNvPr id="43" name="TextBox 41">
            <a:extLst>
              <a:ext uri="{FF2B5EF4-FFF2-40B4-BE49-F238E27FC236}">
                <a16:creationId xmlns:a16="http://schemas.microsoft.com/office/drawing/2014/main" id="{EA88C014-A108-9639-81BD-AB023BBAF8CC}"/>
              </a:ext>
            </a:extLst>
          </p:cNvPr>
          <p:cNvSpPr txBox="1"/>
          <p:nvPr/>
        </p:nvSpPr>
        <p:spPr>
          <a:xfrm>
            <a:off x="5962903" y="2333831"/>
            <a:ext cx="1323504" cy="430887"/>
          </a:xfrm>
          <a:prstGeom prst="rect">
            <a:avLst/>
          </a:prstGeom>
          <a:noFill/>
          <a:ln>
            <a:noFill/>
          </a:ln>
        </p:spPr>
        <p:txBody>
          <a:bodyPr wrap="none" lIns="0" tIns="0" rIns="0" bIns="0" anchor="t">
            <a:spAutoFit/>
          </a:bodyPr>
          <a:lstStyle/>
          <a:p>
            <a:pPr algn="l"/>
            <a:r>
              <a:rPr sz="1400" b="0">
                <a:solidFill>
                  <a:srgbClr val="484848"/>
                </a:solidFill>
                <a:latin typeface="Shantell Sans"/>
              </a:rPr>
              <a:t>Plants and natural
ecosystems</a:t>
            </a:r>
          </a:p>
        </p:txBody>
      </p:sp>
      <p:sp>
        <p:nvSpPr>
          <p:cNvPr id="44" name="TextBox 42">
            <a:extLst>
              <a:ext uri="{FF2B5EF4-FFF2-40B4-BE49-F238E27FC236}">
                <a16:creationId xmlns:a16="http://schemas.microsoft.com/office/drawing/2014/main" id="{B8278523-A506-8421-0C1D-1BD858223B76}"/>
              </a:ext>
            </a:extLst>
          </p:cNvPr>
          <p:cNvSpPr txBox="1"/>
          <p:nvPr/>
        </p:nvSpPr>
        <p:spPr>
          <a:xfrm>
            <a:off x="6114011" y="3053275"/>
            <a:ext cx="1190326" cy="215444"/>
          </a:xfrm>
          <a:prstGeom prst="rect">
            <a:avLst/>
          </a:prstGeom>
          <a:noFill/>
          <a:ln>
            <a:noFill/>
          </a:ln>
        </p:spPr>
        <p:txBody>
          <a:bodyPr wrap="none" lIns="0" tIns="0" rIns="0" bIns="0" anchor="t">
            <a:spAutoFit/>
          </a:bodyPr>
          <a:lstStyle/>
          <a:p>
            <a:pPr algn="l"/>
            <a:r>
              <a:rPr sz="1400" b="1">
                <a:solidFill>
                  <a:srgbClr val="3CC583"/>
                </a:solidFill>
                <a:latin typeface="Shantell Sans"/>
              </a:rPr>
              <a:t>Bodies of Water</a:t>
            </a:r>
          </a:p>
        </p:txBody>
      </p:sp>
      <p:sp>
        <p:nvSpPr>
          <p:cNvPr id="45" name="TextBox 43">
            <a:extLst>
              <a:ext uri="{FF2B5EF4-FFF2-40B4-BE49-F238E27FC236}">
                <a16:creationId xmlns:a16="http://schemas.microsoft.com/office/drawing/2014/main" id="{BFBE18DA-7944-2FAD-1400-955137ADAD60}"/>
              </a:ext>
            </a:extLst>
          </p:cNvPr>
          <p:cNvSpPr txBox="1"/>
          <p:nvPr/>
        </p:nvSpPr>
        <p:spPr>
          <a:xfrm>
            <a:off x="6114011" y="3366406"/>
            <a:ext cx="1800814" cy="215444"/>
          </a:xfrm>
          <a:prstGeom prst="rect">
            <a:avLst/>
          </a:prstGeom>
          <a:noFill/>
          <a:ln>
            <a:noFill/>
          </a:ln>
        </p:spPr>
        <p:txBody>
          <a:bodyPr wrap="none" lIns="0" tIns="0" rIns="0" bIns="0" anchor="t">
            <a:spAutoFit/>
          </a:bodyPr>
          <a:lstStyle/>
          <a:p>
            <a:pPr algn="l"/>
            <a:r>
              <a:rPr sz="1400" b="0" dirty="0">
                <a:solidFill>
                  <a:srgbClr val="484848"/>
                </a:solidFill>
                <a:latin typeface="Shantell Sans"/>
              </a:rPr>
              <a:t>Rivers, lakes, and oceans</a:t>
            </a:r>
          </a:p>
        </p:txBody>
      </p:sp>
      <p:sp>
        <p:nvSpPr>
          <p:cNvPr id="46" name="TextBox 44">
            <a:extLst>
              <a:ext uri="{FF2B5EF4-FFF2-40B4-BE49-F238E27FC236}">
                <a16:creationId xmlns:a16="http://schemas.microsoft.com/office/drawing/2014/main" id="{878BAC15-C570-7D65-707E-898ED62E931E}"/>
              </a:ext>
            </a:extLst>
          </p:cNvPr>
          <p:cNvSpPr txBox="1"/>
          <p:nvPr/>
        </p:nvSpPr>
        <p:spPr>
          <a:xfrm>
            <a:off x="5962903" y="3959926"/>
            <a:ext cx="922945" cy="215444"/>
          </a:xfrm>
          <a:prstGeom prst="rect">
            <a:avLst/>
          </a:prstGeom>
          <a:noFill/>
          <a:ln>
            <a:noFill/>
          </a:ln>
        </p:spPr>
        <p:txBody>
          <a:bodyPr wrap="none" lIns="0" tIns="0" rIns="0" bIns="0" anchor="t">
            <a:spAutoFit/>
          </a:bodyPr>
          <a:lstStyle/>
          <a:p>
            <a:pPr algn="l"/>
            <a:r>
              <a:rPr sz="1400" b="1">
                <a:solidFill>
                  <a:srgbClr val="4E88E7"/>
                </a:solidFill>
                <a:latin typeface="Shantell Sans"/>
              </a:rPr>
              <a:t>Urban Areas</a:t>
            </a:r>
          </a:p>
        </p:txBody>
      </p:sp>
      <p:sp>
        <p:nvSpPr>
          <p:cNvPr id="47" name="TextBox 45">
            <a:extLst>
              <a:ext uri="{FF2B5EF4-FFF2-40B4-BE49-F238E27FC236}">
                <a16:creationId xmlns:a16="http://schemas.microsoft.com/office/drawing/2014/main" id="{EDE208E0-4528-55E4-6A26-4F811D86BC47}"/>
              </a:ext>
            </a:extLst>
          </p:cNvPr>
          <p:cNvSpPr txBox="1"/>
          <p:nvPr/>
        </p:nvSpPr>
        <p:spPr>
          <a:xfrm>
            <a:off x="5962903" y="4247872"/>
            <a:ext cx="1548501" cy="430887"/>
          </a:xfrm>
          <a:prstGeom prst="rect">
            <a:avLst/>
          </a:prstGeom>
          <a:noFill/>
          <a:ln>
            <a:noFill/>
          </a:ln>
        </p:spPr>
        <p:txBody>
          <a:bodyPr wrap="none" lIns="0" tIns="0" rIns="0" bIns="0" anchor="t">
            <a:spAutoFit/>
          </a:bodyPr>
          <a:lstStyle/>
          <a:p>
            <a:pPr algn="l"/>
            <a:r>
              <a:rPr sz="1400" b="0">
                <a:solidFill>
                  <a:srgbClr val="484848"/>
                </a:solidFill>
                <a:latin typeface="Shantell Sans"/>
              </a:rPr>
              <a:t>Cities and man-made
structures</a:t>
            </a:r>
          </a:p>
        </p:txBody>
      </p:sp>
      <p:sp>
        <p:nvSpPr>
          <p:cNvPr id="48" name="TextBox 46">
            <a:extLst>
              <a:ext uri="{FF2B5EF4-FFF2-40B4-BE49-F238E27FC236}">
                <a16:creationId xmlns:a16="http://schemas.microsoft.com/office/drawing/2014/main" id="{EC4E30C2-9A02-F501-84FE-9543DD2F38BE}"/>
              </a:ext>
            </a:extLst>
          </p:cNvPr>
          <p:cNvSpPr txBox="1"/>
          <p:nvPr/>
        </p:nvSpPr>
        <p:spPr>
          <a:xfrm>
            <a:off x="5425628" y="4967316"/>
            <a:ext cx="1349857" cy="215444"/>
          </a:xfrm>
          <a:prstGeom prst="rect">
            <a:avLst/>
          </a:prstGeom>
          <a:noFill/>
          <a:ln>
            <a:noFill/>
          </a:ln>
        </p:spPr>
        <p:txBody>
          <a:bodyPr wrap="none" lIns="0" tIns="0" rIns="0" bIns="0" anchor="t">
            <a:spAutoFit/>
          </a:bodyPr>
          <a:lstStyle/>
          <a:p>
            <a:pPr algn="l"/>
            <a:r>
              <a:rPr sz="1400" b="1">
                <a:solidFill>
                  <a:srgbClr val="E0CB15"/>
                </a:solidFill>
                <a:latin typeface="Shantell Sans"/>
              </a:rPr>
              <a:t>Agricultural Zones</a:t>
            </a:r>
          </a:p>
        </p:txBody>
      </p:sp>
      <p:sp>
        <p:nvSpPr>
          <p:cNvPr id="49" name="Título 1">
            <a:extLst>
              <a:ext uri="{FF2B5EF4-FFF2-40B4-BE49-F238E27FC236}">
                <a16:creationId xmlns:a16="http://schemas.microsoft.com/office/drawing/2014/main" id="{76030013-CC51-7DC3-FF9E-040A736C8B19}"/>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50" name="Título 1">
            <a:extLst>
              <a:ext uri="{FF2B5EF4-FFF2-40B4-BE49-F238E27FC236}">
                <a16:creationId xmlns:a16="http://schemas.microsoft.com/office/drawing/2014/main" id="{43457AAE-8213-D0CF-663C-71031FD50F9A}"/>
              </a:ext>
            </a:extLst>
          </p:cNvPr>
          <p:cNvSpPr txBox="1">
            <a:spLocks/>
          </p:cNvSpPr>
          <p:nvPr/>
        </p:nvSpPr>
        <p:spPr>
          <a:xfrm>
            <a:off x="477375" y="641723"/>
            <a:ext cx="2126017"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spc="300" dirty="0" err="1">
                <a:solidFill>
                  <a:srgbClr val="172B7E"/>
                </a:solidFill>
                <a:latin typeface="Ancizar Sans" panose="020B0602040300000003" pitchFamily="34" charset="0"/>
                <a:cs typeface="Ancizar Serif"/>
              </a:rPr>
              <a:t>Land</a:t>
            </a:r>
            <a:r>
              <a:rPr lang="es-ES" sz="1400" spc="300" dirty="0">
                <a:solidFill>
                  <a:srgbClr val="172B7E"/>
                </a:solidFill>
                <a:latin typeface="Ancizar Sans" panose="020B0602040300000003" pitchFamily="34" charset="0"/>
                <a:cs typeface="Ancizar Serif"/>
              </a:rPr>
              <a:t> </a:t>
            </a:r>
            <a:r>
              <a:rPr lang="es-ES" sz="1400" spc="300" dirty="0" err="1">
                <a:solidFill>
                  <a:srgbClr val="172B7E"/>
                </a:solidFill>
                <a:latin typeface="Ancizar Sans" panose="020B0602040300000003" pitchFamily="34" charset="0"/>
                <a:cs typeface="Ancizar Serif"/>
              </a:rPr>
              <a:t>cover</a:t>
            </a:r>
            <a:endParaRPr lang="es-ES" sz="1400" spc="300" dirty="0">
              <a:solidFill>
                <a:srgbClr val="172B7E"/>
              </a:solidFill>
              <a:latin typeface="Ancizar Sans" panose="020B0602040300000003" pitchFamily="34" charset="0"/>
              <a:cs typeface="Ancizar Serif"/>
            </a:endParaRPr>
          </a:p>
        </p:txBody>
      </p:sp>
    </p:spTree>
    <p:extLst>
      <p:ext uri="{BB962C8B-B14F-4D97-AF65-F5344CB8AC3E}">
        <p14:creationId xmlns:p14="http://schemas.microsoft.com/office/powerpoint/2010/main" val="419765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6835-6BF2-FCDA-49CE-3A3FAE24F71C}"/>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77FFE35C-0BD2-68EB-90AF-FDDE612170E6}"/>
              </a:ext>
            </a:extLst>
          </p:cNvPr>
          <p:cNvSpPr/>
          <p:nvPr/>
        </p:nvSpPr>
        <p:spPr>
          <a:xfrm>
            <a:off x="84032" y="0"/>
            <a:ext cx="9059968" cy="6100549"/>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s-CO" dirty="0"/>
          </a:p>
        </p:txBody>
      </p:sp>
      <p:sp>
        <p:nvSpPr>
          <p:cNvPr id="49" name="Título 1">
            <a:extLst>
              <a:ext uri="{FF2B5EF4-FFF2-40B4-BE49-F238E27FC236}">
                <a16:creationId xmlns:a16="http://schemas.microsoft.com/office/drawing/2014/main" id="{3A2FD17D-239A-939F-D6BE-FFD3330D72CF}"/>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50" name="Título 1">
            <a:extLst>
              <a:ext uri="{FF2B5EF4-FFF2-40B4-BE49-F238E27FC236}">
                <a16:creationId xmlns:a16="http://schemas.microsoft.com/office/drawing/2014/main" id="{EDE2889C-9BAE-1A9B-C3A2-B306302A3A13}"/>
              </a:ext>
            </a:extLst>
          </p:cNvPr>
          <p:cNvSpPr txBox="1">
            <a:spLocks/>
          </p:cNvSpPr>
          <p:nvPr/>
        </p:nvSpPr>
        <p:spPr>
          <a:xfrm>
            <a:off x="477375" y="641723"/>
            <a:ext cx="2126017"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400" spc="300" dirty="0" err="1">
                <a:solidFill>
                  <a:srgbClr val="172B7E"/>
                </a:solidFill>
                <a:latin typeface="Ancizar Sans" panose="020B0602040300000003" pitchFamily="34" charset="0"/>
                <a:cs typeface="Ancizar Serif"/>
              </a:rPr>
              <a:t>Importance</a:t>
            </a:r>
            <a:endParaRPr lang="es-ES" sz="1400" spc="300" dirty="0">
              <a:solidFill>
                <a:srgbClr val="172B7E"/>
              </a:solidFill>
              <a:latin typeface="Ancizar Sans" panose="020B0602040300000003" pitchFamily="34" charset="0"/>
              <a:cs typeface="Ancizar Serif"/>
            </a:endParaRPr>
          </a:p>
        </p:txBody>
      </p:sp>
      <p:grpSp>
        <p:nvGrpSpPr>
          <p:cNvPr id="77" name="Grupo 76">
            <a:extLst>
              <a:ext uri="{FF2B5EF4-FFF2-40B4-BE49-F238E27FC236}">
                <a16:creationId xmlns:a16="http://schemas.microsoft.com/office/drawing/2014/main" id="{E52647FA-6D24-72A6-A5AE-2E2507470EFB}"/>
              </a:ext>
            </a:extLst>
          </p:cNvPr>
          <p:cNvGrpSpPr/>
          <p:nvPr/>
        </p:nvGrpSpPr>
        <p:grpSpPr>
          <a:xfrm>
            <a:off x="84032" y="1343390"/>
            <a:ext cx="9059968" cy="3986599"/>
            <a:chOff x="231789" y="1168118"/>
            <a:chExt cx="7686989" cy="3165230"/>
          </a:xfrm>
        </p:grpSpPr>
        <p:grpSp>
          <p:nvGrpSpPr>
            <p:cNvPr id="3" name="Group 3">
              <a:extLst>
                <a:ext uri="{FF2B5EF4-FFF2-40B4-BE49-F238E27FC236}">
                  <a16:creationId xmlns:a16="http://schemas.microsoft.com/office/drawing/2014/main" id="{AF3470C0-AFCA-08E9-57A6-1F430EA48E77}"/>
                </a:ext>
              </a:extLst>
            </p:cNvPr>
            <p:cNvGrpSpPr/>
            <p:nvPr/>
          </p:nvGrpSpPr>
          <p:grpSpPr>
            <a:xfrm>
              <a:off x="503094" y="1168118"/>
              <a:ext cx="1356527" cy="3165230"/>
              <a:chOff x="542610" y="994786"/>
              <a:chExt cx="1356527" cy="3165230"/>
            </a:xfrm>
          </p:grpSpPr>
          <p:sp>
            <p:nvSpPr>
              <p:cNvPr id="40" name="Rounded Rectangle 1">
                <a:extLst>
                  <a:ext uri="{FF2B5EF4-FFF2-40B4-BE49-F238E27FC236}">
                    <a16:creationId xmlns:a16="http://schemas.microsoft.com/office/drawing/2014/main" id="{7593F75A-777A-2DD6-B3AF-342E3D7498B2}"/>
                  </a:ext>
                </a:extLst>
              </p:cNvPr>
              <p:cNvSpPr/>
              <p:nvPr/>
            </p:nvSpPr>
            <p:spPr>
              <a:xfrm>
                <a:off x="542610"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989573"/>
                    </a:lnTo>
                    <a:lnTo>
                      <a:pt x="0" y="1989573"/>
                    </a:lnTo>
                    <a:close/>
                    <a:moveTo>
                      <a:pt x="1356527" y="2913304"/>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2913304"/>
                    </a:lnTo>
                    <a:close/>
                    <a:moveTo>
                      <a:pt x="1356527" y="2913304"/>
                    </a:moveTo>
                    <a:lnTo>
                      <a:pt x="0" y="2913304"/>
                    </a:lnTo>
                    <a:lnTo>
                      <a:pt x="0" y="1989573"/>
                    </a:lnTo>
                    <a:lnTo>
                      <a:pt x="1356527" y="1989573"/>
                    </a:lnTo>
                    <a:close/>
                  </a:path>
                </a:pathLst>
              </a:custGeom>
              <a:solidFill>
                <a:srgbClr val="FFD9D8"/>
              </a:solidFill>
              <a:ln>
                <a:noFill/>
              </a:ln>
            </p:spPr>
            <p:txBody>
              <a:bodyPr rtlCol="0" anchor="ctr"/>
              <a:lstStyle/>
              <a:p>
                <a:pPr algn="ctr"/>
                <a:endParaRPr/>
              </a:p>
            </p:txBody>
          </p:sp>
          <p:sp>
            <p:nvSpPr>
              <p:cNvPr id="51" name="Rounded Rectangle 2">
                <a:extLst>
                  <a:ext uri="{FF2B5EF4-FFF2-40B4-BE49-F238E27FC236}">
                    <a16:creationId xmlns:a16="http://schemas.microsoft.com/office/drawing/2014/main" id="{8E47CEFF-2AAD-6298-3D4F-F0BE3D75AB3C}"/>
                  </a:ext>
                </a:extLst>
              </p:cNvPr>
              <p:cNvSpPr/>
              <p:nvPr/>
            </p:nvSpPr>
            <p:spPr>
              <a:xfrm>
                <a:off x="542610"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989573"/>
                    </a:moveTo>
                    <a:lnTo>
                      <a:pt x="1356527" y="271305"/>
                    </a:lnTo>
                    <a:moveTo>
                      <a:pt x="0" y="271305"/>
                    </a:moveTo>
                    <a:lnTo>
                      <a:pt x="0" y="1989573"/>
                    </a:lnTo>
                    <a:moveTo>
                      <a:pt x="1356527" y="1989573"/>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1989573"/>
                    </a:lnTo>
                  </a:path>
                </a:pathLst>
              </a:custGeom>
              <a:noFill/>
              <a:ln w="11304">
                <a:solidFill>
                  <a:srgbClr val="FFFFFF"/>
                </a:solidFill>
              </a:ln>
            </p:spPr>
            <p:txBody>
              <a:bodyPr rtlCol="0" anchor="ctr"/>
              <a:lstStyle/>
              <a:p>
                <a:pPr algn="ctr"/>
                <a:endParaRPr/>
              </a:p>
            </p:txBody>
          </p:sp>
        </p:grpSp>
        <p:grpSp>
          <p:nvGrpSpPr>
            <p:cNvPr id="52" name="Group 6">
              <a:extLst>
                <a:ext uri="{FF2B5EF4-FFF2-40B4-BE49-F238E27FC236}">
                  <a16:creationId xmlns:a16="http://schemas.microsoft.com/office/drawing/2014/main" id="{859A1BFF-23C6-F67C-A4FC-A59B4D87FEAC}"/>
                </a:ext>
              </a:extLst>
            </p:cNvPr>
            <p:cNvGrpSpPr/>
            <p:nvPr/>
          </p:nvGrpSpPr>
          <p:grpSpPr>
            <a:xfrm>
              <a:off x="1950057" y="1168118"/>
              <a:ext cx="1356527" cy="3165230"/>
              <a:chOff x="1989573" y="994786"/>
              <a:chExt cx="1356527" cy="3165230"/>
            </a:xfrm>
          </p:grpSpPr>
          <p:sp>
            <p:nvSpPr>
              <p:cNvPr id="53" name="Rounded Rectangle 4">
                <a:extLst>
                  <a:ext uri="{FF2B5EF4-FFF2-40B4-BE49-F238E27FC236}">
                    <a16:creationId xmlns:a16="http://schemas.microsoft.com/office/drawing/2014/main" id="{A2A6E5C7-6639-008C-DA3D-56BA50EBEC75}"/>
                  </a:ext>
                </a:extLst>
              </p:cNvPr>
              <p:cNvSpPr/>
              <p:nvPr/>
            </p:nvSpPr>
            <p:spPr>
              <a:xfrm>
                <a:off x="1989573"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989573"/>
                    </a:lnTo>
                    <a:lnTo>
                      <a:pt x="0" y="1989573"/>
                    </a:lnTo>
                    <a:close/>
                    <a:moveTo>
                      <a:pt x="1356527" y="2913304"/>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2913304"/>
                    </a:lnTo>
                    <a:close/>
                    <a:moveTo>
                      <a:pt x="1356527" y="2913304"/>
                    </a:moveTo>
                    <a:lnTo>
                      <a:pt x="0" y="2913304"/>
                    </a:lnTo>
                    <a:lnTo>
                      <a:pt x="0" y="1989573"/>
                    </a:lnTo>
                    <a:lnTo>
                      <a:pt x="1356527" y="1989573"/>
                    </a:lnTo>
                    <a:close/>
                  </a:path>
                </a:pathLst>
              </a:custGeom>
              <a:solidFill>
                <a:srgbClr val="FFE4CB"/>
              </a:solidFill>
              <a:ln>
                <a:noFill/>
              </a:ln>
            </p:spPr>
            <p:txBody>
              <a:bodyPr rtlCol="0" anchor="ctr"/>
              <a:lstStyle/>
              <a:p>
                <a:pPr algn="ctr"/>
                <a:endParaRPr/>
              </a:p>
            </p:txBody>
          </p:sp>
          <p:sp>
            <p:nvSpPr>
              <p:cNvPr id="54" name="Rounded Rectangle 5">
                <a:extLst>
                  <a:ext uri="{FF2B5EF4-FFF2-40B4-BE49-F238E27FC236}">
                    <a16:creationId xmlns:a16="http://schemas.microsoft.com/office/drawing/2014/main" id="{268CEBB5-3001-ED48-D1D6-BCF22A115826}"/>
                  </a:ext>
                </a:extLst>
              </p:cNvPr>
              <p:cNvSpPr/>
              <p:nvPr/>
            </p:nvSpPr>
            <p:spPr>
              <a:xfrm>
                <a:off x="1989573" y="994786"/>
                <a:ext cx="1356527" cy="3165230"/>
              </a:xfrm>
              <a:custGeom>
                <a:avLst/>
                <a:gdLst/>
                <a:ahLst/>
                <a:cxnLst/>
                <a:rect l="0" t="0" r="0" b="0"/>
                <a:pathLst>
                  <a:path w="1356527" h="3165230">
                    <a:moveTo>
                      <a:pt x="1356527" y="1989573"/>
                    </a:moveTo>
                    <a:lnTo>
                      <a:pt x="1356527" y="271305"/>
                    </a:lnTo>
                    <a:moveTo>
                      <a:pt x="0" y="271305"/>
                    </a:moveTo>
                    <a:lnTo>
                      <a:pt x="0" y="1989573"/>
                    </a:lnTo>
                    <a:moveTo>
                      <a:pt x="1356527" y="1989573"/>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1989573"/>
                    </a:lnTo>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path>
                </a:pathLst>
              </a:custGeom>
              <a:noFill/>
              <a:ln w="11304">
                <a:solidFill>
                  <a:srgbClr val="FFFFFF"/>
                </a:solidFill>
              </a:ln>
            </p:spPr>
            <p:txBody>
              <a:bodyPr rtlCol="0" anchor="ctr"/>
              <a:lstStyle/>
              <a:p>
                <a:pPr algn="ctr"/>
                <a:endParaRPr/>
              </a:p>
            </p:txBody>
          </p:sp>
        </p:grpSp>
        <p:grpSp>
          <p:nvGrpSpPr>
            <p:cNvPr id="55" name="Group 9">
              <a:extLst>
                <a:ext uri="{FF2B5EF4-FFF2-40B4-BE49-F238E27FC236}">
                  <a16:creationId xmlns:a16="http://schemas.microsoft.com/office/drawing/2014/main" id="{A8DE05B7-DC19-0F8D-4134-E63C9465AF9E}"/>
                </a:ext>
              </a:extLst>
            </p:cNvPr>
            <p:cNvGrpSpPr/>
            <p:nvPr/>
          </p:nvGrpSpPr>
          <p:grpSpPr>
            <a:xfrm>
              <a:off x="3397020" y="1168118"/>
              <a:ext cx="1356527" cy="3165230"/>
              <a:chOff x="3436536" y="994786"/>
              <a:chExt cx="1356527" cy="3165230"/>
            </a:xfrm>
          </p:grpSpPr>
          <p:sp>
            <p:nvSpPr>
              <p:cNvPr id="56" name="Rounded Rectangle 7">
                <a:extLst>
                  <a:ext uri="{FF2B5EF4-FFF2-40B4-BE49-F238E27FC236}">
                    <a16:creationId xmlns:a16="http://schemas.microsoft.com/office/drawing/2014/main" id="{DDD147D0-B535-4133-1255-951EB7A89FB6}"/>
                  </a:ext>
                </a:extLst>
              </p:cNvPr>
              <p:cNvSpPr/>
              <p:nvPr/>
            </p:nvSpPr>
            <p:spPr>
              <a:xfrm>
                <a:off x="3436536"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989573"/>
                    </a:lnTo>
                    <a:lnTo>
                      <a:pt x="0" y="1989573"/>
                    </a:lnTo>
                    <a:close/>
                    <a:moveTo>
                      <a:pt x="1356527" y="2913304"/>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2913304"/>
                    </a:lnTo>
                    <a:close/>
                    <a:moveTo>
                      <a:pt x="1356527" y="2913304"/>
                    </a:moveTo>
                    <a:lnTo>
                      <a:pt x="0" y="2913304"/>
                    </a:lnTo>
                    <a:lnTo>
                      <a:pt x="0" y="1989573"/>
                    </a:lnTo>
                    <a:lnTo>
                      <a:pt x="1356527" y="1989573"/>
                    </a:lnTo>
                    <a:close/>
                  </a:path>
                </a:pathLst>
              </a:custGeom>
              <a:solidFill>
                <a:srgbClr val="FFF8B6"/>
              </a:solidFill>
              <a:ln>
                <a:noFill/>
              </a:ln>
            </p:spPr>
            <p:txBody>
              <a:bodyPr rtlCol="0" anchor="ctr"/>
              <a:lstStyle/>
              <a:p>
                <a:pPr algn="ctr"/>
                <a:endParaRPr/>
              </a:p>
            </p:txBody>
          </p:sp>
          <p:sp>
            <p:nvSpPr>
              <p:cNvPr id="57" name="Rounded Rectangle 8">
                <a:extLst>
                  <a:ext uri="{FF2B5EF4-FFF2-40B4-BE49-F238E27FC236}">
                    <a16:creationId xmlns:a16="http://schemas.microsoft.com/office/drawing/2014/main" id="{F32AF0C9-78E3-A5DB-9DB5-A4C0367A9C10}"/>
                  </a:ext>
                </a:extLst>
              </p:cNvPr>
              <p:cNvSpPr/>
              <p:nvPr/>
            </p:nvSpPr>
            <p:spPr>
              <a:xfrm>
                <a:off x="3436536"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989573"/>
                    </a:moveTo>
                    <a:lnTo>
                      <a:pt x="1356527" y="271305"/>
                    </a:lnTo>
                    <a:moveTo>
                      <a:pt x="0" y="271305"/>
                    </a:moveTo>
                    <a:lnTo>
                      <a:pt x="0" y="1989573"/>
                    </a:lnTo>
                    <a:moveTo>
                      <a:pt x="1356527" y="1989573"/>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1989573"/>
                    </a:lnTo>
                  </a:path>
                </a:pathLst>
              </a:custGeom>
              <a:noFill/>
              <a:ln w="11304">
                <a:solidFill>
                  <a:srgbClr val="FFFFFF"/>
                </a:solidFill>
              </a:ln>
            </p:spPr>
            <p:txBody>
              <a:bodyPr rtlCol="0" anchor="ctr"/>
              <a:lstStyle/>
              <a:p>
                <a:pPr algn="ctr"/>
                <a:endParaRPr/>
              </a:p>
            </p:txBody>
          </p:sp>
        </p:grpSp>
        <p:grpSp>
          <p:nvGrpSpPr>
            <p:cNvPr id="58" name="Group 12">
              <a:extLst>
                <a:ext uri="{FF2B5EF4-FFF2-40B4-BE49-F238E27FC236}">
                  <a16:creationId xmlns:a16="http://schemas.microsoft.com/office/drawing/2014/main" id="{C337E17D-D445-7B85-0D8C-5D1F635AFEA5}"/>
                </a:ext>
              </a:extLst>
            </p:cNvPr>
            <p:cNvGrpSpPr/>
            <p:nvPr/>
          </p:nvGrpSpPr>
          <p:grpSpPr>
            <a:xfrm>
              <a:off x="4843982" y="1168118"/>
              <a:ext cx="1356527" cy="3165230"/>
              <a:chOff x="4883498" y="994786"/>
              <a:chExt cx="1356527" cy="3165230"/>
            </a:xfrm>
          </p:grpSpPr>
          <p:sp>
            <p:nvSpPr>
              <p:cNvPr id="59" name="Rounded Rectangle 10">
                <a:extLst>
                  <a:ext uri="{FF2B5EF4-FFF2-40B4-BE49-F238E27FC236}">
                    <a16:creationId xmlns:a16="http://schemas.microsoft.com/office/drawing/2014/main" id="{452B7900-234D-6C56-3CAD-E9CC63085A13}"/>
                  </a:ext>
                </a:extLst>
              </p:cNvPr>
              <p:cNvSpPr/>
              <p:nvPr/>
            </p:nvSpPr>
            <p:spPr>
              <a:xfrm>
                <a:off x="4883498"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989573"/>
                    </a:lnTo>
                    <a:lnTo>
                      <a:pt x="0" y="1989573"/>
                    </a:lnTo>
                    <a:close/>
                    <a:moveTo>
                      <a:pt x="1356527" y="2913304"/>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2913304"/>
                    </a:lnTo>
                    <a:close/>
                    <a:moveTo>
                      <a:pt x="1356527" y="2913304"/>
                    </a:moveTo>
                    <a:lnTo>
                      <a:pt x="0" y="2913304"/>
                    </a:lnTo>
                    <a:lnTo>
                      <a:pt x="0" y="1989573"/>
                    </a:lnTo>
                    <a:lnTo>
                      <a:pt x="1356527" y="1989573"/>
                    </a:lnTo>
                    <a:close/>
                  </a:path>
                </a:pathLst>
              </a:custGeom>
              <a:solidFill>
                <a:srgbClr val="C8FFE5"/>
              </a:solidFill>
              <a:ln>
                <a:noFill/>
              </a:ln>
            </p:spPr>
            <p:txBody>
              <a:bodyPr rtlCol="0" anchor="ctr"/>
              <a:lstStyle/>
              <a:p>
                <a:pPr algn="ctr"/>
                <a:endParaRPr/>
              </a:p>
            </p:txBody>
          </p:sp>
          <p:sp>
            <p:nvSpPr>
              <p:cNvPr id="60" name="Rounded Rectangle 11">
                <a:extLst>
                  <a:ext uri="{FF2B5EF4-FFF2-40B4-BE49-F238E27FC236}">
                    <a16:creationId xmlns:a16="http://schemas.microsoft.com/office/drawing/2014/main" id="{7385307A-D407-BE9D-A560-45A2CACE7974}"/>
                  </a:ext>
                </a:extLst>
              </p:cNvPr>
              <p:cNvSpPr/>
              <p:nvPr/>
            </p:nvSpPr>
            <p:spPr>
              <a:xfrm>
                <a:off x="4883498"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989573"/>
                    </a:moveTo>
                    <a:lnTo>
                      <a:pt x="1356527" y="271305"/>
                    </a:lnTo>
                    <a:moveTo>
                      <a:pt x="0" y="271305"/>
                    </a:moveTo>
                    <a:lnTo>
                      <a:pt x="0" y="1989573"/>
                    </a:lnTo>
                    <a:moveTo>
                      <a:pt x="1356527" y="1989573"/>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1989573"/>
                    </a:lnTo>
                  </a:path>
                </a:pathLst>
              </a:custGeom>
              <a:noFill/>
              <a:ln w="11304">
                <a:solidFill>
                  <a:srgbClr val="FFFFFF"/>
                </a:solidFill>
              </a:ln>
            </p:spPr>
            <p:txBody>
              <a:bodyPr rtlCol="0" anchor="ctr"/>
              <a:lstStyle/>
              <a:p>
                <a:pPr algn="ctr"/>
                <a:endParaRPr/>
              </a:p>
            </p:txBody>
          </p:sp>
        </p:grpSp>
        <p:grpSp>
          <p:nvGrpSpPr>
            <p:cNvPr id="61" name="Group 15">
              <a:extLst>
                <a:ext uri="{FF2B5EF4-FFF2-40B4-BE49-F238E27FC236}">
                  <a16:creationId xmlns:a16="http://schemas.microsoft.com/office/drawing/2014/main" id="{9AA5B186-FABD-0B54-9D42-54C7846F6015}"/>
                </a:ext>
              </a:extLst>
            </p:cNvPr>
            <p:cNvGrpSpPr/>
            <p:nvPr/>
          </p:nvGrpSpPr>
          <p:grpSpPr>
            <a:xfrm>
              <a:off x="6290945" y="1168118"/>
              <a:ext cx="1356527" cy="3165230"/>
              <a:chOff x="6330461" y="994786"/>
              <a:chExt cx="1356527" cy="3165230"/>
            </a:xfrm>
          </p:grpSpPr>
          <p:sp>
            <p:nvSpPr>
              <p:cNvPr id="62" name="Rounded Rectangle 13">
                <a:extLst>
                  <a:ext uri="{FF2B5EF4-FFF2-40B4-BE49-F238E27FC236}">
                    <a16:creationId xmlns:a16="http://schemas.microsoft.com/office/drawing/2014/main" id="{B538D66A-1161-E0F8-0F0E-33B459F0530B}"/>
                  </a:ext>
                </a:extLst>
              </p:cNvPr>
              <p:cNvSpPr/>
              <p:nvPr/>
            </p:nvSpPr>
            <p:spPr>
              <a:xfrm>
                <a:off x="6330461"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989573"/>
                    </a:lnTo>
                    <a:lnTo>
                      <a:pt x="0" y="1989573"/>
                    </a:lnTo>
                    <a:close/>
                    <a:moveTo>
                      <a:pt x="1356527" y="2913304"/>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2913304"/>
                    </a:lnTo>
                    <a:close/>
                    <a:moveTo>
                      <a:pt x="1356527" y="2913304"/>
                    </a:moveTo>
                    <a:lnTo>
                      <a:pt x="0" y="2913304"/>
                    </a:lnTo>
                    <a:lnTo>
                      <a:pt x="0" y="1989573"/>
                    </a:lnTo>
                    <a:lnTo>
                      <a:pt x="1356527" y="1989573"/>
                    </a:lnTo>
                    <a:close/>
                  </a:path>
                </a:pathLst>
              </a:custGeom>
              <a:solidFill>
                <a:srgbClr val="DCE9FF"/>
              </a:solidFill>
              <a:ln>
                <a:noFill/>
              </a:ln>
            </p:spPr>
            <p:txBody>
              <a:bodyPr rtlCol="0" anchor="ctr"/>
              <a:lstStyle/>
              <a:p>
                <a:pPr algn="ctr"/>
                <a:endParaRPr/>
              </a:p>
            </p:txBody>
          </p:sp>
          <p:sp>
            <p:nvSpPr>
              <p:cNvPr id="63" name="Rounded Rectangle 14">
                <a:extLst>
                  <a:ext uri="{FF2B5EF4-FFF2-40B4-BE49-F238E27FC236}">
                    <a16:creationId xmlns:a16="http://schemas.microsoft.com/office/drawing/2014/main" id="{B0320BDB-E670-AB72-9C06-5459A30A5075}"/>
                  </a:ext>
                </a:extLst>
              </p:cNvPr>
              <p:cNvSpPr/>
              <p:nvPr/>
            </p:nvSpPr>
            <p:spPr>
              <a:xfrm>
                <a:off x="6330461" y="994786"/>
                <a:ext cx="1356527" cy="3165230"/>
              </a:xfrm>
              <a:custGeom>
                <a:avLst/>
                <a:gdLst/>
                <a:ahLst/>
                <a:cxnLst/>
                <a:rect l="0" t="0" r="0" b="0"/>
                <a:pathLst>
                  <a:path w="1356527" h="316523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989573"/>
                    </a:moveTo>
                    <a:lnTo>
                      <a:pt x="1356527" y="271305"/>
                    </a:lnTo>
                    <a:moveTo>
                      <a:pt x="0" y="271305"/>
                    </a:moveTo>
                    <a:lnTo>
                      <a:pt x="0" y="1989573"/>
                    </a:lnTo>
                    <a:moveTo>
                      <a:pt x="1356527" y="1989573"/>
                    </a:moveTo>
                    <a:lnTo>
                      <a:pt x="1356527" y="2997279"/>
                    </a:lnTo>
                    <a:cubicBezTo>
                      <a:pt x="1356527" y="3041822"/>
                      <a:pt x="1337471" y="3084542"/>
                      <a:pt x="1303552" y="3116039"/>
                    </a:cubicBezTo>
                    <a:cubicBezTo>
                      <a:pt x="1269632" y="3147535"/>
                      <a:pt x="1223626" y="3165230"/>
                      <a:pt x="1175657" y="3165230"/>
                    </a:cubicBezTo>
                    <a:lnTo>
                      <a:pt x="180870" y="3165230"/>
                    </a:lnTo>
                    <a:cubicBezTo>
                      <a:pt x="132900" y="3165230"/>
                      <a:pt x="86895" y="3147535"/>
                      <a:pt x="52975" y="3116039"/>
                    </a:cubicBezTo>
                    <a:cubicBezTo>
                      <a:pt x="19056" y="3084542"/>
                      <a:pt x="0" y="3041822"/>
                      <a:pt x="0" y="2997279"/>
                    </a:cubicBezTo>
                    <a:lnTo>
                      <a:pt x="0" y="1989573"/>
                    </a:lnTo>
                  </a:path>
                </a:pathLst>
              </a:custGeom>
              <a:noFill/>
              <a:ln w="11304">
                <a:solidFill>
                  <a:srgbClr val="FFFFFF"/>
                </a:solidFill>
              </a:ln>
            </p:spPr>
            <p:txBody>
              <a:bodyPr rtlCol="0" anchor="ctr"/>
              <a:lstStyle/>
              <a:p>
                <a:pPr algn="ctr"/>
                <a:endParaRPr/>
              </a:p>
            </p:txBody>
          </p:sp>
        </p:grpSp>
        <p:sp>
          <p:nvSpPr>
            <p:cNvPr id="64" name="Rounded Rectangle 16">
              <a:extLst>
                <a:ext uri="{FF2B5EF4-FFF2-40B4-BE49-F238E27FC236}">
                  <a16:creationId xmlns:a16="http://schemas.microsoft.com/office/drawing/2014/main" id="{CD4A7CDB-FEF5-1A57-BE2B-68B3E748EF57}"/>
                </a:ext>
              </a:extLst>
            </p:cNvPr>
            <p:cNvSpPr/>
            <p:nvPr/>
          </p:nvSpPr>
          <p:spPr>
            <a:xfrm>
              <a:off x="231789" y="2886386"/>
              <a:ext cx="7686989" cy="1085228"/>
            </a:xfrm>
            <a:custGeom>
              <a:avLst/>
              <a:gdLst/>
              <a:ahLst/>
              <a:cxnLst/>
              <a:rect l="0" t="0" r="0" b="0"/>
              <a:pathLst>
                <a:path w="7686989" h="1085228">
                  <a:moveTo>
                    <a:pt x="7649307" y="972178"/>
                  </a:moveTo>
                  <a:lnTo>
                    <a:pt x="7596553" y="1032468"/>
                  </a:lnTo>
                  <a:lnTo>
                    <a:pt x="7543800" y="972178"/>
                  </a:lnTo>
                  <a:moveTo>
                    <a:pt x="7543800" y="972178"/>
                  </a:moveTo>
                  <a:lnTo>
                    <a:pt x="7596553" y="1032468"/>
                  </a:lnTo>
                  <a:lnTo>
                    <a:pt x="7649307" y="972178"/>
                  </a:lnTo>
                  <a:moveTo>
                    <a:pt x="7272494" y="806380"/>
                  </a:moveTo>
                  <a:lnTo>
                    <a:pt x="7325248" y="746090"/>
                  </a:lnTo>
                  <a:lnTo>
                    <a:pt x="7378002" y="806380"/>
                  </a:lnTo>
                  <a:moveTo>
                    <a:pt x="7378002" y="806380"/>
                  </a:moveTo>
                  <a:lnTo>
                    <a:pt x="7325248" y="746090"/>
                  </a:lnTo>
                  <a:lnTo>
                    <a:pt x="7272494" y="806380"/>
                  </a:lnTo>
                  <a:moveTo>
                    <a:pt x="7272494" y="896815"/>
                  </a:moveTo>
                  <a:lnTo>
                    <a:pt x="7325248" y="836525"/>
                  </a:lnTo>
                  <a:lnTo>
                    <a:pt x="7378002" y="896815"/>
                  </a:lnTo>
                  <a:moveTo>
                    <a:pt x="7378002" y="896815"/>
                  </a:moveTo>
                  <a:lnTo>
                    <a:pt x="7325248" y="836525"/>
                  </a:lnTo>
                  <a:lnTo>
                    <a:pt x="7272494" y="896815"/>
                  </a:lnTo>
                  <a:moveTo>
                    <a:pt x="7272494" y="987250"/>
                  </a:moveTo>
                  <a:lnTo>
                    <a:pt x="7325248" y="926960"/>
                  </a:lnTo>
                  <a:lnTo>
                    <a:pt x="7378002" y="987250"/>
                  </a:lnTo>
                  <a:moveTo>
                    <a:pt x="7378002" y="987250"/>
                  </a:moveTo>
                  <a:lnTo>
                    <a:pt x="7325248" y="926960"/>
                  </a:lnTo>
                  <a:lnTo>
                    <a:pt x="7272494" y="987250"/>
                  </a:lnTo>
                  <a:moveTo>
                    <a:pt x="6933362" y="634784"/>
                  </a:moveTo>
                  <a:lnTo>
                    <a:pt x="7053942" y="537415"/>
                  </a:lnTo>
                  <a:lnTo>
                    <a:pt x="7174523" y="634784"/>
                  </a:lnTo>
                  <a:moveTo>
                    <a:pt x="7174523" y="634784"/>
                  </a:moveTo>
                  <a:lnTo>
                    <a:pt x="7053942" y="537415"/>
                  </a:lnTo>
                  <a:lnTo>
                    <a:pt x="6933362" y="634784"/>
                  </a:lnTo>
                  <a:moveTo>
                    <a:pt x="6933362" y="780903"/>
                  </a:moveTo>
                  <a:lnTo>
                    <a:pt x="7053942" y="683459"/>
                  </a:lnTo>
                  <a:lnTo>
                    <a:pt x="7174523" y="780903"/>
                  </a:lnTo>
                  <a:moveTo>
                    <a:pt x="7174523" y="780903"/>
                  </a:moveTo>
                  <a:lnTo>
                    <a:pt x="7053942" y="683459"/>
                  </a:lnTo>
                  <a:lnTo>
                    <a:pt x="6933362" y="780903"/>
                  </a:lnTo>
                  <a:moveTo>
                    <a:pt x="6933362" y="926961"/>
                  </a:moveTo>
                  <a:lnTo>
                    <a:pt x="7053942" y="829592"/>
                  </a:lnTo>
                  <a:lnTo>
                    <a:pt x="7174523" y="926961"/>
                  </a:lnTo>
                  <a:moveTo>
                    <a:pt x="7174523" y="926961"/>
                  </a:moveTo>
                  <a:lnTo>
                    <a:pt x="7053942" y="829592"/>
                  </a:lnTo>
                  <a:lnTo>
                    <a:pt x="6933362" y="926961"/>
                  </a:lnTo>
                  <a:moveTo>
                    <a:pt x="964641" y="634784"/>
                  </a:moveTo>
                  <a:lnTo>
                    <a:pt x="1085221" y="537415"/>
                  </a:lnTo>
                  <a:lnTo>
                    <a:pt x="1205802" y="634784"/>
                  </a:lnTo>
                  <a:moveTo>
                    <a:pt x="1205802" y="634784"/>
                  </a:moveTo>
                  <a:lnTo>
                    <a:pt x="1085221" y="537415"/>
                  </a:lnTo>
                  <a:lnTo>
                    <a:pt x="964641" y="634784"/>
                  </a:lnTo>
                  <a:moveTo>
                    <a:pt x="964641" y="780903"/>
                  </a:moveTo>
                  <a:lnTo>
                    <a:pt x="1085221" y="683459"/>
                  </a:lnTo>
                  <a:lnTo>
                    <a:pt x="1205802" y="780903"/>
                  </a:lnTo>
                  <a:moveTo>
                    <a:pt x="1205802" y="780903"/>
                  </a:moveTo>
                  <a:lnTo>
                    <a:pt x="1085221" y="683459"/>
                  </a:lnTo>
                  <a:lnTo>
                    <a:pt x="964641" y="780903"/>
                  </a:lnTo>
                  <a:moveTo>
                    <a:pt x="964641" y="926961"/>
                  </a:moveTo>
                  <a:lnTo>
                    <a:pt x="1085221" y="829592"/>
                  </a:lnTo>
                  <a:lnTo>
                    <a:pt x="1205802" y="926961"/>
                  </a:lnTo>
                  <a:moveTo>
                    <a:pt x="1205802" y="926961"/>
                  </a:moveTo>
                  <a:lnTo>
                    <a:pt x="1085221" y="829592"/>
                  </a:lnTo>
                  <a:lnTo>
                    <a:pt x="964641" y="926961"/>
                  </a:lnTo>
                  <a:moveTo>
                    <a:pt x="512465" y="634784"/>
                  </a:moveTo>
                  <a:lnTo>
                    <a:pt x="633046" y="537415"/>
                  </a:lnTo>
                  <a:lnTo>
                    <a:pt x="753626" y="634784"/>
                  </a:lnTo>
                  <a:moveTo>
                    <a:pt x="753626" y="634784"/>
                  </a:moveTo>
                  <a:lnTo>
                    <a:pt x="633046" y="537415"/>
                  </a:lnTo>
                  <a:lnTo>
                    <a:pt x="512465" y="634784"/>
                  </a:lnTo>
                  <a:moveTo>
                    <a:pt x="512465" y="780903"/>
                  </a:moveTo>
                  <a:lnTo>
                    <a:pt x="633046" y="683459"/>
                  </a:lnTo>
                  <a:lnTo>
                    <a:pt x="753626" y="780903"/>
                  </a:lnTo>
                  <a:moveTo>
                    <a:pt x="753626" y="780903"/>
                  </a:moveTo>
                  <a:lnTo>
                    <a:pt x="633046" y="683459"/>
                  </a:lnTo>
                  <a:lnTo>
                    <a:pt x="512465" y="780903"/>
                  </a:lnTo>
                  <a:moveTo>
                    <a:pt x="512465" y="926961"/>
                  </a:moveTo>
                  <a:lnTo>
                    <a:pt x="633046" y="829592"/>
                  </a:lnTo>
                  <a:lnTo>
                    <a:pt x="753626" y="926961"/>
                  </a:lnTo>
                  <a:moveTo>
                    <a:pt x="753626" y="926961"/>
                  </a:moveTo>
                  <a:lnTo>
                    <a:pt x="633046" y="829592"/>
                  </a:lnTo>
                  <a:lnTo>
                    <a:pt x="512465" y="926961"/>
                  </a:lnTo>
                  <a:moveTo>
                    <a:pt x="291728" y="827866"/>
                  </a:moveTo>
                  <a:lnTo>
                    <a:pt x="360685" y="772172"/>
                  </a:lnTo>
                  <a:lnTo>
                    <a:pt x="429567" y="827866"/>
                  </a:lnTo>
                  <a:moveTo>
                    <a:pt x="429567" y="827866"/>
                  </a:moveTo>
                  <a:lnTo>
                    <a:pt x="360685" y="772172"/>
                  </a:lnTo>
                  <a:lnTo>
                    <a:pt x="291728" y="827866"/>
                  </a:lnTo>
                  <a:moveTo>
                    <a:pt x="291728" y="911278"/>
                  </a:moveTo>
                  <a:lnTo>
                    <a:pt x="360685" y="855660"/>
                  </a:lnTo>
                  <a:lnTo>
                    <a:pt x="429567" y="911278"/>
                  </a:lnTo>
                  <a:moveTo>
                    <a:pt x="429567" y="911278"/>
                  </a:moveTo>
                  <a:lnTo>
                    <a:pt x="360685" y="855660"/>
                  </a:lnTo>
                  <a:lnTo>
                    <a:pt x="291728" y="911278"/>
                  </a:lnTo>
                  <a:moveTo>
                    <a:pt x="291728" y="994780"/>
                  </a:moveTo>
                  <a:lnTo>
                    <a:pt x="360685" y="939162"/>
                  </a:lnTo>
                  <a:lnTo>
                    <a:pt x="429567" y="994780"/>
                  </a:lnTo>
                  <a:moveTo>
                    <a:pt x="429567" y="994780"/>
                  </a:moveTo>
                  <a:lnTo>
                    <a:pt x="360685" y="939162"/>
                  </a:lnTo>
                  <a:lnTo>
                    <a:pt x="291728" y="994780"/>
                  </a:lnTo>
                  <a:moveTo>
                    <a:pt x="6925826" y="972178"/>
                  </a:moveTo>
                  <a:lnTo>
                    <a:pt x="6873072" y="1032468"/>
                  </a:lnTo>
                  <a:lnTo>
                    <a:pt x="6820318" y="972178"/>
                  </a:lnTo>
                  <a:moveTo>
                    <a:pt x="6820318" y="972178"/>
                  </a:moveTo>
                  <a:lnTo>
                    <a:pt x="6873072" y="1032468"/>
                  </a:lnTo>
                  <a:lnTo>
                    <a:pt x="6925826" y="972178"/>
                  </a:lnTo>
                  <a:moveTo>
                    <a:pt x="2494503" y="972178"/>
                  </a:moveTo>
                  <a:lnTo>
                    <a:pt x="2441749" y="1032468"/>
                  </a:lnTo>
                  <a:lnTo>
                    <a:pt x="2388995" y="972178"/>
                  </a:lnTo>
                  <a:moveTo>
                    <a:pt x="2388995" y="972178"/>
                  </a:moveTo>
                  <a:lnTo>
                    <a:pt x="2441749" y="1032468"/>
                  </a:lnTo>
                  <a:lnTo>
                    <a:pt x="2494503" y="972178"/>
                  </a:lnTo>
                  <a:moveTo>
                    <a:pt x="2313632" y="972178"/>
                  </a:moveTo>
                  <a:lnTo>
                    <a:pt x="2260879" y="1032468"/>
                  </a:lnTo>
                  <a:lnTo>
                    <a:pt x="2208125" y="972178"/>
                  </a:lnTo>
                  <a:moveTo>
                    <a:pt x="2208125" y="972178"/>
                  </a:moveTo>
                  <a:lnTo>
                    <a:pt x="2260879" y="1032468"/>
                  </a:lnTo>
                  <a:lnTo>
                    <a:pt x="2313632" y="972178"/>
                  </a:lnTo>
                  <a:moveTo>
                    <a:pt x="2132762" y="972178"/>
                  </a:moveTo>
                  <a:lnTo>
                    <a:pt x="2080008" y="1032468"/>
                  </a:lnTo>
                  <a:lnTo>
                    <a:pt x="2027254" y="972178"/>
                  </a:lnTo>
                  <a:moveTo>
                    <a:pt x="2027254" y="972178"/>
                  </a:moveTo>
                  <a:lnTo>
                    <a:pt x="2080008" y="1032468"/>
                  </a:lnTo>
                  <a:lnTo>
                    <a:pt x="2132762" y="972178"/>
                  </a:lnTo>
                  <a:moveTo>
                    <a:pt x="866670" y="972178"/>
                  </a:moveTo>
                  <a:lnTo>
                    <a:pt x="813916" y="1032468"/>
                  </a:lnTo>
                  <a:lnTo>
                    <a:pt x="761162" y="972178"/>
                  </a:lnTo>
                  <a:moveTo>
                    <a:pt x="761162" y="972178"/>
                  </a:moveTo>
                  <a:lnTo>
                    <a:pt x="813916" y="1032468"/>
                  </a:lnTo>
                  <a:lnTo>
                    <a:pt x="866670" y="972178"/>
                  </a:lnTo>
                  <a:moveTo>
                    <a:pt x="143189" y="972178"/>
                  </a:moveTo>
                  <a:lnTo>
                    <a:pt x="90435" y="1032468"/>
                  </a:lnTo>
                  <a:lnTo>
                    <a:pt x="37681" y="972178"/>
                  </a:lnTo>
                  <a:moveTo>
                    <a:pt x="37681" y="972178"/>
                  </a:moveTo>
                  <a:lnTo>
                    <a:pt x="90435" y="1032468"/>
                  </a:lnTo>
                  <a:lnTo>
                    <a:pt x="143189" y="972178"/>
                  </a:lnTo>
                  <a:moveTo>
                    <a:pt x="1201960" y="694391"/>
                  </a:moveTo>
                  <a:lnTo>
                    <a:pt x="1217560" y="697858"/>
                  </a:lnTo>
                  <a:cubicBezTo>
                    <a:pt x="1236326" y="701925"/>
                    <a:pt x="1255727" y="702097"/>
                    <a:pt x="1274562" y="698363"/>
                  </a:cubicBezTo>
                  <a:cubicBezTo>
                    <a:pt x="1293397" y="694630"/>
                    <a:pt x="1311266" y="687071"/>
                    <a:pt x="1327062" y="676154"/>
                  </a:cubicBezTo>
                  <a:lnTo>
                    <a:pt x="1411845" y="617596"/>
                  </a:lnTo>
                  <a:cubicBezTo>
                    <a:pt x="1424692" y="608698"/>
                    <a:pt x="1439387" y="602827"/>
                    <a:pt x="1454829" y="600426"/>
                  </a:cubicBezTo>
                  <a:cubicBezTo>
                    <a:pt x="1470271" y="598024"/>
                    <a:pt x="1486057" y="599154"/>
                    <a:pt x="1500999" y="603730"/>
                  </a:cubicBezTo>
                  <a:cubicBezTo>
                    <a:pt x="1515100" y="608037"/>
                    <a:pt x="1529958" y="609285"/>
                    <a:pt x="1544579" y="607387"/>
                  </a:cubicBezTo>
                  <a:cubicBezTo>
                    <a:pt x="1559200" y="605489"/>
                    <a:pt x="1573248" y="600491"/>
                    <a:pt x="1585782" y="592727"/>
                  </a:cubicBezTo>
                  <a:lnTo>
                    <a:pt x="1649689" y="553086"/>
                  </a:lnTo>
                  <a:cubicBezTo>
                    <a:pt x="1661394" y="545818"/>
                    <a:pt x="1675307" y="542963"/>
                    <a:pt x="1688928" y="545035"/>
                  </a:cubicBezTo>
                  <a:cubicBezTo>
                    <a:pt x="1702548" y="547107"/>
                    <a:pt x="1714983" y="553971"/>
                    <a:pt x="1723997" y="564390"/>
                  </a:cubicBezTo>
                  <a:lnTo>
                    <a:pt x="1880374" y="744733"/>
                  </a:lnTo>
                  <a:cubicBezTo>
                    <a:pt x="1917535" y="787553"/>
                    <a:pt x="1961448" y="824007"/>
                    <a:pt x="2010375" y="852652"/>
                  </a:cubicBezTo>
                  <a:lnTo>
                    <a:pt x="2162909" y="942032"/>
                  </a:lnTo>
                  <a:moveTo>
                    <a:pt x="1836133" y="693711"/>
                  </a:moveTo>
                  <a:cubicBezTo>
                    <a:pt x="1817640" y="680411"/>
                    <a:pt x="1797337" y="669829"/>
                    <a:pt x="1775843" y="662285"/>
                  </a:cubicBezTo>
                  <a:cubicBezTo>
                    <a:pt x="1768107" y="659447"/>
                    <a:pt x="1759840" y="658353"/>
                    <a:pt x="1751632" y="659083"/>
                  </a:cubicBezTo>
                  <a:cubicBezTo>
                    <a:pt x="1743424" y="659812"/>
                    <a:pt x="1735479" y="662347"/>
                    <a:pt x="1728365" y="666505"/>
                  </a:cubicBezTo>
                  <a:lnTo>
                    <a:pt x="1671692" y="699514"/>
                  </a:lnTo>
                  <a:moveTo>
                    <a:pt x="1766650" y="610437"/>
                  </a:moveTo>
                  <a:lnTo>
                    <a:pt x="1789258" y="613979"/>
                  </a:lnTo>
                  <a:moveTo>
                    <a:pt x="5833068" y="602901"/>
                  </a:moveTo>
                  <a:lnTo>
                    <a:pt x="5810459" y="606593"/>
                  </a:lnTo>
                  <a:moveTo>
                    <a:pt x="1766650" y="610437"/>
                  </a:moveTo>
                  <a:lnTo>
                    <a:pt x="1763485" y="609834"/>
                  </a:lnTo>
                  <a:lnTo>
                    <a:pt x="1763485" y="542610"/>
                  </a:lnTo>
                  <a:moveTo>
                    <a:pt x="1573721" y="935710"/>
                  </a:moveTo>
                  <a:lnTo>
                    <a:pt x="1624138" y="873610"/>
                  </a:lnTo>
                  <a:cubicBezTo>
                    <a:pt x="1627902" y="869002"/>
                    <a:pt x="1633054" y="865735"/>
                    <a:pt x="1638826" y="864296"/>
                  </a:cubicBezTo>
                  <a:cubicBezTo>
                    <a:pt x="1644598" y="862856"/>
                    <a:pt x="1650681" y="863321"/>
                    <a:pt x="1656167" y="865622"/>
                  </a:cubicBezTo>
                  <a:cubicBezTo>
                    <a:pt x="1673848" y="872677"/>
                    <a:pt x="1692103" y="878199"/>
                    <a:pt x="1710730" y="882126"/>
                  </a:cubicBezTo>
                  <a:cubicBezTo>
                    <a:pt x="1717534" y="883603"/>
                    <a:pt x="1723532" y="887584"/>
                    <a:pt x="1727536" y="893280"/>
                  </a:cubicBezTo>
                  <a:lnTo>
                    <a:pt x="1810435" y="1011674"/>
                  </a:lnTo>
                  <a:moveTo>
                    <a:pt x="1436714" y="927331"/>
                  </a:moveTo>
                  <a:lnTo>
                    <a:pt x="1505218" y="867041"/>
                  </a:lnTo>
                  <a:cubicBezTo>
                    <a:pt x="1511490" y="861488"/>
                    <a:pt x="1519328" y="858014"/>
                    <a:pt x="1527654" y="857097"/>
                  </a:cubicBezTo>
                  <a:cubicBezTo>
                    <a:pt x="1535980" y="856179"/>
                    <a:pt x="1544386" y="857862"/>
                    <a:pt x="1551717" y="861916"/>
                  </a:cubicBezTo>
                  <a:lnTo>
                    <a:pt x="1608314" y="892965"/>
                  </a:lnTo>
                  <a:moveTo>
                    <a:pt x="5501472" y="994792"/>
                  </a:moveTo>
                  <a:lnTo>
                    <a:pt x="5518127" y="959071"/>
                  </a:lnTo>
                  <a:cubicBezTo>
                    <a:pt x="5534923" y="924125"/>
                    <a:pt x="5554453" y="890559"/>
                    <a:pt x="5576533" y="858687"/>
                  </a:cubicBezTo>
                  <a:cubicBezTo>
                    <a:pt x="5596415" y="830045"/>
                    <a:pt x="5618300" y="802847"/>
                    <a:pt x="5642023" y="777297"/>
                  </a:cubicBezTo>
                  <a:lnTo>
                    <a:pt x="5685583" y="730420"/>
                  </a:lnTo>
                  <a:cubicBezTo>
                    <a:pt x="5688191" y="727614"/>
                    <a:pt x="5691415" y="725452"/>
                    <a:pt x="5695000" y="724101"/>
                  </a:cubicBezTo>
                  <a:cubicBezTo>
                    <a:pt x="5698585" y="722751"/>
                    <a:pt x="5702434" y="722249"/>
                    <a:pt x="5706246" y="722636"/>
                  </a:cubicBezTo>
                  <a:cubicBezTo>
                    <a:pt x="5710057" y="723023"/>
                    <a:pt x="5713727" y="724288"/>
                    <a:pt x="5716968" y="726332"/>
                  </a:cubicBezTo>
                  <a:cubicBezTo>
                    <a:pt x="5720208" y="728376"/>
                    <a:pt x="5722931" y="731142"/>
                    <a:pt x="5724922" y="734415"/>
                  </a:cubicBezTo>
                  <a:lnTo>
                    <a:pt x="5770140" y="808194"/>
                  </a:lnTo>
                  <a:cubicBezTo>
                    <a:pt x="5784775" y="832189"/>
                    <a:pt x="5806314" y="851207"/>
                    <a:pt x="5831937" y="862757"/>
                  </a:cubicBezTo>
                  <a:lnTo>
                    <a:pt x="5883259" y="886044"/>
                  </a:lnTo>
                  <a:cubicBezTo>
                    <a:pt x="5909942" y="898119"/>
                    <a:pt x="5931882" y="918681"/>
                    <a:pt x="5945659" y="944526"/>
                  </a:cubicBezTo>
                  <a:lnTo>
                    <a:pt x="6021022" y="1085228"/>
                  </a:lnTo>
                  <a:moveTo>
                    <a:pt x="5923127" y="913477"/>
                  </a:moveTo>
                  <a:cubicBezTo>
                    <a:pt x="5888310" y="922822"/>
                    <a:pt x="5843997" y="966231"/>
                    <a:pt x="5843997" y="966231"/>
                  </a:cubicBezTo>
                  <a:moveTo>
                    <a:pt x="6227363" y="803594"/>
                  </a:moveTo>
                  <a:lnTo>
                    <a:pt x="6319909" y="725593"/>
                  </a:lnTo>
                  <a:cubicBezTo>
                    <a:pt x="6330642" y="716529"/>
                    <a:pt x="6343845" y="710886"/>
                    <a:pt x="6357815" y="709396"/>
                  </a:cubicBezTo>
                  <a:cubicBezTo>
                    <a:pt x="6371785" y="707904"/>
                    <a:pt x="6385881" y="710632"/>
                    <a:pt x="6398286" y="717228"/>
                  </a:cubicBezTo>
                  <a:lnTo>
                    <a:pt x="6455335" y="747373"/>
                  </a:lnTo>
                  <a:cubicBezTo>
                    <a:pt x="6480321" y="760714"/>
                    <a:pt x="6508980" y="765530"/>
                    <a:pt x="6536953" y="761089"/>
                  </a:cubicBezTo>
                  <a:lnTo>
                    <a:pt x="6554814" y="758301"/>
                  </a:lnTo>
                  <a:cubicBezTo>
                    <a:pt x="6593758" y="752276"/>
                    <a:pt x="6631488" y="740064"/>
                    <a:pt x="6666577" y="722127"/>
                  </a:cubicBezTo>
                  <a:lnTo>
                    <a:pt x="6787835" y="659877"/>
                  </a:lnTo>
                  <a:cubicBezTo>
                    <a:pt x="6793255" y="657080"/>
                    <a:pt x="6799424" y="656076"/>
                    <a:pt x="6805451" y="657010"/>
                  </a:cubicBezTo>
                  <a:cubicBezTo>
                    <a:pt x="6811479" y="657945"/>
                    <a:pt x="6817053" y="660769"/>
                    <a:pt x="6821372" y="665077"/>
                  </a:cubicBezTo>
                  <a:lnTo>
                    <a:pt x="6856566" y="700271"/>
                  </a:lnTo>
                  <a:moveTo>
                    <a:pt x="5731177" y="743823"/>
                  </a:moveTo>
                  <a:lnTo>
                    <a:pt x="5833068" y="604553"/>
                  </a:lnTo>
                  <a:lnTo>
                    <a:pt x="5931039" y="470257"/>
                  </a:lnTo>
                  <a:cubicBezTo>
                    <a:pt x="5939560" y="458611"/>
                    <a:pt x="5951043" y="449457"/>
                    <a:pt x="5964294" y="443746"/>
                  </a:cubicBezTo>
                  <a:cubicBezTo>
                    <a:pt x="5977546" y="438034"/>
                    <a:pt x="5992084" y="435973"/>
                    <a:pt x="6006402" y="437776"/>
                  </a:cubicBezTo>
                  <a:lnTo>
                    <a:pt x="6104373" y="450060"/>
                  </a:lnTo>
                  <a:cubicBezTo>
                    <a:pt x="6117488" y="451699"/>
                    <a:pt x="6130804" y="450443"/>
                    <a:pt x="6143382" y="446381"/>
                  </a:cubicBezTo>
                  <a:cubicBezTo>
                    <a:pt x="6155960" y="442318"/>
                    <a:pt x="6167494" y="435548"/>
                    <a:pt x="6177173" y="426547"/>
                  </a:cubicBezTo>
                  <a:lnTo>
                    <a:pt x="6222391" y="384570"/>
                  </a:lnTo>
                  <a:cubicBezTo>
                    <a:pt x="6251122" y="357798"/>
                    <a:pt x="6283191" y="334849"/>
                    <a:pt x="6317800" y="316291"/>
                  </a:cubicBezTo>
                  <a:lnTo>
                    <a:pt x="6322322" y="313880"/>
                  </a:lnTo>
                  <a:cubicBezTo>
                    <a:pt x="6334771" y="307223"/>
                    <a:pt x="6348657" y="303703"/>
                    <a:pt x="6362774" y="303624"/>
                  </a:cubicBezTo>
                  <a:cubicBezTo>
                    <a:pt x="6376890" y="303545"/>
                    <a:pt x="6390814" y="306910"/>
                    <a:pt x="6403337" y="313427"/>
                  </a:cubicBezTo>
                  <a:lnTo>
                    <a:pt x="6430844" y="327746"/>
                  </a:lnTo>
                  <a:cubicBezTo>
                    <a:pt x="6444809" y="334993"/>
                    <a:pt x="6460480" y="338310"/>
                    <a:pt x="6476183" y="337341"/>
                  </a:cubicBezTo>
                  <a:cubicBezTo>
                    <a:pt x="6491886" y="336372"/>
                    <a:pt x="6507031" y="331153"/>
                    <a:pt x="6519998" y="322245"/>
                  </a:cubicBezTo>
                  <a:lnTo>
                    <a:pt x="6613222" y="258187"/>
                  </a:lnTo>
                  <a:cubicBezTo>
                    <a:pt x="6629119" y="247249"/>
                    <a:pt x="6647960" y="241390"/>
                    <a:pt x="6667257" y="241381"/>
                  </a:cubicBezTo>
                  <a:lnTo>
                    <a:pt x="6781883" y="241381"/>
                  </a:lnTo>
                  <a:cubicBezTo>
                    <a:pt x="6803851" y="241403"/>
                    <a:pt x="6825140" y="248988"/>
                    <a:pt x="6842173" y="262859"/>
                  </a:cubicBezTo>
                  <a:lnTo>
                    <a:pt x="6963507" y="361735"/>
                  </a:lnTo>
                  <a:moveTo>
                    <a:pt x="6842248" y="262871"/>
                  </a:moveTo>
                  <a:lnTo>
                    <a:pt x="6764926" y="324216"/>
                  </a:lnTo>
                  <a:cubicBezTo>
                    <a:pt x="6745344" y="339717"/>
                    <a:pt x="6729954" y="359873"/>
                    <a:pt x="6720160" y="382848"/>
                  </a:cubicBezTo>
                  <a:lnTo>
                    <a:pt x="6698682" y="432965"/>
                  </a:lnTo>
                  <a:moveTo>
                    <a:pt x="6104826" y="450070"/>
                  </a:moveTo>
                  <a:lnTo>
                    <a:pt x="6197069" y="558593"/>
                  </a:lnTo>
                  <a:cubicBezTo>
                    <a:pt x="6208216" y="571703"/>
                    <a:pt x="6223012" y="581198"/>
                    <a:pt x="6239574" y="585868"/>
                  </a:cubicBezTo>
                  <a:cubicBezTo>
                    <a:pt x="6256136" y="590539"/>
                    <a:pt x="6273714" y="590173"/>
                    <a:pt x="6290067" y="584819"/>
                  </a:cubicBezTo>
                  <a:lnTo>
                    <a:pt x="6352467" y="564396"/>
                  </a:lnTo>
                  <a:cubicBezTo>
                    <a:pt x="6366635" y="559734"/>
                    <a:pt x="6381767" y="558810"/>
                    <a:pt x="6396397" y="561715"/>
                  </a:cubicBezTo>
                  <a:cubicBezTo>
                    <a:pt x="6411026" y="564620"/>
                    <a:pt x="6424657" y="571254"/>
                    <a:pt x="6435969" y="580975"/>
                  </a:cubicBezTo>
                  <a:lnTo>
                    <a:pt x="6499123" y="635387"/>
                  </a:lnTo>
                  <a:moveTo>
                    <a:pt x="7686989" y="1085221"/>
                  </a:moveTo>
                  <a:lnTo>
                    <a:pt x="0" y="1085221"/>
                  </a:lnTo>
                  <a:moveTo>
                    <a:pt x="7596553" y="949569"/>
                  </a:moveTo>
                  <a:lnTo>
                    <a:pt x="7596553" y="1085221"/>
                  </a:lnTo>
                  <a:moveTo>
                    <a:pt x="7325248" y="1085221"/>
                  </a:moveTo>
                  <a:lnTo>
                    <a:pt x="7325248" y="693336"/>
                  </a:lnTo>
                  <a:moveTo>
                    <a:pt x="7053942" y="452175"/>
                  </a:moveTo>
                  <a:lnTo>
                    <a:pt x="7053942" y="1085221"/>
                  </a:lnTo>
                  <a:moveTo>
                    <a:pt x="1085221" y="452175"/>
                  </a:moveTo>
                  <a:lnTo>
                    <a:pt x="1085221" y="1085221"/>
                  </a:lnTo>
                  <a:moveTo>
                    <a:pt x="633046" y="1085221"/>
                  </a:moveTo>
                  <a:lnTo>
                    <a:pt x="633046" y="452175"/>
                  </a:lnTo>
                  <a:moveTo>
                    <a:pt x="360684" y="723481"/>
                  </a:moveTo>
                  <a:lnTo>
                    <a:pt x="360684" y="1085221"/>
                  </a:lnTo>
                  <a:moveTo>
                    <a:pt x="6873072" y="949569"/>
                  </a:moveTo>
                  <a:lnTo>
                    <a:pt x="6873072" y="1085221"/>
                  </a:lnTo>
                  <a:moveTo>
                    <a:pt x="2441749" y="949569"/>
                  </a:moveTo>
                  <a:lnTo>
                    <a:pt x="2441749" y="1085221"/>
                  </a:lnTo>
                  <a:moveTo>
                    <a:pt x="2260879" y="949569"/>
                  </a:moveTo>
                  <a:lnTo>
                    <a:pt x="2260879" y="1085221"/>
                  </a:lnTo>
                  <a:moveTo>
                    <a:pt x="2080008" y="949569"/>
                  </a:moveTo>
                  <a:lnTo>
                    <a:pt x="2080008" y="1085221"/>
                  </a:lnTo>
                  <a:moveTo>
                    <a:pt x="813916" y="1085221"/>
                  </a:moveTo>
                  <a:lnTo>
                    <a:pt x="813916" y="949569"/>
                  </a:lnTo>
                  <a:moveTo>
                    <a:pt x="90435" y="949569"/>
                  </a:moveTo>
                  <a:lnTo>
                    <a:pt x="90435" y="1085221"/>
                  </a:lnTo>
                  <a:moveTo>
                    <a:pt x="5833068" y="604634"/>
                  </a:moveTo>
                  <a:lnTo>
                    <a:pt x="5833068" y="542610"/>
                  </a:lnTo>
                  <a:moveTo>
                    <a:pt x="6466491" y="135426"/>
                  </a:moveTo>
                  <a:lnTo>
                    <a:pt x="6330461" y="135426"/>
                  </a:lnTo>
                  <a:lnTo>
                    <a:pt x="6330461" y="45217"/>
                  </a:lnTo>
                  <a:lnTo>
                    <a:pt x="6466491" y="45217"/>
                  </a:lnTo>
                  <a:lnTo>
                    <a:pt x="6443882" y="90359"/>
                  </a:lnTo>
                  <a:close/>
                  <a:moveTo>
                    <a:pt x="6330461" y="0"/>
                  </a:moveTo>
                  <a:lnTo>
                    <a:pt x="6330461" y="310117"/>
                  </a:lnTo>
                  <a:moveTo>
                    <a:pt x="2117690" y="354204"/>
                  </a:moveTo>
                  <a:cubicBezTo>
                    <a:pt x="2117690" y="337556"/>
                    <a:pt x="2131186" y="324059"/>
                    <a:pt x="2147835" y="324059"/>
                  </a:cubicBezTo>
                  <a:cubicBezTo>
                    <a:pt x="2164484" y="324059"/>
                    <a:pt x="2177980" y="337556"/>
                    <a:pt x="2177980" y="354204"/>
                  </a:cubicBezTo>
                  <a:cubicBezTo>
                    <a:pt x="2177980" y="370852"/>
                    <a:pt x="2164484" y="384349"/>
                    <a:pt x="2147835" y="384349"/>
                  </a:cubicBezTo>
                  <a:cubicBezTo>
                    <a:pt x="2131186" y="384349"/>
                    <a:pt x="2117690" y="370852"/>
                    <a:pt x="2117690" y="354204"/>
                  </a:cubicBezTo>
                  <a:close/>
                  <a:moveTo>
                    <a:pt x="2179939" y="434913"/>
                  </a:moveTo>
                  <a:lnTo>
                    <a:pt x="2142936" y="466414"/>
                  </a:lnTo>
                  <a:cubicBezTo>
                    <a:pt x="2142005" y="467230"/>
                    <a:pt x="2140858" y="467758"/>
                    <a:pt x="2139633" y="467935"/>
                  </a:cubicBezTo>
                  <a:cubicBezTo>
                    <a:pt x="2138407" y="468113"/>
                    <a:pt x="2137158" y="467931"/>
                    <a:pt x="2136034" y="467413"/>
                  </a:cubicBezTo>
                  <a:cubicBezTo>
                    <a:pt x="2134909" y="466895"/>
                    <a:pt x="2133960" y="466062"/>
                    <a:pt x="2133299" y="465016"/>
                  </a:cubicBezTo>
                  <a:cubicBezTo>
                    <a:pt x="2132638" y="463969"/>
                    <a:pt x="2132295" y="462753"/>
                    <a:pt x="2132310" y="461516"/>
                  </a:cubicBezTo>
                  <a:lnTo>
                    <a:pt x="2132310" y="409666"/>
                  </a:lnTo>
                  <a:moveTo>
                    <a:pt x="2106537" y="491446"/>
                  </a:moveTo>
                  <a:lnTo>
                    <a:pt x="2106537" y="511116"/>
                  </a:lnTo>
                  <a:cubicBezTo>
                    <a:pt x="2106516" y="513704"/>
                    <a:pt x="2107209" y="516246"/>
                    <a:pt x="2108538" y="518467"/>
                  </a:cubicBezTo>
                  <a:cubicBezTo>
                    <a:pt x="2109868" y="520686"/>
                    <a:pt x="2111783" y="522498"/>
                    <a:pt x="2114073" y="523701"/>
                  </a:cubicBezTo>
                  <a:cubicBezTo>
                    <a:pt x="2132838" y="533348"/>
                    <a:pt x="2180317" y="566130"/>
                    <a:pt x="2189436" y="654079"/>
                  </a:cubicBezTo>
                  <a:moveTo>
                    <a:pt x="2101938" y="403637"/>
                  </a:moveTo>
                  <a:cubicBezTo>
                    <a:pt x="2085582" y="430059"/>
                    <a:pt x="2076147" y="460177"/>
                    <a:pt x="2074506" y="491208"/>
                  </a:cubicBezTo>
                  <a:cubicBezTo>
                    <a:pt x="2074425" y="493363"/>
                    <a:pt x="2073840" y="495470"/>
                    <a:pt x="2072798" y="497358"/>
                  </a:cubicBezTo>
                  <a:cubicBezTo>
                    <a:pt x="2071755" y="499247"/>
                    <a:pt x="2070284" y="500864"/>
                    <a:pt x="2068503" y="502080"/>
                  </a:cubicBezTo>
                  <a:cubicBezTo>
                    <a:pt x="2066723" y="503297"/>
                    <a:pt x="2064681" y="504079"/>
                    <a:pt x="2062543" y="504363"/>
                  </a:cubicBezTo>
                  <a:cubicBezTo>
                    <a:pt x="2060405" y="504648"/>
                    <a:pt x="2058230" y="504427"/>
                    <a:pt x="2056193" y="503719"/>
                  </a:cubicBezTo>
                  <a:cubicBezTo>
                    <a:pt x="2048615" y="501174"/>
                    <a:pt x="2041566" y="497266"/>
                    <a:pt x="2035393" y="492188"/>
                  </a:cubicBezTo>
                  <a:cubicBezTo>
                    <a:pt x="2030229" y="487706"/>
                    <a:pt x="2026627" y="481696"/>
                    <a:pt x="2025110" y="475029"/>
                  </a:cubicBezTo>
                  <a:cubicBezTo>
                    <a:pt x="2023592" y="468362"/>
                    <a:pt x="2024237" y="461385"/>
                    <a:pt x="2026952" y="455109"/>
                  </a:cubicBezTo>
                  <a:cubicBezTo>
                    <a:pt x="2035694" y="434611"/>
                    <a:pt x="2052575" y="400923"/>
                    <a:pt x="2076013" y="381480"/>
                  </a:cubicBezTo>
                  <a:cubicBezTo>
                    <a:pt x="2077807" y="380004"/>
                    <a:pt x="2080058" y="379197"/>
                    <a:pt x="2082381" y="379197"/>
                  </a:cubicBezTo>
                  <a:cubicBezTo>
                    <a:pt x="2084704" y="379197"/>
                    <a:pt x="2086955" y="380004"/>
                    <a:pt x="2088750" y="381480"/>
                  </a:cubicBezTo>
                  <a:lnTo>
                    <a:pt x="2099903" y="390900"/>
                  </a:lnTo>
                  <a:cubicBezTo>
                    <a:pt x="2101713" y="392426"/>
                    <a:pt x="2102914" y="394552"/>
                    <a:pt x="2103288" y="396890"/>
                  </a:cubicBezTo>
                  <a:cubicBezTo>
                    <a:pt x="2103662" y="399228"/>
                    <a:pt x="2103182" y="401623"/>
                    <a:pt x="2101938" y="403637"/>
                  </a:cubicBezTo>
                  <a:close/>
                  <a:moveTo>
                    <a:pt x="2106537" y="557153"/>
                  </a:moveTo>
                  <a:lnTo>
                    <a:pt x="2051673" y="638394"/>
                  </a:lnTo>
                </a:path>
              </a:pathLst>
            </a:custGeom>
            <a:noFill/>
            <a:ln w="11304">
              <a:solidFill>
                <a:srgbClr val="484848"/>
              </a:solidFill>
            </a:ln>
          </p:spPr>
          <p:txBody>
            <a:bodyPr rtlCol="0" anchor="ctr"/>
            <a:lstStyle/>
            <a:p>
              <a:pPr algn="ctr"/>
              <a:endParaRPr/>
            </a:p>
          </p:txBody>
        </p:sp>
        <p:sp>
          <p:nvSpPr>
            <p:cNvPr id="65" name="Rounded Rectangle 17">
              <a:extLst>
                <a:ext uri="{FF2B5EF4-FFF2-40B4-BE49-F238E27FC236}">
                  <a16:creationId xmlns:a16="http://schemas.microsoft.com/office/drawing/2014/main" id="{6BC04E8D-F326-32AB-BD4E-8D25E3D98B4C}"/>
                </a:ext>
              </a:extLst>
            </p:cNvPr>
            <p:cNvSpPr/>
            <p:nvPr/>
          </p:nvSpPr>
          <p:spPr>
            <a:xfrm>
              <a:off x="2060614" y="3497045"/>
              <a:ext cx="3956538" cy="189696"/>
            </a:xfrm>
            <a:custGeom>
              <a:avLst/>
              <a:gdLst/>
              <a:ahLst/>
              <a:cxnLst/>
              <a:rect l="0" t="0" r="0" b="0"/>
              <a:pathLst>
                <a:path w="3956538" h="189696">
                  <a:moveTo>
                    <a:pt x="3956538" y="0"/>
                  </a:moveTo>
                  <a:cubicBezTo>
                    <a:pt x="2149204" y="189696"/>
                    <a:pt x="442944" y="52943"/>
                    <a:pt x="0" y="10883"/>
                  </a:cubicBezTo>
                </a:path>
              </a:pathLst>
            </a:custGeom>
            <a:noFill/>
            <a:ln w="11304">
              <a:solidFill>
                <a:srgbClr val="484848"/>
              </a:solidFill>
              <a:prstDash val="dash"/>
            </a:ln>
          </p:spPr>
          <p:txBody>
            <a:bodyPr rtlCol="0" anchor="ctr"/>
            <a:lstStyle/>
            <a:p>
              <a:pPr algn="ctr"/>
              <a:endParaRPr/>
            </a:p>
          </p:txBody>
        </p:sp>
        <p:sp>
          <p:nvSpPr>
            <p:cNvPr id="67" name="TextBox 19">
              <a:extLst>
                <a:ext uri="{FF2B5EF4-FFF2-40B4-BE49-F238E27FC236}">
                  <a16:creationId xmlns:a16="http://schemas.microsoft.com/office/drawing/2014/main" id="{885D92B7-04DD-2423-AAF5-191D199284A3}"/>
                </a:ext>
              </a:extLst>
            </p:cNvPr>
            <p:cNvSpPr txBox="1"/>
            <p:nvPr/>
          </p:nvSpPr>
          <p:spPr>
            <a:xfrm>
              <a:off x="707987" y="1480373"/>
              <a:ext cx="983482" cy="390984"/>
            </a:xfrm>
            <a:prstGeom prst="rect">
              <a:avLst/>
            </a:prstGeom>
            <a:noFill/>
            <a:ln>
              <a:noFill/>
            </a:ln>
          </p:spPr>
          <p:txBody>
            <a:bodyPr wrap="square" lIns="0" tIns="0" rIns="0" bIns="0" anchor="t">
              <a:spAutoFit/>
            </a:bodyPr>
            <a:lstStyle/>
            <a:p>
              <a:pPr algn="ctr"/>
              <a:r>
                <a:rPr sz="1600" b="1" dirty="0">
                  <a:solidFill>
                    <a:srgbClr val="484848"/>
                  </a:solidFill>
                  <a:latin typeface="Shantell Sans"/>
                </a:rPr>
                <a:t>Unmonitored
ecosystems</a:t>
              </a:r>
            </a:p>
          </p:txBody>
        </p:sp>
        <p:sp>
          <p:nvSpPr>
            <p:cNvPr id="68" name="TextBox 20">
              <a:extLst>
                <a:ext uri="{FF2B5EF4-FFF2-40B4-BE49-F238E27FC236}">
                  <a16:creationId xmlns:a16="http://schemas.microsoft.com/office/drawing/2014/main" id="{D176E0DF-53BB-7707-277C-074CCA56368E}"/>
                </a:ext>
              </a:extLst>
            </p:cNvPr>
            <p:cNvSpPr txBox="1"/>
            <p:nvPr/>
          </p:nvSpPr>
          <p:spPr>
            <a:xfrm>
              <a:off x="2188806" y="1480373"/>
              <a:ext cx="847829" cy="390984"/>
            </a:xfrm>
            <a:prstGeom prst="rect">
              <a:avLst/>
            </a:prstGeom>
            <a:noFill/>
            <a:ln>
              <a:noFill/>
            </a:ln>
          </p:spPr>
          <p:txBody>
            <a:bodyPr wrap="square" lIns="0" tIns="0" rIns="0" bIns="0" anchor="t">
              <a:spAutoFit/>
            </a:bodyPr>
            <a:lstStyle/>
            <a:p>
              <a:pPr algn="ctr"/>
              <a:r>
                <a:rPr sz="1600" b="1" dirty="0">
                  <a:solidFill>
                    <a:srgbClr val="484848"/>
                  </a:solidFill>
                  <a:latin typeface="Shantell Sans"/>
                </a:rPr>
                <a:t>Mapping of
land cover</a:t>
              </a:r>
            </a:p>
          </p:txBody>
        </p:sp>
        <p:sp>
          <p:nvSpPr>
            <p:cNvPr id="69" name="TextBox 21">
              <a:extLst>
                <a:ext uri="{FF2B5EF4-FFF2-40B4-BE49-F238E27FC236}">
                  <a16:creationId xmlns:a16="http://schemas.microsoft.com/office/drawing/2014/main" id="{209196D8-70DD-6B9A-0099-099DDAE2C64E}"/>
                </a:ext>
              </a:extLst>
            </p:cNvPr>
            <p:cNvSpPr txBox="1"/>
            <p:nvPr/>
          </p:nvSpPr>
          <p:spPr>
            <a:xfrm>
              <a:off x="3658302" y="1491784"/>
              <a:ext cx="881742" cy="390984"/>
            </a:xfrm>
            <a:prstGeom prst="rect">
              <a:avLst/>
            </a:prstGeom>
            <a:noFill/>
            <a:ln>
              <a:noFill/>
            </a:ln>
          </p:spPr>
          <p:txBody>
            <a:bodyPr wrap="square" lIns="0" tIns="0" rIns="0" bIns="0" anchor="t">
              <a:spAutoFit/>
            </a:bodyPr>
            <a:lstStyle/>
            <a:p>
              <a:pPr algn="ctr"/>
              <a:r>
                <a:rPr sz="1600" b="1" dirty="0">
                  <a:solidFill>
                    <a:srgbClr val="484848"/>
                  </a:solidFill>
                  <a:latin typeface="Shantell Sans"/>
                </a:rPr>
                <a:t>Impact
assessment</a:t>
              </a:r>
            </a:p>
          </p:txBody>
        </p:sp>
        <p:sp>
          <p:nvSpPr>
            <p:cNvPr id="70" name="TextBox 22">
              <a:extLst>
                <a:ext uri="{FF2B5EF4-FFF2-40B4-BE49-F238E27FC236}">
                  <a16:creationId xmlns:a16="http://schemas.microsoft.com/office/drawing/2014/main" id="{B6D8402B-0C7B-BA24-421A-7EAE5DF1125F}"/>
                </a:ext>
              </a:extLst>
            </p:cNvPr>
            <p:cNvSpPr txBox="1"/>
            <p:nvPr/>
          </p:nvSpPr>
          <p:spPr>
            <a:xfrm>
              <a:off x="5014829" y="1480373"/>
              <a:ext cx="960873" cy="586475"/>
            </a:xfrm>
            <a:prstGeom prst="rect">
              <a:avLst/>
            </a:prstGeom>
            <a:noFill/>
            <a:ln>
              <a:noFill/>
            </a:ln>
          </p:spPr>
          <p:txBody>
            <a:bodyPr wrap="square" lIns="0" tIns="0" rIns="0" bIns="0" anchor="t">
              <a:spAutoFit/>
            </a:bodyPr>
            <a:lstStyle/>
            <a:p>
              <a:pPr algn="ctr"/>
              <a:r>
                <a:rPr sz="1600" b="1" dirty="0">
                  <a:solidFill>
                    <a:srgbClr val="484848"/>
                  </a:solidFill>
                  <a:latin typeface="Shantell Sans"/>
                </a:rPr>
                <a:t>Identification
of vulnerable
areas</a:t>
              </a:r>
            </a:p>
          </p:txBody>
        </p:sp>
        <p:sp>
          <p:nvSpPr>
            <p:cNvPr id="71" name="TextBox 23">
              <a:extLst>
                <a:ext uri="{FF2B5EF4-FFF2-40B4-BE49-F238E27FC236}">
                  <a16:creationId xmlns:a16="http://schemas.microsoft.com/office/drawing/2014/main" id="{2A31C0AF-73A5-01B9-A1AD-E2CBD7D01939}"/>
                </a:ext>
              </a:extLst>
            </p:cNvPr>
            <p:cNvSpPr txBox="1"/>
            <p:nvPr/>
          </p:nvSpPr>
          <p:spPr>
            <a:xfrm>
              <a:off x="6557503" y="1481821"/>
              <a:ext cx="904351" cy="390984"/>
            </a:xfrm>
            <a:prstGeom prst="rect">
              <a:avLst/>
            </a:prstGeom>
            <a:noFill/>
            <a:ln>
              <a:noFill/>
            </a:ln>
          </p:spPr>
          <p:txBody>
            <a:bodyPr wrap="square" lIns="0" tIns="0" rIns="0" bIns="0" anchor="t">
              <a:spAutoFit/>
            </a:bodyPr>
            <a:lstStyle/>
            <a:p>
              <a:pPr algn="ctr"/>
              <a:r>
                <a:rPr sz="1600" b="1" dirty="0">
                  <a:solidFill>
                    <a:srgbClr val="484848"/>
                  </a:solidFill>
                  <a:latin typeface="Shantell Sans"/>
                </a:rPr>
                <a:t>Resilient
ecosystems</a:t>
              </a:r>
            </a:p>
          </p:txBody>
        </p:sp>
        <p:sp>
          <p:nvSpPr>
            <p:cNvPr id="72" name="TextBox 24">
              <a:extLst>
                <a:ext uri="{FF2B5EF4-FFF2-40B4-BE49-F238E27FC236}">
                  <a16:creationId xmlns:a16="http://schemas.microsoft.com/office/drawing/2014/main" id="{7FE4DE48-FB0A-8EFC-F868-A56D92CCB59A}"/>
                </a:ext>
              </a:extLst>
            </p:cNvPr>
            <p:cNvSpPr txBox="1"/>
            <p:nvPr/>
          </p:nvSpPr>
          <p:spPr>
            <a:xfrm>
              <a:off x="687281" y="2153070"/>
              <a:ext cx="938264" cy="439856"/>
            </a:xfrm>
            <a:prstGeom prst="rect">
              <a:avLst/>
            </a:prstGeom>
            <a:noFill/>
            <a:ln>
              <a:noFill/>
            </a:ln>
          </p:spPr>
          <p:txBody>
            <a:bodyPr wrap="square" lIns="0" tIns="0" rIns="0" bIns="0" anchor="t">
              <a:spAutoFit/>
            </a:bodyPr>
            <a:lstStyle/>
            <a:p>
              <a:pPr algn="ctr"/>
              <a:r>
                <a:rPr sz="1200" b="0" dirty="0">
                  <a:solidFill>
                    <a:srgbClr val="484848"/>
                  </a:solidFill>
                  <a:latin typeface="Shantell Sans"/>
                </a:rPr>
                <a:t>Untracked land
cover
transformations</a:t>
              </a:r>
            </a:p>
          </p:txBody>
        </p:sp>
        <p:sp>
          <p:nvSpPr>
            <p:cNvPr id="73" name="TextBox 25">
              <a:extLst>
                <a:ext uri="{FF2B5EF4-FFF2-40B4-BE49-F238E27FC236}">
                  <a16:creationId xmlns:a16="http://schemas.microsoft.com/office/drawing/2014/main" id="{B56964A3-2459-D6C2-C277-1EEE88C32D7F}"/>
                </a:ext>
              </a:extLst>
            </p:cNvPr>
            <p:cNvSpPr txBox="1"/>
            <p:nvPr/>
          </p:nvSpPr>
          <p:spPr>
            <a:xfrm>
              <a:off x="2176826" y="2142974"/>
              <a:ext cx="994786" cy="439856"/>
            </a:xfrm>
            <a:prstGeom prst="rect">
              <a:avLst/>
            </a:prstGeom>
            <a:noFill/>
            <a:ln>
              <a:noFill/>
            </a:ln>
          </p:spPr>
          <p:txBody>
            <a:bodyPr wrap="square" lIns="0" tIns="0" rIns="0" bIns="0" anchor="t">
              <a:spAutoFit/>
            </a:bodyPr>
            <a:lstStyle/>
            <a:p>
              <a:pPr algn="ctr"/>
              <a:r>
                <a:rPr sz="1200" b="0" dirty="0">
                  <a:solidFill>
                    <a:srgbClr val="484848"/>
                  </a:solidFill>
                  <a:latin typeface="Shantell Sans"/>
                </a:rPr>
                <a:t>Mapping of land
cover and
monitoring</a:t>
              </a:r>
            </a:p>
          </p:txBody>
        </p:sp>
        <p:sp>
          <p:nvSpPr>
            <p:cNvPr id="74" name="TextBox 26">
              <a:extLst>
                <a:ext uri="{FF2B5EF4-FFF2-40B4-BE49-F238E27FC236}">
                  <a16:creationId xmlns:a16="http://schemas.microsoft.com/office/drawing/2014/main" id="{59ECA587-899A-7D28-BCBE-B5C58440346C}"/>
                </a:ext>
              </a:extLst>
            </p:cNvPr>
            <p:cNvSpPr txBox="1"/>
            <p:nvPr/>
          </p:nvSpPr>
          <p:spPr>
            <a:xfrm>
              <a:off x="3459193" y="2156482"/>
              <a:ext cx="1232179" cy="293238"/>
            </a:xfrm>
            <a:prstGeom prst="rect">
              <a:avLst/>
            </a:prstGeom>
            <a:noFill/>
            <a:ln>
              <a:noFill/>
            </a:ln>
          </p:spPr>
          <p:txBody>
            <a:bodyPr wrap="square" lIns="0" tIns="0" rIns="0" bIns="0" anchor="t">
              <a:spAutoFit/>
            </a:bodyPr>
            <a:lstStyle/>
            <a:p>
              <a:pPr algn="ctr"/>
              <a:r>
                <a:rPr sz="1200" b="0" dirty="0">
                  <a:solidFill>
                    <a:srgbClr val="484848"/>
                  </a:solidFill>
                  <a:latin typeface="Shantell Sans"/>
                </a:rPr>
                <a:t>Assessment of impact
on global climate</a:t>
              </a:r>
            </a:p>
          </p:txBody>
        </p:sp>
        <p:sp>
          <p:nvSpPr>
            <p:cNvPr id="75" name="TextBox 27">
              <a:extLst>
                <a:ext uri="{FF2B5EF4-FFF2-40B4-BE49-F238E27FC236}">
                  <a16:creationId xmlns:a16="http://schemas.microsoft.com/office/drawing/2014/main" id="{F1FB7CDD-1E9C-F475-702E-0B3C110B3BA2}"/>
                </a:ext>
              </a:extLst>
            </p:cNvPr>
            <p:cNvSpPr txBox="1"/>
            <p:nvPr/>
          </p:nvSpPr>
          <p:spPr>
            <a:xfrm>
              <a:off x="6618086" y="2082481"/>
              <a:ext cx="881742" cy="586475"/>
            </a:xfrm>
            <a:prstGeom prst="rect">
              <a:avLst/>
            </a:prstGeom>
            <a:noFill/>
            <a:ln>
              <a:noFill/>
            </a:ln>
          </p:spPr>
          <p:txBody>
            <a:bodyPr wrap="square" lIns="0" tIns="0" rIns="0" bIns="0" anchor="t">
              <a:spAutoFit/>
            </a:bodyPr>
            <a:lstStyle/>
            <a:p>
              <a:pPr algn="ctr"/>
              <a:r>
                <a:rPr sz="1200" b="0" dirty="0">
                  <a:solidFill>
                    <a:srgbClr val="484848"/>
                  </a:solidFill>
                  <a:latin typeface="Shantell Sans"/>
                </a:rPr>
                <a:t>Mitigation and
adaptation
strategies
implemented</a:t>
              </a:r>
            </a:p>
          </p:txBody>
        </p:sp>
        <p:sp>
          <p:nvSpPr>
            <p:cNvPr id="76" name="TextBox 28">
              <a:extLst>
                <a:ext uri="{FF2B5EF4-FFF2-40B4-BE49-F238E27FC236}">
                  <a16:creationId xmlns:a16="http://schemas.microsoft.com/office/drawing/2014/main" id="{1E8DBA2D-BFC7-B0FD-0A14-D2B34FF611A4}"/>
                </a:ext>
              </a:extLst>
            </p:cNvPr>
            <p:cNvSpPr txBox="1"/>
            <p:nvPr/>
          </p:nvSpPr>
          <p:spPr>
            <a:xfrm>
              <a:off x="4940748" y="2159263"/>
              <a:ext cx="1215918" cy="586475"/>
            </a:xfrm>
            <a:prstGeom prst="rect">
              <a:avLst/>
            </a:prstGeom>
            <a:noFill/>
            <a:ln>
              <a:noFill/>
            </a:ln>
          </p:spPr>
          <p:txBody>
            <a:bodyPr wrap="square" lIns="0" tIns="0" rIns="0" bIns="0" anchor="t">
              <a:spAutoFit/>
            </a:bodyPr>
            <a:lstStyle/>
            <a:p>
              <a:pPr algn="ctr"/>
              <a:r>
                <a:rPr sz="1200" b="0" dirty="0">
                  <a:solidFill>
                    <a:srgbClr val="484848"/>
                  </a:solidFill>
                  <a:latin typeface="Shantell Sans"/>
                </a:rPr>
                <a:t>Identification of
vulnerable areas
and prediction of
impacts</a:t>
              </a:r>
            </a:p>
          </p:txBody>
        </p:sp>
      </p:grpSp>
    </p:spTree>
    <p:extLst>
      <p:ext uri="{BB962C8B-B14F-4D97-AF65-F5344CB8AC3E}">
        <p14:creationId xmlns:p14="http://schemas.microsoft.com/office/powerpoint/2010/main" val="95322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a:extLst>
              <a:ext uri="{FF2B5EF4-FFF2-40B4-BE49-F238E27FC236}">
                <a16:creationId xmlns:a16="http://schemas.microsoft.com/office/drawing/2014/main" id="{2C6CB7DE-EB34-A774-70B9-8966EE52CB4D}"/>
              </a:ext>
            </a:extLst>
          </p:cNvPr>
          <p:cNvGrpSpPr/>
          <p:nvPr/>
        </p:nvGrpSpPr>
        <p:grpSpPr>
          <a:xfrm>
            <a:off x="1691535" y="3986817"/>
            <a:ext cx="5943600" cy="1028699"/>
            <a:chOff x="342900" y="3495670"/>
            <a:chExt cx="5943600" cy="1028699"/>
          </a:xfrm>
        </p:grpSpPr>
        <p:sp>
          <p:nvSpPr>
            <p:cNvPr id="5" name="Rounded Rectangle 1">
              <a:extLst>
                <a:ext uri="{FF2B5EF4-FFF2-40B4-BE49-F238E27FC236}">
                  <a16:creationId xmlns:a16="http://schemas.microsoft.com/office/drawing/2014/main" id="{A430BB76-98F7-50EE-D61A-816CE301D19E}"/>
                </a:ext>
              </a:extLst>
            </p:cNvPr>
            <p:cNvSpPr/>
            <p:nvPr/>
          </p:nvSpPr>
          <p:spPr>
            <a:xfrm>
              <a:off x="342900" y="3495670"/>
              <a:ext cx="5943600" cy="114300"/>
            </a:xfrm>
            <a:custGeom>
              <a:avLst/>
              <a:gdLst/>
              <a:ahLst/>
              <a:cxnLst/>
              <a:rect l="0" t="0" r="0" b="0"/>
              <a:pathLst>
                <a:path w="5943600" h="114300">
                  <a:moveTo>
                    <a:pt x="0" y="0"/>
                  </a:moveTo>
                  <a:lnTo>
                    <a:pt x="5943600" y="0"/>
                  </a:lnTo>
                  <a:lnTo>
                    <a:pt x="5943600" y="114300"/>
                  </a:lnTo>
                  <a:lnTo>
                    <a:pt x="0" y="114300"/>
                  </a:lnTo>
                  <a:close/>
                </a:path>
              </a:pathLst>
            </a:custGeom>
            <a:ln/>
          </p:spPr>
          <p:style>
            <a:lnRef idx="3">
              <a:schemeClr val="lt1"/>
            </a:lnRef>
            <a:fillRef idx="1">
              <a:schemeClr val="dk1"/>
            </a:fillRef>
            <a:effectRef idx="1">
              <a:schemeClr val="dk1"/>
            </a:effectRef>
            <a:fontRef idx="minor">
              <a:schemeClr val="lt1"/>
            </a:fontRef>
          </p:style>
          <p:txBody>
            <a:bodyPr rtlCol="0" anchor="ctr"/>
            <a:lstStyle/>
            <a:p>
              <a:pPr algn="ctr"/>
              <a:endParaRPr/>
            </a:p>
          </p:txBody>
        </p:sp>
        <p:sp>
          <p:nvSpPr>
            <p:cNvPr id="6" name="Rounded Rectangle 2">
              <a:extLst>
                <a:ext uri="{FF2B5EF4-FFF2-40B4-BE49-F238E27FC236}">
                  <a16:creationId xmlns:a16="http://schemas.microsoft.com/office/drawing/2014/main" id="{DB82CDB9-A026-62C2-5B75-4AAD2E5BDBD7}"/>
                </a:ext>
              </a:extLst>
            </p:cNvPr>
            <p:cNvSpPr/>
            <p:nvPr/>
          </p:nvSpPr>
          <p:spPr>
            <a:xfrm>
              <a:off x="2861225" y="3619988"/>
              <a:ext cx="906948" cy="904381"/>
            </a:xfrm>
            <a:custGeom>
              <a:avLst/>
              <a:gdLst/>
              <a:ahLst/>
              <a:cxnLst/>
              <a:rect l="0" t="0" r="0" b="0"/>
              <a:pathLst>
                <a:path w="906948" h="904381">
                  <a:moveTo>
                    <a:pt x="444954" y="7020"/>
                  </a:moveTo>
                  <a:cubicBezTo>
                    <a:pt x="448465" y="0"/>
                    <a:pt x="458483" y="0"/>
                    <a:pt x="461993" y="7020"/>
                  </a:cubicBezTo>
                  <a:lnTo>
                    <a:pt x="903782" y="890597"/>
                  </a:lnTo>
                  <a:cubicBezTo>
                    <a:pt x="906948" y="896930"/>
                    <a:pt x="902343" y="904381"/>
                    <a:pt x="895262" y="904381"/>
                  </a:cubicBezTo>
                  <a:lnTo>
                    <a:pt x="11686" y="904381"/>
                  </a:lnTo>
                  <a:cubicBezTo>
                    <a:pt x="4605" y="904381"/>
                    <a:pt x="0" y="896930"/>
                    <a:pt x="3167" y="890597"/>
                  </a:cubicBezTo>
                  <a:close/>
                </a:path>
              </a:pathLst>
            </a:custGeom>
            <a:ln/>
          </p:spPr>
          <p:style>
            <a:lnRef idx="3">
              <a:schemeClr val="lt1"/>
            </a:lnRef>
            <a:fillRef idx="1">
              <a:schemeClr val="dk1"/>
            </a:fillRef>
            <a:effectRef idx="1">
              <a:schemeClr val="dk1"/>
            </a:effectRef>
            <a:fontRef idx="minor">
              <a:schemeClr val="lt1"/>
            </a:fontRef>
          </p:style>
          <p:txBody>
            <a:bodyPr rtlCol="0" anchor="ctr"/>
            <a:lstStyle/>
            <a:p>
              <a:pPr algn="ctr"/>
              <a:endParaRPr/>
            </a:p>
          </p:txBody>
        </p:sp>
        <p:sp>
          <p:nvSpPr>
            <p:cNvPr id="7" name="Rounded Rectangle 3">
              <a:extLst>
                <a:ext uri="{FF2B5EF4-FFF2-40B4-BE49-F238E27FC236}">
                  <a16:creationId xmlns:a16="http://schemas.microsoft.com/office/drawing/2014/main" id="{3C3D30DD-C142-BB22-BC23-1B34B18F45FF}"/>
                </a:ext>
              </a:extLst>
            </p:cNvPr>
            <p:cNvSpPr/>
            <p:nvPr/>
          </p:nvSpPr>
          <p:spPr>
            <a:xfrm>
              <a:off x="342900" y="3495670"/>
              <a:ext cx="5943600" cy="114300"/>
            </a:xfrm>
            <a:custGeom>
              <a:avLst/>
              <a:gdLst/>
              <a:ahLst/>
              <a:cxnLst/>
              <a:rect l="0" t="0" r="0" b="0"/>
              <a:pathLst>
                <a:path w="5943600" h="114300">
                  <a:moveTo>
                    <a:pt x="0" y="0"/>
                  </a:moveTo>
                  <a:lnTo>
                    <a:pt x="5943600" y="0"/>
                  </a:lnTo>
                  <a:lnTo>
                    <a:pt x="5943600" y="114300"/>
                  </a:lnTo>
                  <a:lnTo>
                    <a:pt x="0" y="114300"/>
                  </a:lnTo>
                  <a:close/>
                </a:path>
              </a:pathLst>
            </a:custGeom>
            <a:ln/>
          </p:spPr>
          <p:style>
            <a:lnRef idx="3">
              <a:schemeClr val="lt1"/>
            </a:lnRef>
            <a:fillRef idx="1">
              <a:schemeClr val="dk1"/>
            </a:fillRef>
            <a:effectRef idx="1">
              <a:schemeClr val="dk1"/>
            </a:effectRef>
            <a:fontRef idx="minor">
              <a:schemeClr val="lt1"/>
            </a:fontRef>
          </p:style>
          <p:txBody>
            <a:bodyPr rtlCol="0" anchor="ctr"/>
            <a:lstStyle/>
            <a:p>
              <a:pPr algn="ctr"/>
              <a:endParaRPr/>
            </a:p>
          </p:txBody>
        </p:sp>
        <p:sp>
          <p:nvSpPr>
            <p:cNvPr id="8" name="Rounded Rectangle 4">
              <a:extLst>
                <a:ext uri="{FF2B5EF4-FFF2-40B4-BE49-F238E27FC236}">
                  <a16:creationId xmlns:a16="http://schemas.microsoft.com/office/drawing/2014/main" id="{88C4D3CE-8D3E-5806-6863-6FB464F51CAD}"/>
                </a:ext>
              </a:extLst>
            </p:cNvPr>
            <p:cNvSpPr/>
            <p:nvPr/>
          </p:nvSpPr>
          <p:spPr>
            <a:xfrm>
              <a:off x="2861225" y="3619988"/>
              <a:ext cx="906948" cy="904381"/>
            </a:xfrm>
            <a:custGeom>
              <a:avLst/>
              <a:gdLst/>
              <a:ahLst/>
              <a:cxnLst/>
              <a:rect l="0" t="0" r="0" b="0"/>
              <a:pathLst>
                <a:path w="906948" h="904381">
                  <a:moveTo>
                    <a:pt x="444954" y="7020"/>
                  </a:moveTo>
                  <a:cubicBezTo>
                    <a:pt x="448465" y="0"/>
                    <a:pt x="458483" y="0"/>
                    <a:pt x="461993" y="7020"/>
                  </a:cubicBezTo>
                  <a:lnTo>
                    <a:pt x="903782" y="890597"/>
                  </a:lnTo>
                  <a:cubicBezTo>
                    <a:pt x="906948" y="896930"/>
                    <a:pt x="902343" y="904381"/>
                    <a:pt x="895262" y="904381"/>
                  </a:cubicBezTo>
                  <a:lnTo>
                    <a:pt x="11686" y="904381"/>
                  </a:lnTo>
                  <a:cubicBezTo>
                    <a:pt x="4605" y="904381"/>
                    <a:pt x="0" y="896930"/>
                    <a:pt x="3167" y="890597"/>
                  </a:cubicBezTo>
                  <a:close/>
                </a:path>
              </a:pathLst>
            </a:custGeom>
            <a:ln/>
          </p:spPr>
          <p:style>
            <a:lnRef idx="3">
              <a:schemeClr val="lt1"/>
            </a:lnRef>
            <a:fillRef idx="1">
              <a:schemeClr val="dk1"/>
            </a:fillRef>
            <a:effectRef idx="1">
              <a:schemeClr val="dk1"/>
            </a:effectRef>
            <a:fontRef idx="minor">
              <a:schemeClr val="lt1"/>
            </a:fontRef>
          </p:style>
          <p:txBody>
            <a:bodyPr rtlCol="0" anchor="ctr"/>
            <a:lstStyle/>
            <a:p>
              <a:pPr algn="ctr"/>
              <a:endParaRPr/>
            </a:p>
          </p:txBody>
        </p:sp>
      </p:grpSp>
      <p:sp>
        <p:nvSpPr>
          <p:cNvPr id="9" name="Rounded Rectangle 6">
            <a:extLst>
              <a:ext uri="{FF2B5EF4-FFF2-40B4-BE49-F238E27FC236}">
                <a16:creationId xmlns:a16="http://schemas.microsoft.com/office/drawing/2014/main" id="{0692F147-DC16-5625-1AB2-FFBA623EF17B}"/>
              </a:ext>
            </a:extLst>
          </p:cNvPr>
          <p:cNvSpPr/>
          <p:nvPr/>
        </p:nvSpPr>
        <p:spPr>
          <a:xfrm>
            <a:off x="1691535" y="2499027"/>
            <a:ext cx="457310" cy="459200"/>
          </a:xfrm>
          <a:custGeom>
            <a:avLst/>
            <a:gdLst/>
            <a:ahLst/>
            <a:cxnLst/>
            <a:rect l="0" t="0" r="0" b="0"/>
            <a:pathLst>
              <a:path w="457310" h="459200">
                <a:moveTo>
                  <a:pt x="201739" y="406893"/>
                </a:moveTo>
                <a:lnTo>
                  <a:pt x="169163" y="430324"/>
                </a:lnTo>
                <a:cubicBezTo>
                  <a:pt x="164301" y="433728"/>
                  <a:pt x="158525" y="435586"/>
                  <a:pt x="152590" y="435658"/>
                </a:cubicBezTo>
                <a:cubicBezTo>
                  <a:pt x="146407" y="435658"/>
                  <a:pt x="140391" y="433653"/>
                  <a:pt x="135445" y="429943"/>
                </a:cubicBezTo>
                <a:lnTo>
                  <a:pt x="11430" y="336979"/>
                </a:lnTo>
                <a:cubicBezTo>
                  <a:pt x="4258" y="331563"/>
                  <a:pt x="29" y="323106"/>
                  <a:pt x="0" y="314119"/>
                </a:cubicBezTo>
                <a:lnTo>
                  <a:pt x="0" y="30465"/>
                </a:lnTo>
                <a:cubicBezTo>
                  <a:pt x="23" y="19551"/>
                  <a:pt x="6221" y="9590"/>
                  <a:pt x="16001" y="4747"/>
                </a:cubicBezTo>
                <a:cubicBezTo>
                  <a:pt x="25896" y="0"/>
                  <a:pt x="37624" y="1253"/>
                  <a:pt x="46291" y="7986"/>
                </a:cubicBezTo>
                <a:lnTo>
                  <a:pt x="147256" y="86091"/>
                </a:lnTo>
                <a:cubicBezTo>
                  <a:pt x="150560" y="88665"/>
                  <a:pt x="155191" y="88665"/>
                  <a:pt x="158496" y="86091"/>
                </a:cubicBezTo>
                <a:lnTo>
                  <a:pt x="269176" y="7224"/>
                </a:lnTo>
                <a:cubicBezTo>
                  <a:pt x="279096" y="161"/>
                  <a:pt x="292403" y="161"/>
                  <a:pt x="302323" y="7224"/>
                </a:cubicBezTo>
                <a:lnTo>
                  <a:pt x="426148" y="95235"/>
                </a:lnTo>
                <a:cubicBezTo>
                  <a:pt x="433692" y="100567"/>
                  <a:pt x="438170" y="109237"/>
                  <a:pt x="438150" y="118476"/>
                </a:cubicBezTo>
                <a:lnTo>
                  <a:pt x="438150" y="213726"/>
                </a:lnTo>
                <a:cubicBezTo>
                  <a:pt x="438150" y="224247"/>
                  <a:pt x="429621" y="232776"/>
                  <a:pt x="419100" y="232776"/>
                </a:cubicBezTo>
                <a:cubicBezTo>
                  <a:pt x="408578" y="232776"/>
                  <a:pt x="400050" y="224247"/>
                  <a:pt x="400050" y="213726"/>
                </a:cubicBezTo>
                <a:lnTo>
                  <a:pt x="400050" y="128382"/>
                </a:lnTo>
                <a:cubicBezTo>
                  <a:pt x="400035" y="125290"/>
                  <a:pt x="398549" y="122390"/>
                  <a:pt x="396049" y="120571"/>
                </a:cubicBezTo>
                <a:lnTo>
                  <a:pt x="312420" y="60754"/>
                </a:lnTo>
                <a:cubicBezTo>
                  <a:pt x="310877" y="59907"/>
                  <a:pt x="309009" y="59907"/>
                  <a:pt x="307467" y="60754"/>
                </a:cubicBezTo>
                <a:cubicBezTo>
                  <a:pt x="305830" y="61504"/>
                  <a:pt x="304786" y="63145"/>
                  <a:pt x="304800" y="64945"/>
                </a:cubicBezTo>
                <a:lnTo>
                  <a:pt x="304800" y="173340"/>
                </a:lnTo>
                <a:cubicBezTo>
                  <a:pt x="304800" y="183861"/>
                  <a:pt x="296271" y="192390"/>
                  <a:pt x="285750" y="192390"/>
                </a:cubicBezTo>
                <a:cubicBezTo>
                  <a:pt x="275228" y="192390"/>
                  <a:pt x="266700" y="183861"/>
                  <a:pt x="266700" y="173340"/>
                </a:cubicBezTo>
                <a:lnTo>
                  <a:pt x="266700" y="65326"/>
                </a:lnTo>
                <a:cubicBezTo>
                  <a:pt x="266713" y="63526"/>
                  <a:pt x="265669" y="61885"/>
                  <a:pt x="264033" y="61135"/>
                </a:cubicBezTo>
                <a:cubicBezTo>
                  <a:pt x="262490" y="60288"/>
                  <a:pt x="260622" y="60288"/>
                  <a:pt x="259080" y="61135"/>
                </a:cubicBezTo>
                <a:lnTo>
                  <a:pt x="175450" y="120952"/>
                </a:lnTo>
                <a:cubicBezTo>
                  <a:pt x="172950" y="122771"/>
                  <a:pt x="171464" y="125671"/>
                  <a:pt x="171450" y="128763"/>
                </a:cubicBezTo>
                <a:lnTo>
                  <a:pt x="171450" y="372603"/>
                </a:lnTo>
                <a:cubicBezTo>
                  <a:pt x="171811" y="374257"/>
                  <a:pt x="173057" y="375577"/>
                  <a:pt x="174688" y="376032"/>
                </a:cubicBezTo>
                <a:cubicBezTo>
                  <a:pt x="176230" y="376879"/>
                  <a:pt x="178099" y="376879"/>
                  <a:pt x="179641" y="376032"/>
                </a:cubicBezTo>
                <a:cubicBezTo>
                  <a:pt x="188173" y="369971"/>
                  <a:pt x="199996" y="371927"/>
                  <a:pt x="206121" y="380413"/>
                </a:cubicBezTo>
                <a:cubicBezTo>
                  <a:pt x="212181" y="388945"/>
                  <a:pt x="210225" y="400768"/>
                  <a:pt x="201739" y="406893"/>
                </a:cubicBezTo>
                <a:close/>
                <a:moveTo>
                  <a:pt x="38100" y="304975"/>
                </a:moveTo>
                <a:cubicBezTo>
                  <a:pt x="38129" y="307966"/>
                  <a:pt x="39534" y="310777"/>
                  <a:pt x="41909" y="312595"/>
                </a:cubicBezTo>
                <a:lnTo>
                  <a:pt x="125730" y="375460"/>
                </a:lnTo>
                <a:cubicBezTo>
                  <a:pt x="127272" y="376307"/>
                  <a:pt x="129140" y="376307"/>
                  <a:pt x="130683" y="375460"/>
                </a:cubicBezTo>
                <a:cubicBezTo>
                  <a:pt x="132319" y="374710"/>
                  <a:pt x="133363" y="373069"/>
                  <a:pt x="133350" y="371269"/>
                </a:cubicBezTo>
                <a:lnTo>
                  <a:pt x="133350" y="128001"/>
                </a:lnTo>
                <a:cubicBezTo>
                  <a:pt x="133551" y="124897"/>
                  <a:pt x="132194" y="121897"/>
                  <a:pt x="129730" y="120000"/>
                </a:cubicBezTo>
                <a:lnTo>
                  <a:pt x="45720" y="55230"/>
                </a:lnTo>
                <a:cubicBezTo>
                  <a:pt x="44276" y="54147"/>
                  <a:pt x="42346" y="53973"/>
                  <a:pt x="40732" y="54780"/>
                </a:cubicBezTo>
                <a:cubicBezTo>
                  <a:pt x="39119" y="55587"/>
                  <a:pt x="38100" y="57236"/>
                  <a:pt x="38100" y="59040"/>
                </a:cubicBezTo>
                <a:close/>
                <a:moveTo>
                  <a:pt x="438150" y="459200"/>
                </a:moveTo>
                <a:cubicBezTo>
                  <a:pt x="433070" y="459200"/>
                  <a:pt x="428201" y="457172"/>
                  <a:pt x="424624" y="453565"/>
                </a:cubicBezTo>
                <a:lnTo>
                  <a:pt x="379095" y="407845"/>
                </a:lnTo>
                <a:cubicBezTo>
                  <a:pt x="375982" y="404795"/>
                  <a:pt x="371196" y="404245"/>
                  <a:pt x="367474" y="406512"/>
                </a:cubicBezTo>
                <a:cubicBezTo>
                  <a:pt x="322017" y="433268"/>
                  <a:pt x="263757" y="422060"/>
                  <a:pt x="231471" y="380348"/>
                </a:cubicBezTo>
                <a:cubicBezTo>
                  <a:pt x="199186" y="338636"/>
                  <a:pt x="202942" y="279427"/>
                  <a:pt x="240240" y="242130"/>
                </a:cubicBezTo>
                <a:cubicBezTo>
                  <a:pt x="277537" y="204832"/>
                  <a:pt x="336746" y="201076"/>
                  <a:pt x="378458" y="233362"/>
                </a:cubicBezTo>
                <a:cubicBezTo>
                  <a:pt x="420170" y="265647"/>
                  <a:pt x="431377" y="323907"/>
                  <a:pt x="404622" y="369364"/>
                </a:cubicBezTo>
                <a:cubicBezTo>
                  <a:pt x="402355" y="373087"/>
                  <a:pt x="402904" y="377872"/>
                  <a:pt x="405955" y="380985"/>
                </a:cubicBezTo>
                <a:lnTo>
                  <a:pt x="451675" y="426514"/>
                </a:lnTo>
                <a:cubicBezTo>
                  <a:pt x="455281" y="430091"/>
                  <a:pt x="457310" y="434960"/>
                  <a:pt x="457310" y="440040"/>
                </a:cubicBezTo>
                <a:cubicBezTo>
                  <a:pt x="457310" y="445119"/>
                  <a:pt x="455281" y="449988"/>
                  <a:pt x="451675" y="453565"/>
                </a:cubicBezTo>
                <a:cubicBezTo>
                  <a:pt x="448098" y="457172"/>
                  <a:pt x="443229" y="459200"/>
                  <a:pt x="438150" y="459200"/>
                </a:cubicBezTo>
                <a:close/>
                <a:moveTo>
                  <a:pt x="314325" y="382890"/>
                </a:moveTo>
                <a:cubicBezTo>
                  <a:pt x="351148" y="382890"/>
                  <a:pt x="381000" y="353038"/>
                  <a:pt x="381000" y="316215"/>
                </a:cubicBezTo>
                <a:cubicBezTo>
                  <a:pt x="381000" y="279391"/>
                  <a:pt x="351148" y="249540"/>
                  <a:pt x="314325" y="249540"/>
                </a:cubicBezTo>
                <a:cubicBezTo>
                  <a:pt x="277501" y="249540"/>
                  <a:pt x="247650" y="279391"/>
                  <a:pt x="247650" y="316215"/>
                </a:cubicBezTo>
                <a:cubicBezTo>
                  <a:pt x="247650" y="353038"/>
                  <a:pt x="277501" y="382890"/>
                  <a:pt x="314325" y="382890"/>
                </a:cubicBezTo>
                <a:close/>
              </a:path>
            </a:pathLst>
          </a:custGeom>
          <a:solidFill>
            <a:srgbClr val="484848"/>
          </a:solidFill>
          <a:ln>
            <a:noFill/>
          </a:ln>
        </p:spPr>
        <p:txBody>
          <a:bodyPr rtlCol="0" anchor="ctr"/>
          <a:lstStyle/>
          <a:p>
            <a:pPr algn="ctr"/>
            <a:endParaRPr/>
          </a:p>
        </p:txBody>
      </p:sp>
      <p:sp>
        <p:nvSpPr>
          <p:cNvPr id="10" name="Rounded Rectangle 7">
            <a:extLst>
              <a:ext uri="{FF2B5EF4-FFF2-40B4-BE49-F238E27FC236}">
                <a16:creationId xmlns:a16="http://schemas.microsoft.com/office/drawing/2014/main" id="{581EF926-34F7-5B66-DFAA-51DFB8FE80DF}"/>
              </a:ext>
            </a:extLst>
          </p:cNvPr>
          <p:cNvSpPr/>
          <p:nvPr/>
        </p:nvSpPr>
        <p:spPr>
          <a:xfrm>
            <a:off x="5577735" y="2386617"/>
            <a:ext cx="458531" cy="445198"/>
          </a:xfrm>
          <a:custGeom>
            <a:avLst/>
            <a:gdLst/>
            <a:ahLst/>
            <a:cxnLst/>
            <a:rect l="0" t="0" r="0" b="0"/>
            <a:pathLst>
              <a:path w="458531" h="445198">
                <a:moveTo>
                  <a:pt x="249936" y="389953"/>
                </a:moveTo>
                <a:lnTo>
                  <a:pt x="221361" y="396049"/>
                </a:lnTo>
                <a:cubicBezTo>
                  <a:pt x="193688" y="401796"/>
                  <a:pt x="164866" y="396387"/>
                  <a:pt x="141160" y="380999"/>
                </a:cubicBezTo>
                <a:lnTo>
                  <a:pt x="0" y="445198"/>
                </a:lnTo>
                <a:lnTo>
                  <a:pt x="0" y="245363"/>
                </a:lnTo>
                <a:lnTo>
                  <a:pt x="74866" y="209550"/>
                </a:lnTo>
                <a:cubicBezTo>
                  <a:pt x="74283" y="175805"/>
                  <a:pt x="87332" y="143251"/>
                  <a:pt x="111061" y="119253"/>
                </a:cubicBezTo>
                <a:lnTo>
                  <a:pt x="206311" y="21526"/>
                </a:lnTo>
                <a:cubicBezTo>
                  <a:pt x="215444" y="12368"/>
                  <a:pt x="229149" y="9522"/>
                  <a:pt x="241173" y="14287"/>
                </a:cubicBezTo>
                <a:cubicBezTo>
                  <a:pt x="249674" y="17436"/>
                  <a:pt x="256428" y="24063"/>
                  <a:pt x="259738" y="32503"/>
                </a:cubicBezTo>
                <a:cubicBezTo>
                  <a:pt x="263049" y="40942"/>
                  <a:pt x="262601" y="50394"/>
                  <a:pt x="258508" y="58483"/>
                </a:cubicBezTo>
                <a:lnTo>
                  <a:pt x="241363" y="92011"/>
                </a:lnTo>
                <a:cubicBezTo>
                  <a:pt x="176977" y="112579"/>
                  <a:pt x="133296" y="172438"/>
                  <a:pt x="133350" y="240030"/>
                </a:cubicBezTo>
                <a:cubicBezTo>
                  <a:pt x="133416" y="310764"/>
                  <a:pt x="181397" y="372465"/>
                  <a:pt x="249936" y="389953"/>
                </a:cubicBezTo>
                <a:close/>
                <a:moveTo>
                  <a:pt x="0" y="0"/>
                </a:moveTo>
                <a:moveTo>
                  <a:pt x="301310" y="251615"/>
                </a:moveTo>
                <a:cubicBezTo>
                  <a:pt x="300234" y="255308"/>
                  <a:pt x="297715" y="258411"/>
                  <a:pt x="294322" y="260222"/>
                </a:cubicBezTo>
                <a:cubicBezTo>
                  <a:pt x="287531" y="263915"/>
                  <a:pt x="279034" y="261451"/>
                  <a:pt x="275272" y="254698"/>
                </a:cubicBezTo>
                <a:lnTo>
                  <a:pt x="252603" y="214883"/>
                </a:lnTo>
                <a:cubicBezTo>
                  <a:pt x="248710" y="207992"/>
                  <a:pt x="251141" y="199250"/>
                  <a:pt x="258032" y="195357"/>
                </a:cubicBezTo>
                <a:cubicBezTo>
                  <a:pt x="264923" y="191464"/>
                  <a:pt x="273665" y="193895"/>
                  <a:pt x="277558" y="200786"/>
                </a:cubicBezTo>
                <a:lnTo>
                  <a:pt x="300037" y="240601"/>
                </a:lnTo>
                <a:cubicBezTo>
                  <a:pt x="301926" y="243951"/>
                  <a:pt x="302385" y="247922"/>
                  <a:pt x="301310" y="251615"/>
                </a:cubicBezTo>
                <a:close/>
                <a:moveTo>
                  <a:pt x="457200" y="230505"/>
                </a:moveTo>
                <a:cubicBezTo>
                  <a:pt x="457135" y="240961"/>
                  <a:pt x="451936" y="250718"/>
                  <a:pt x="443293" y="256603"/>
                </a:cubicBezTo>
                <a:cubicBezTo>
                  <a:pt x="453320" y="263339"/>
                  <a:pt x="458531" y="275278"/>
                  <a:pt x="456651" y="287211"/>
                </a:cubicBezTo>
                <a:cubicBezTo>
                  <a:pt x="454771" y="299143"/>
                  <a:pt x="446142" y="308902"/>
                  <a:pt x="434530" y="312229"/>
                </a:cubicBezTo>
                <a:cubicBezTo>
                  <a:pt x="441622" y="321655"/>
                  <a:pt x="442761" y="334285"/>
                  <a:pt x="437470" y="344827"/>
                </a:cubicBezTo>
                <a:cubicBezTo>
                  <a:pt x="432178" y="355370"/>
                  <a:pt x="421370" y="362004"/>
                  <a:pt x="409575" y="361949"/>
                </a:cubicBezTo>
                <a:lnTo>
                  <a:pt x="383476" y="361949"/>
                </a:lnTo>
                <a:cubicBezTo>
                  <a:pt x="367662" y="362714"/>
                  <a:pt x="353804" y="351457"/>
                  <a:pt x="351313" y="335821"/>
                </a:cubicBezTo>
                <a:cubicBezTo>
                  <a:pt x="348821" y="320186"/>
                  <a:pt x="358492" y="305179"/>
                  <a:pt x="373761" y="300989"/>
                </a:cubicBezTo>
                <a:cubicBezTo>
                  <a:pt x="368511" y="294223"/>
                  <a:pt x="366310" y="285579"/>
                  <a:pt x="367682" y="277126"/>
                </a:cubicBezTo>
                <a:cubicBezTo>
                  <a:pt x="369055" y="268673"/>
                  <a:pt x="373879" y="261170"/>
                  <a:pt x="381000" y="256412"/>
                </a:cubicBezTo>
                <a:cubicBezTo>
                  <a:pt x="372218" y="250634"/>
                  <a:pt x="366931" y="240826"/>
                  <a:pt x="366931" y="230314"/>
                </a:cubicBezTo>
                <a:cubicBezTo>
                  <a:pt x="366931" y="219802"/>
                  <a:pt x="372218" y="209994"/>
                  <a:pt x="381000" y="204215"/>
                </a:cubicBezTo>
                <a:cubicBezTo>
                  <a:pt x="372299" y="198404"/>
                  <a:pt x="367136" y="188579"/>
                  <a:pt x="367284" y="178117"/>
                </a:cubicBezTo>
                <a:cubicBezTo>
                  <a:pt x="367284" y="160862"/>
                  <a:pt x="381271" y="146875"/>
                  <a:pt x="398526" y="146875"/>
                </a:cubicBezTo>
                <a:lnTo>
                  <a:pt x="425958" y="146875"/>
                </a:lnTo>
                <a:cubicBezTo>
                  <a:pt x="443169" y="146979"/>
                  <a:pt x="457096" y="160906"/>
                  <a:pt x="457200" y="178117"/>
                </a:cubicBezTo>
                <a:cubicBezTo>
                  <a:pt x="457222" y="188689"/>
                  <a:pt x="451831" y="198538"/>
                  <a:pt x="442912" y="204215"/>
                </a:cubicBezTo>
                <a:cubicBezTo>
                  <a:pt x="451807" y="210004"/>
                  <a:pt x="457181" y="219891"/>
                  <a:pt x="457200" y="230504"/>
                </a:cubicBezTo>
                <a:close/>
                <a:moveTo>
                  <a:pt x="340042" y="356425"/>
                </a:moveTo>
                <a:cubicBezTo>
                  <a:pt x="338955" y="357362"/>
                  <a:pt x="337736" y="358133"/>
                  <a:pt x="336422" y="358711"/>
                </a:cubicBezTo>
                <a:cubicBezTo>
                  <a:pt x="320412" y="365566"/>
                  <a:pt x="303166" y="369068"/>
                  <a:pt x="285750" y="368998"/>
                </a:cubicBezTo>
                <a:cubicBezTo>
                  <a:pt x="236060" y="369484"/>
                  <a:pt x="190512" y="341379"/>
                  <a:pt x="168660" y="296751"/>
                </a:cubicBezTo>
                <a:cubicBezTo>
                  <a:pt x="146808" y="252122"/>
                  <a:pt x="152539" y="198909"/>
                  <a:pt x="183393" y="159957"/>
                </a:cubicBezTo>
                <a:cubicBezTo>
                  <a:pt x="214247" y="121005"/>
                  <a:pt x="264736" y="103244"/>
                  <a:pt x="313181" y="114300"/>
                </a:cubicBezTo>
                <a:lnTo>
                  <a:pt x="324611" y="82105"/>
                </a:lnTo>
                <a:lnTo>
                  <a:pt x="319659" y="80391"/>
                </a:lnTo>
                <a:cubicBezTo>
                  <a:pt x="312241" y="77603"/>
                  <a:pt x="308488" y="69329"/>
                  <a:pt x="311277" y="61912"/>
                </a:cubicBezTo>
                <a:cubicBezTo>
                  <a:pt x="314065" y="54495"/>
                  <a:pt x="322338" y="50742"/>
                  <a:pt x="329755" y="53530"/>
                </a:cubicBezTo>
                <a:lnTo>
                  <a:pt x="369188" y="68199"/>
                </a:lnTo>
                <a:cubicBezTo>
                  <a:pt x="375876" y="70467"/>
                  <a:pt x="379903" y="77281"/>
                  <a:pt x="378665" y="84234"/>
                </a:cubicBezTo>
                <a:cubicBezTo>
                  <a:pt x="377426" y="91186"/>
                  <a:pt x="371295" y="96191"/>
                  <a:pt x="364236" y="96012"/>
                </a:cubicBezTo>
                <a:cubicBezTo>
                  <a:pt x="362532" y="96282"/>
                  <a:pt x="360796" y="96282"/>
                  <a:pt x="359092" y="96012"/>
                </a:cubicBezTo>
                <a:lnTo>
                  <a:pt x="351472" y="93154"/>
                </a:lnTo>
                <a:lnTo>
                  <a:pt x="340232" y="122872"/>
                </a:lnTo>
                <a:cubicBezTo>
                  <a:pt x="349657" y="127301"/>
                  <a:pt x="358542" y="132798"/>
                  <a:pt x="366712" y="139255"/>
                </a:cubicBezTo>
                <a:cubicBezTo>
                  <a:pt x="359179" y="145430"/>
                  <a:pt x="353562" y="153624"/>
                  <a:pt x="350519" y="162877"/>
                </a:cubicBezTo>
                <a:cubicBezTo>
                  <a:pt x="316483" y="134539"/>
                  <a:pt x="267898" y="131852"/>
                  <a:pt x="230944" y="156265"/>
                </a:cubicBezTo>
                <a:cubicBezTo>
                  <a:pt x="193991" y="180679"/>
                  <a:pt x="177401" y="226423"/>
                  <a:pt x="190115" y="268848"/>
                </a:cubicBezTo>
                <a:cubicBezTo>
                  <a:pt x="202828" y="311274"/>
                  <a:pt x="241841" y="340356"/>
                  <a:pt x="286130" y="340423"/>
                </a:cubicBezTo>
                <a:cubicBezTo>
                  <a:pt x="299683" y="340476"/>
                  <a:pt x="313104" y="337754"/>
                  <a:pt x="325564" y="332422"/>
                </a:cubicBezTo>
                <a:cubicBezTo>
                  <a:pt x="328019" y="331349"/>
                  <a:pt x="330734" y="331017"/>
                  <a:pt x="333374" y="331470"/>
                </a:cubicBezTo>
                <a:cubicBezTo>
                  <a:pt x="333314" y="340236"/>
                  <a:pt x="335617" y="348857"/>
                  <a:pt x="340042" y="356425"/>
                </a:cubicBezTo>
                <a:close/>
              </a:path>
            </a:pathLst>
          </a:custGeom>
          <a:solidFill>
            <a:srgbClr val="484848"/>
          </a:solidFill>
          <a:ln>
            <a:noFill/>
          </a:ln>
        </p:spPr>
        <p:txBody>
          <a:bodyPr rtlCol="0" anchor="ctr"/>
          <a:lstStyle/>
          <a:p>
            <a:pPr algn="ctr"/>
            <a:endParaRPr/>
          </a:p>
        </p:txBody>
      </p:sp>
      <p:sp>
        <p:nvSpPr>
          <p:cNvPr id="11" name="Rounded Rectangle 8">
            <a:extLst>
              <a:ext uri="{FF2B5EF4-FFF2-40B4-BE49-F238E27FC236}">
                <a16:creationId xmlns:a16="http://schemas.microsoft.com/office/drawing/2014/main" id="{1F1D8C8E-36C8-4B1E-DA0A-78A8A24A72DA}"/>
              </a:ext>
            </a:extLst>
          </p:cNvPr>
          <p:cNvSpPr/>
          <p:nvPr/>
        </p:nvSpPr>
        <p:spPr>
          <a:xfrm>
            <a:off x="1699859" y="3300458"/>
            <a:ext cx="440531" cy="443471"/>
          </a:xfrm>
          <a:custGeom>
            <a:avLst/>
            <a:gdLst/>
            <a:ahLst/>
            <a:cxnLst/>
            <a:rect l="0" t="0" r="0" b="0"/>
            <a:pathLst>
              <a:path w="440531" h="443471">
                <a:moveTo>
                  <a:pt x="369836" y="96570"/>
                </a:moveTo>
                <a:lnTo>
                  <a:pt x="369836" y="96589"/>
                </a:lnTo>
                <a:cubicBezTo>
                  <a:pt x="388010" y="108870"/>
                  <a:pt x="396004" y="131599"/>
                  <a:pt x="389518" y="152553"/>
                </a:cubicBezTo>
                <a:cubicBezTo>
                  <a:pt x="383032" y="173506"/>
                  <a:pt x="363595" y="187745"/>
                  <a:pt x="341661" y="187610"/>
                </a:cubicBezTo>
                <a:lnTo>
                  <a:pt x="307066" y="187610"/>
                </a:lnTo>
                <a:cubicBezTo>
                  <a:pt x="304779" y="173304"/>
                  <a:pt x="298514" y="159930"/>
                  <a:pt x="288988" y="149015"/>
                </a:cubicBezTo>
                <a:cubicBezTo>
                  <a:pt x="291779" y="116004"/>
                  <a:pt x="269295" y="86175"/>
                  <a:pt x="236791" y="79768"/>
                </a:cubicBezTo>
                <a:cubicBezTo>
                  <a:pt x="228043" y="65973"/>
                  <a:pt x="215928" y="54632"/>
                  <a:pt x="201587" y="46812"/>
                </a:cubicBezTo>
                <a:cubicBezTo>
                  <a:pt x="211042" y="19563"/>
                  <a:pt x="236481" y="1097"/>
                  <a:pt x="265319" y="548"/>
                </a:cubicBezTo>
                <a:cubicBezTo>
                  <a:pt x="294156" y="0"/>
                  <a:pt x="320279" y="17485"/>
                  <a:pt x="330765" y="44354"/>
                </a:cubicBezTo>
                <a:cubicBezTo>
                  <a:pt x="344129" y="42716"/>
                  <a:pt x="357349" y="48356"/>
                  <a:pt x="365415" y="59137"/>
                </a:cubicBezTo>
                <a:cubicBezTo>
                  <a:pt x="373482" y="69918"/>
                  <a:pt x="375161" y="84192"/>
                  <a:pt x="369817" y="96551"/>
                </a:cubicBezTo>
                <a:close/>
                <a:moveTo>
                  <a:pt x="255803" y="155435"/>
                </a:moveTo>
                <a:lnTo>
                  <a:pt x="255803" y="155511"/>
                </a:lnTo>
                <a:cubicBezTo>
                  <a:pt x="264602" y="161688"/>
                  <a:pt x="271202" y="170510"/>
                  <a:pt x="274643" y="180695"/>
                </a:cubicBezTo>
                <a:cubicBezTo>
                  <a:pt x="278135" y="190976"/>
                  <a:pt x="278335" y="202090"/>
                  <a:pt x="275215" y="212490"/>
                </a:cubicBezTo>
                <a:cubicBezTo>
                  <a:pt x="272161" y="222814"/>
                  <a:pt x="265887" y="231892"/>
                  <a:pt x="257308" y="238398"/>
                </a:cubicBezTo>
                <a:cubicBezTo>
                  <a:pt x="248873" y="244804"/>
                  <a:pt x="238562" y="248252"/>
                  <a:pt x="227971" y="248208"/>
                </a:cubicBezTo>
                <a:lnTo>
                  <a:pt x="91992" y="248208"/>
                </a:lnTo>
                <a:cubicBezTo>
                  <a:pt x="75964" y="248339"/>
                  <a:pt x="60538" y="242112"/>
                  <a:pt x="49091" y="230892"/>
                </a:cubicBezTo>
                <a:cubicBezTo>
                  <a:pt x="37434" y="219457"/>
                  <a:pt x="30556" y="204020"/>
                  <a:pt x="29851" y="187706"/>
                </a:cubicBezTo>
                <a:cubicBezTo>
                  <a:pt x="29068" y="171377"/>
                  <a:pt x="34492" y="155356"/>
                  <a:pt x="45034" y="142862"/>
                </a:cubicBezTo>
                <a:cubicBezTo>
                  <a:pt x="55386" y="130567"/>
                  <a:pt x="70174" y="122858"/>
                  <a:pt x="86182" y="121412"/>
                </a:cubicBezTo>
                <a:cubicBezTo>
                  <a:pt x="87539" y="105775"/>
                  <a:pt x="94029" y="91027"/>
                  <a:pt x="104641" y="79463"/>
                </a:cubicBezTo>
                <a:cubicBezTo>
                  <a:pt x="115077" y="68085"/>
                  <a:pt x="129107" y="60640"/>
                  <a:pt x="144379" y="58375"/>
                </a:cubicBezTo>
                <a:cubicBezTo>
                  <a:pt x="159574" y="56178"/>
                  <a:pt x="175060" y="59322"/>
                  <a:pt x="188194" y="67271"/>
                </a:cubicBezTo>
                <a:cubicBezTo>
                  <a:pt x="201522" y="75360"/>
                  <a:pt x="211746" y="87691"/>
                  <a:pt x="217227" y="102285"/>
                </a:cubicBezTo>
                <a:cubicBezTo>
                  <a:pt x="223722" y="101456"/>
                  <a:pt x="230321" y="102411"/>
                  <a:pt x="236315" y="105048"/>
                </a:cubicBezTo>
                <a:cubicBezTo>
                  <a:pt x="242370" y="107725"/>
                  <a:pt x="247604" y="111966"/>
                  <a:pt x="251479" y="117335"/>
                </a:cubicBezTo>
                <a:cubicBezTo>
                  <a:pt x="259441" y="128420"/>
                  <a:pt x="261085" y="142842"/>
                  <a:pt x="255822" y="155435"/>
                </a:cubicBezTo>
                <a:close/>
                <a:moveTo>
                  <a:pt x="0" y="308921"/>
                </a:moveTo>
                <a:cubicBezTo>
                  <a:pt x="0" y="298400"/>
                  <a:pt x="8528" y="289871"/>
                  <a:pt x="19050" y="289871"/>
                </a:cubicBezTo>
                <a:lnTo>
                  <a:pt x="61912" y="289871"/>
                </a:lnTo>
                <a:cubicBezTo>
                  <a:pt x="72433" y="289871"/>
                  <a:pt x="80962" y="298400"/>
                  <a:pt x="80962" y="308921"/>
                </a:cubicBezTo>
                <a:cubicBezTo>
                  <a:pt x="80962" y="319442"/>
                  <a:pt x="72433" y="327971"/>
                  <a:pt x="61912" y="327971"/>
                </a:cubicBezTo>
                <a:lnTo>
                  <a:pt x="19050" y="327971"/>
                </a:lnTo>
                <a:cubicBezTo>
                  <a:pt x="8528" y="327971"/>
                  <a:pt x="0" y="319442"/>
                  <a:pt x="0" y="308921"/>
                </a:cubicBezTo>
                <a:close/>
                <a:moveTo>
                  <a:pt x="90487" y="308921"/>
                </a:moveTo>
                <a:cubicBezTo>
                  <a:pt x="90487" y="298400"/>
                  <a:pt x="99016" y="289871"/>
                  <a:pt x="109537" y="289871"/>
                </a:cubicBezTo>
                <a:lnTo>
                  <a:pt x="263137" y="289871"/>
                </a:lnTo>
                <a:cubicBezTo>
                  <a:pt x="273658" y="289871"/>
                  <a:pt x="282187" y="298400"/>
                  <a:pt x="282187" y="308921"/>
                </a:cubicBezTo>
                <a:cubicBezTo>
                  <a:pt x="282187" y="319442"/>
                  <a:pt x="273658" y="327971"/>
                  <a:pt x="263137" y="327971"/>
                </a:cubicBezTo>
                <a:lnTo>
                  <a:pt x="109537" y="327971"/>
                </a:lnTo>
                <a:cubicBezTo>
                  <a:pt x="99016" y="327971"/>
                  <a:pt x="90487" y="319442"/>
                  <a:pt x="90487" y="308921"/>
                </a:cubicBezTo>
                <a:close/>
                <a:moveTo>
                  <a:pt x="421481" y="349402"/>
                </a:moveTo>
                <a:cubicBezTo>
                  <a:pt x="432002" y="349402"/>
                  <a:pt x="440531" y="357931"/>
                  <a:pt x="440531" y="368452"/>
                </a:cubicBezTo>
                <a:cubicBezTo>
                  <a:pt x="440531" y="378973"/>
                  <a:pt x="432002" y="387502"/>
                  <a:pt x="421481" y="387502"/>
                </a:cubicBezTo>
                <a:lnTo>
                  <a:pt x="371474" y="387502"/>
                </a:lnTo>
                <a:cubicBezTo>
                  <a:pt x="360953" y="387502"/>
                  <a:pt x="352424" y="378973"/>
                  <a:pt x="352424" y="368452"/>
                </a:cubicBezTo>
                <a:cubicBezTo>
                  <a:pt x="352424" y="357931"/>
                  <a:pt x="360953" y="349402"/>
                  <a:pt x="371474" y="349402"/>
                </a:cubicBezTo>
                <a:close/>
                <a:moveTo>
                  <a:pt x="143484" y="368452"/>
                </a:moveTo>
                <a:cubicBezTo>
                  <a:pt x="143484" y="357931"/>
                  <a:pt x="152013" y="349402"/>
                  <a:pt x="162534" y="349402"/>
                </a:cubicBezTo>
                <a:lnTo>
                  <a:pt x="323869" y="349402"/>
                </a:lnTo>
                <a:cubicBezTo>
                  <a:pt x="334390" y="349402"/>
                  <a:pt x="342919" y="357931"/>
                  <a:pt x="342919" y="368452"/>
                </a:cubicBezTo>
                <a:cubicBezTo>
                  <a:pt x="342919" y="378973"/>
                  <a:pt x="334390" y="387502"/>
                  <a:pt x="323869" y="387502"/>
                </a:cubicBezTo>
                <a:lnTo>
                  <a:pt x="162515" y="387502"/>
                </a:lnTo>
                <a:cubicBezTo>
                  <a:pt x="151994" y="387502"/>
                  <a:pt x="143465" y="378973"/>
                  <a:pt x="143465" y="368452"/>
                </a:cubicBezTo>
                <a:close/>
                <a:moveTo>
                  <a:pt x="263137" y="405371"/>
                </a:moveTo>
                <a:cubicBezTo>
                  <a:pt x="273658" y="405371"/>
                  <a:pt x="282187" y="413900"/>
                  <a:pt x="282187" y="424421"/>
                </a:cubicBezTo>
                <a:cubicBezTo>
                  <a:pt x="282187" y="434942"/>
                  <a:pt x="273658" y="443471"/>
                  <a:pt x="263137" y="443471"/>
                </a:cubicBezTo>
                <a:lnTo>
                  <a:pt x="61912" y="443471"/>
                </a:lnTo>
                <a:cubicBezTo>
                  <a:pt x="51391" y="443471"/>
                  <a:pt x="42862" y="434942"/>
                  <a:pt x="42862" y="424421"/>
                </a:cubicBezTo>
                <a:cubicBezTo>
                  <a:pt x="42862" y="413900"/>
                  <a:pt x="51391" y="405371"/>
                  <a:pt x="61912" y="405371"/>
                </a:cubicBezTo>
                <a:close/>
              </a:path>
            </a:pathLst>
          </a:custGeom>
          <a:solidFill>
            <a:srgbClr val="484848"/>
          </a:solidFill>
          <a:ln>
            <a:noFill/>
          </a:ln>
        </p:spPr>
        <p:txBody>
          <a:bodyPr rtlCol="0" anchor="ctr"/>
          <a:lstStyle/>
          <a:p>
            <a:pPr algn="ctr"/>
            <a:endParaRPr/>
          </a:p>
        </p:txBody>
      </p:sp>
      <p:sp>
        <p:nvSpPr>
          <p:cNvPr id="12" name="Rounded Rectangle 9">
            <a:extLst>
              <a:ext uri="{FF2B5EF4-FFF2-40B4-BE49-F238E27FC236}">
                <a16:creationId xmlns:a16="http://schemas.microsoft.com/office/drawing/2014/main" id="{AFC5DF9B-6F51-45E7-DC1A-B2ADEDEEAFA3}"/>
              </a:ext>
            </a:extLst>
          </p:cNvPr>
          <p:cNvSpPr/>
          <p:nvPr/>
        </p:nvSpPr>
        <p:spPr>
          <a:xfrm>
            <a:off x="5577944" y="3310587"/>
            <a:ext cx="456818" cy="437552"/>
          </a:xfrm>
          <a:custGeom>
            <a:avLst/>
            <a:gdLst/>
            <a:ahLst/>
            <a:cxnLst/>
            <a:rect l="0" t="0" r="0" b="0"/>
            <a:pathLst>
              <a:path w="456818" h="437552">
                <a:moveTo>
                  <a:pt x="391172" y="100386"/>
                </a:moveTo>
                <a:cubicBezTo>
                  <a:pt x="410039" y="113171"/>
                  <a:pt x="418327" y="136790"/>
                  <a:pt x="411587" y="158561"/>
                </a:cubicBezTo>
                <a:cubicBezTo>
                  <a:pt x="404847" y="180333"/>
                  <a:pt x="384664" y="195137"/>
                  <a:pt x="361873" y="195026"/>
                </a:cubicBezTo>
                <a:lnTo>
                  <a:pt x="325907" y="195026"/>
                </a:lnTo>
                <a:cubicBezTo>
                  <a:pt x="323532" y="180151"/>
                  <a:pt x="317023" y="166242"/>
                  <a:pt x="307124" y="154888"/>
                </a:cubicBezTo>
                <a:cubicBezTo>
                  <a:pt x="309997" y="120567"/>
                  <a:pt x="286620" y="89569"/>
                  <a:pt x="252831" y="82898"/>
                </a:cubicBezTo>
                <a:cubicBezTo>
                  <a:pt x="244268" y="69390"/>
                  <a:pt x="232595" y="58128"/>
                  <a:pt x="218789" y="50056"/>
                </a:cubicBezTo>
                <a:lnTo>
                  <a:pt x="216236" y="48608"/>
                </a:lnTo>
                <a:cubicBezTo>
                  <a:pt x="226095" y="20307"/>
                  <a:pt x="252535" y="1139"/>
                  <a:pt x="282498" y="569"/>
                </a:cubicBezTo>
                <a:cubicBezTo>
                  <a:pt x="312462" y="0"/>
                  <a:pt x="339611" y="18149"/>
                  <a:pt x="350538" y="46055"/>
                </a:cubicBezTo>
                <a:cubicBezTo>
                  <a:pt x="364441" y="44335"/>
                  <a:pt x="378200" y="50193"/>
                  <a:pt x="386596" y="61407"/>
                </a:cubicBezTo>
                <a:cubicBezTo>
                  <a:pt x="394992" y="72621"/>
                  <a:pt x="396738" y="87473"/>
                  <a:pt x="391172" y="100329"/>
                </a:cubicBezTo>
                <a:close/>
                <a:moveTo>
                  <a:pt x="278510" y="144677"/>
                </a:moveTo>
                <a:cubicBezTo>
                  <a:pt x="279319" y="151511"/>
                  <a:pt x="278307" y="158438"/>
                  <a:pt x="275577" y="164756"/>
                </a:cubicBezTo>
                <a:lnTo>
                  <a:pt x="275577" y="164813"/>
                </a:lnTo>
                <a:cubicBezTo>
                  <a:pt x="294447" y="177600"/>
                  <a:pt x="302734" y="201224"/>
                  <a:pt x="295989" y="222998"/>
                </a:cubicBezTo>
                <a:cubicBezTo>
                  <a:pt x="289244" y="244771"/>
                  <a:pt x="269053" y="259573"/>
                  <a:pt x="246259" y="259453"/>
                </a:cubicBezTo>
                <a:lnTo>
                  <a:pt x="103079" y="259453"/>
                </a:lnTo>
                <a:cubicBezTo>
                  <a:pt x="68269" y="259718"/>
                  <a:pt x="39459" y="232451"/>
                  <a:pt x="37812" y="197678"/>
                </a:cubicBezTo>
                <a:cubicBezTo>
                  <a:pt x="36164" y="162906"/>
                  <a:pt x="62265" y="133036"/>
                  <a:pt x="96945" y="130009"/>
                </a:cubicBezTo>
                <a:cubicBezTo>
                  <a:pt x="99966" y="96941"/>
                  <a:pt x="125329" y="70291"/>
                  <a:pt x="158207" y="65638"/>
                </a:cubicBezTo>
                <a:cubicBezTo>
                  <a:pt x="191084" y="60986"/>
                  <a:pt x="222846" y="79551"/>
                  <a:pt x="234924" y="110482"/>
                </a:cubicBezTo>
                <a:cubicBezTo>
                  <a:pt x="245244" y="109204"/>
                  <a:pt x="255648" y="112094"/>
                  <a:pt x="263830" y="118513"/>
                </a:cubicBezTo>
                <a:cubicBezTo>
                  <a:pt x="272012" y="124932"/>
                  <a:pt x="277296" y="134349"/>
                  <a:pt x="278510" y="144677"/>
                </a:cubicBezTo>
                <a:close/>
                <a:moveTo>
                  <a:pt x="88182" y="325309"/>
                </a:moveTo>
                <a:cubicBezTo>
                  <a:pt x="91306" y="327557"/>
                  <a:pt x="95497" y="328814"/>
                  <a:pt x="102793" y="328814"/>
                </a:cubicBezTo>
                <a:cubicBezTo>
                  <a:pt x="109766" y="328814"/>
                  <a:pt x="115252" y="326833"/>
                  <a:pt x="117538" y="325214"/>
                </a:cubicBezTo>
                <a:lnTo>
                  <a:pt x="149828" y="302411"/>
                </a:lnTo>
                <a:cubicBezTo>
                  <a:pt x="160115" y="295172"/>
                  <a:pt x="173869" y="291857"/>
                  <a:pt x="186537" y="291857"/>
                </a:cubicBezTo>
                <a:cubicBezTo>
                  <a:pt x="199205" y="291857"/>
                  <a:pt x="212959" y="295153"/>
                  <a:pt x="223246" y="302411"/>
                </a:cubicBezTo>
                <a:lnTo>
                  <a:pt x="255536" y="325214"/>
                </a:lnTo>
                <a:cubicBezTo>
                  <a:pt x="257822" y="326833"/>
                  <a:pt x="263309" y="328833"/>
                  <a:pt x="270281" y="328833"/>
                </a:cubicBezTo>
                <a:cubicBezTo>
                  <a:pt x="277253" y="328833"/>
                  <a:pt x="282740" y="326833"/>
                  <a:pt x="285026" y="325214"/>
                </a:cubicBezTo>
                <a:lnTo>
                  <a:pt x="317315" y="302411"/>
                </a:lnTo>
                <a:cubicBezTo>
                  <a:pt x="327602" y="295172"/>
                  <a:pt x="341356" y="291857"/>
                  <a:pt x="354025" y="291857"/>
                </a:cubicBezTo>
                <a:cubicBezTo>
                  <a:pt x="366693" y="291857"/>
                  <a:pt x="380447" y="295153"/>
                  <a:pt x="390734" y="302411"/>
                </a:cubicBezTo>
                <a:lnTo>
                  <a:pt x="423024" y="325214"/>
                </a:lnTo>
                <a:cubicBezTo>
                  <a:pt x="425310" y="326833"/>
                  <a:pt x="430796" y="328833"/>
                  <a:pt x="437768" y="328833"/>
                </a:cubicBezTo>
                <a:cubicBezTo>
                  <a:pt x="448290" y="328833"/>
                  <a:pt x="456818" y="337362"/>
                  <a:pt x="456818" y="347883"/>
                </a:cubicBezTo>
                <a:cubicBezTo>
                  <a:pt x="456818" y="358404"/>
                  <a:pt x="448290" y="366933"/>
                  <a:pt x="437768" y="366933"/>
                </a:cubicBezTo>
                <a:cubicBezTo>
                  <a:pt x="425100" y="366933"/>
                  <a:pt x="411346" y="363600"/>
                  <a:pt x="401059" y="356361"/>
                </a:cubicBezTo>
                <a:lnTo>
                  <a:pt x="368769" y="333558"/>
                </a:lnTo>
                <a:cubicBezTo>
                  <a:pt x="366483" y="331939"/>
                  <a:pt x="360997" y="329938"/>
                  <a:pt x="354025" y="329938"/>
                </a:cubicBezTo>
                <a:cubicBezTo>
                  <a:pt x="347052" y="329938"/>
                  <a:pt x="341566" y="331939"/>
                  <a:pt x="339280" y="333558"/>
                </a:cubicBezTo>
                <a:lnTo>
                  <a:pt x="306990" y="356361"/>
                </a:lnTo>
                <a:cubicBezTo>
                  <a:pt x="296703" y="363600"/>
                  <a:pt x="282949" y="366914"/>
                  <a:pt x="270281" y="366914"/>
                </a:cubicBezTo>
                <a:cubicBezTo>
                  <a:pt x="257613" y="366914"/>
                  <a:pt x="243859" y="363600"/>
                  <a:pt x="233572" y="356342"/>
                </a:cubicBezTo>
                <a:lnTo>
                  <a:pt x="201282" y="333558"/>
                </a:lnTo>
                <a:cubicBezTo>
                  <a:pt x="198996" y="331939"/>
                  <a:pt x="193509" y="329938"/>
                  <a:pt x="186537" y="329938"/>
                </a:cubicBezTo>
                <a:cubicBezTo>
                  <a:pt x="179565" y="329938"/>
                  <a:pt x="174078" y="331939"/>
                  <a:pt x="171792" y="333558"/>
                </a:cubicBezTo>
                <a:lnTo>
                  <a:pt x="139503" y="356361"/>
                </a:lnTo>
                <a:cubicBezTo>
                  <a:pt x="129216" y="363600"/>
                  <a:pt x="115462" y="366914"/>
                  <a:pt x="102793" y="366914"/>
                </a:cubicBezTo>
                <a:cubicBezTo>
                  <a:pt x="91287" y="366914"/>
                  <a:pt x="78028" y="364933"/>
                  <a:pt x="65951" y="356246"/>
                </a:cubicBezTo>
                <a:cubicBezTo>
                  <a:pt x="59436" y="351579"/>
                  <a:pt x="51777" y="346188"/>
                  <a:pt x="44176" y="340854"/>
                </a:cubicBezTo>
                <a:lnTo>
                  <a:pt x="44138" y="340835"/>
                </a:lnTo>
                <a:lnTo>
                  <a:pt x="33794" y="333558"/>
                </a:lnTo>
                <a:cubicBezTo>
                  <a:pt x="29813" y="330738"/>
                  <a:pt x="28289" y="330376"/>
                  <a:pt x="27736" y="330262"/>
                </a:cubicBezTo>
                <a:cubicBezTo>
                  <a:pt x="26422" y="329976"/>
                  <a:pt x="25126" y="329957"/>
                  <a:pt x="19050" y="329957"/>
                </a:cubicBezTo>
                <a:cubicBezTo>
                  <a:pt x="8528" y="329957"/>
                  <a:pt x="0" y="321428"/>
                  <a:pt x="0" y="310907"/>
                </a:cubicBezTo>
                <a:cubicBezTo>
                  <a:pt x="0" y="300386"/>
                  <a:pt x="8528" y="291857"/>
                  <a:pt x="19050" y="291857"/>
                </a:cubicBezTo>
                <a:lnTo>
                  <a:pt x="20459" y="291857"/>
                </a:lnTo>
                <a:cubicBezTo>
                  <a:pt x="24631" y="291819"/>
                  <a:pt x="30251" y="291800"/>
                  <a:pt x="35928" y="293038"/>
                </a:cubicBezTo>
                <a:cubicBezTo>
                  <a:pt x="43014" y="294601"/>
                  <a:pt x="49206" y="297801"/>
                  <a:pt x="55759" y="302411"/>
                </a:cubicBezTo>
                <a:lnTo>
                  <a:pt x="65722" y="309421"/>
                </a:lnTo>
                <a:lnTo>
                  <a:pt x="65798" y="309479"/>
                </a:lnTo>
                <a:cubicBezTo>
                  <a:pt x="73533" y="314908"/>
                  <a:pt x="81495" y="320509"/>
                  <a:pt x="88182" y="325309"/>
                </a:cubicBezTo>
                <a:close/>
                <a:moveTo>
                  <a:pt x="102774" y="399452"/>
                </a:moveTo>
                <a:cubicBezTo>
                  <a:pt x="109746" y="399452"/>
                  <a:pt x="115233" y="397451"/>
                  <a:pt x="117519" y="395851"/>
                </a:cubicBezTo>
                <a:lnTo>
                  <a:pt x="149828" y="373048"/>
                </a:lnTo>
                <a:cubicBezTo>
                  <a:pt x="160115" y="365790"/>
                  <a:pt x="173869" y="362476"/>
                  <a:pt x="186537" y="362476"/>
                </a:cubicBezTo>
                <a:cubicBezTo>
                  <a:pt x="199205" y="362476"/>
                  <a:pt x="212959" y="365790"/>
                  <a:pt x="223246" y="373048"/>
                </a:cubicBezTo>
                <a:lnTo>
                  <a:pt x="255536" y="395832"/>
                </a:lnTo>
                <a:cubicBezTo>
                  <a:pt x="257822" y="397451"/>
                  <a:pt x="263309" y="399452"/>
                  <a:pt x="270281" y="399452"/>
                </a:cubicBezTo>
                <a:cubicBezTo>
                  <a:pt x="277253" y="399452"/>
                  <a:pt x="282740" y="397451"/>
                  <a:pt x="285026" y="395851"/>
                </a:cubicBezTo>
                <a:lnTo>
                  <a:pt x="317315" y="373048"/>
                </a:lnTo>
                <a:cubicBezTo>
                  <a:pt x="327602" y="365790"/>
                  <a:pt x="341356" y="362476"/>
                  <a:pt x="354025" y="362476"/>
                </a:cubicBezTo>
                <a:cubicBezTo>
                  <a:pt x="366693" y="362476"/>
                  <a:pt x="380447" y="365790"/>
                  <a:pt x="390734" y="373048"/>
                </a:cubicBezTo>
                <a:lnTo>
                  <a:pt x="423024" y="395832"/>
                </a:lnTo>
                <a:cubicBezTo>
                  <a:pt x="425310" y="397451"/>
                  <a:pt x="430796" y="399452"/>
                  <a:pt x="437768" y="399452"/>
                </a:cubicBezTo>
                <a:cubicBezTo>
                  <a:pt x="448290" y="399452"/>
                  <a:pt x="456818" y="407981"/>
                  <a:pt x="456818" y="418502"/>
                </a:cubicBezTo>
                <a:cubicBezTo>
                  <a:pt x="456818" y="429023"/>
                  <a:pt x="448290" y="437552"/>
                  <a:pt x="437768" y="437552"/>
                </a:cubicBezTo>
                <a:cubicBezTo>
                  <a:pt x="425100" y="437552"/>
                  <a:pt x="411346" y="434218"/>
                  <a:pt x="401059" y="426979"/>
                </a:cubicBezTo>
                <a:lnTo>
                  <a:pt x="368769" y="404176"/>
                </a:lnTo>
                <a:cubicBezTo>
                  <a:pt x="366483" y="402557"/>
                  <a:pt x="360997" y="400557"/>
                  <a:pt x="354025" y="400557"/>
                </a:cubicBezTo>
                <a:cubicBezTo>
                  <a:pt x="347052" y="400557"/>
                  <a:pt x="341566" y="402557"/>
                  <a:pt x="339280" y="404176"/>
                </a:cubicBezTo>
                <a:lnTo>
                  <a:pt x="306990" y="426979"/>
                </a:lnTo>
                <a:cubicBezTo>
                  <a:pt x="296703" y="434237"/>
                  <a:pt x="282949" y="437552"/>
                  <a:pt x="270281" y="437552"/>
                </a:cubicBezTo>
                <a:cubicBezTo>
                  <a:pt x="257613" y="437552"/>
                  <a:pt x="243859" y="434218"/>
                  <a:pt x="233572" y="426979"/>
                </a:cubicBezTo>
                <a:lnTo>
                  <a:pt x="201282" y="404176"/>
                </a:lnTo>
                <a:cubicBezTo>
                  <a:pt x="198996" y="402557"/>
                  <a:pt x="193509" y="400557"/>
                  <a:pt x="186537" y="400557"/>
                </a:cubicBezTo>
                <a:cubicBezTo>
                  <a:pt x="179565" y="400557"/>
                  <a:pt x="174078" y="402557"/>
                  <a:pt x="171792" y="404176"/>
                </a:cubicBezTo>
                <a:lnTo>
                  <a:pt x="139503" y="426979"/>
                </a:lnTo>
                <a:cubicBezTo>
                  <a:pt x="129216" y="434237"/>
                  <a:pt x="115462" y="437552"/>
                  <a:pt x="102793" y="437552"/>
                </a:cubicBezTo>
                <a:cubicBezTo>
                  <a:pt x="91287" y="437552"/>
                  <a:pt x="78047" y="435571"/>
                  <a:pt x="65951" y="426884"/>
                </a:cubicBezTo>
                <a:cubicBezTo>
                  <a:pt x="59436" y="422197"/>
                  <a:pt x="51777" y="416806"/>
                  <a:pt x="44157" y="411472"/>
                </a:cubicBezTo>
                <a:lnTo>
                  <a:pt x="44138" y="411434"/>
                </a:lnTo>
                <a:lnTo>
                  <a:pt x="33794" y="404176"/>
                </a:lnTo>
                <a:cubicBezTo>
                  <a:pt x="29832" y="401357"/>
                  <a:pt x="28308" y="400995"/>
                  <a:pt x="27736" y="400880"/>
                </a:cubicBezTo>
                <a:cubicBezTo>
                  <a:pt x="26422" y="400576"/>
                  <a:pt x="25146" y="400576"/>
                  <a:pt x="19050" y="400576"/>
                </a:cubicBezTo>
                <a:cubicBezTo>
                  <a:pt x="8528" y="400576"/>
                  <a:pt x="0" y="392047"/>
                  <a:pt x="0" y="381526"/>
                </a:cubicBezTo>
                <a:cubicBezTo>
                  <a:pt x="0" y="371005"/>
                  <a:pt x="8528" y="362476"/>
                  <a:pt x="19050" y="362476"/>
                </a:cubicBezTo>
                <a:lnTo>
                  <a:pt x="20459" y="362476"/>
                </a:lnTo>
                <a:cubicBezTo>
                  <a:pt x="24631" y="362457"/>
                  <a:pt x="30251" y="362419"/>
                  <a:pt x="35928" y="363676"/>
                </a:cubicBezTo>
                <a:cubicBezTo>
                  <a:pt x="43014" y="365238"/>
                  <a:pt x="49206" y="368419"/>
                  <a:pt x="55759" y="373048"/>
                </a:cubicBezTo>
                <a:lnTo>
                  <a:pt x="65703" y="380040"/>
                </a:lnTo>
                <a:lnTo>
                  <a:pt x="65817" y="380116"/>
                </a:lnTo>
                <a:cubicBezTo>
                  <a:pt x="73513" y="385526"/>
                  <a:pt x="81514" y="391127"/>
                  <a:pt x="88182" y="395947"/>
                </a:cubicBezTo>
                <a:cubicBezTo>
                  <a:pt x="91306" y="398175"/>
                  <a:pt x="95497" y="399452"/>
                  <a:pt x="102793" y="399452"/>
                </a:cubicBezTo>
                <a:close/>
              </a:path>
            </a:pathLst>
          </a:custGeom>
          <a:solidFill>
            <a:srgbClr val="484848"/>
          </a:solidFill>
          <a:ln>
            <a:noFill/>
          </a:ln>
        </p:spPr>
        <p:txBody>
          <a:bodyPr rtlCol="0" anchor="ctr"/>
          <a:lstStyle/>
          <a:p>
            <a:pPr algn="ctr"/>
            <a:endParaRPr/>
          </a:p>
        </p:txBody>
      </p:sp>
      <p:sp>
        <p:nvSpPr>
          <p:cNvPr id="14" name="TextBox 11">
            <a:extLst>
              <a:ext uri="{FF2B5EF4-FFF2-40B4-BE49-F238E27FC236}">
                <a16:creationId xmlns:a16="http://schemas.microsoft.com/office/drawing/2014/main" id="{94749FFA-1724-33DB-5FCD-8EB037799CB1}"/>
              </a:ext>
            </a:extLst>
          </p:cNvPr>
          <p:cNvSpPr txBox="1"/>
          <p:nvPr/>
        </p:nvSpPr>
        <p:spPr>
          <a:xfrm>
            <a:off x="6168285" y="2306607"/>
            <a:ext cx="928687" cy="840105"/>
          </a:xfrm>
          <a:prstGeom prst="rect">
            <a:avLst/>
          </a:prstGeom>
          <a:noFill/>
          <a:ln>
            <a:noFill/>
          </a:ln>
        </p:spPr>
        <p:txBody>
          <a:bodyPr wrap="none" lIns="0" tIns="0" rIns="0" bIns="0" anchor="t">
            <a:spAutoFit/>
          </a:bodyPr>
          <a:lstStyle/>
          <a:p>
            <a:pPr algn="l"/>
            <a:r>
              <a:rPr sz="1500" b="0">
                <a:solidFill>
                  <a:srgbClr val="484848"/>
                </a:solidFill>
                <a:latin typeface="Shantell Sans"/>
              </a:rPr>
              <a:t>Higher
temporal
resolution</a:t>
            </a:r>
          </a:p>
        </p:txBody>
      </p:sp>
      <p:sp>
        <p:nvSpPr>
          <p:cNvPr id="15" name="TextBox 12">
            <a:extLst>
              <a:ext uri="{FF2B5EF4-FFF2-40B4-BE49-F238E27FC236}">
                <a16:creationId xmlns:a16="http://schemas.microsoft.com/office/drawing/2014/main" id="{1B86F3C6-0AED-99E8-2E76-EA78D881D5A2}"/>
              </a:ext>
            </a:extLst>
          </p:cNvPr>
          <p:cNvSpPr txBox="1"/>
          <p:nvPr/>
        </p:nvSpPr>
        <p:spPr>
          <a:xfrm>
            <a:off x="2282085" y="2535207"/>
            <a:ext cx="1300162" cy="560070"/>
          </a:xfrm>
          <a:prstGeom prst="rect">
            <a:avLst/>
          </a:prstGeom>
          <a:noFill/>
          <a:ln>
            <a:noFill/>
          </a:ln>
        </p:spPr>
        <p:txBody>
          <a:bodyPr wrap="none" lIns="0" tIns="0" rIns="0" bIns="0" anchor="t">
            <a:spAutoFit/>
          </a:bodyPr>
          <a:lstStyle/>
          <a:p>
            <a:pPr algn="l"/>
            <a:r>
              <a:rPr sz="1500" b="0">
                <a:solidFill>
                  <a:srgbClr val="484848"/>
                </a:solidFill>
                <a:latin typeface="Shantell Sans"/>
              </a:rPr>
              <a:t>Higher spatial
resolution</a:t>
            </a:r>
          </a:p>
        </p:txBody>
      </p:sp>
      <p:sp>
        <p:nvSpPr>
          <p:cNvPr id="16" name="TextBox 13">
            <a:extLst>
              <a:ext uri="{FF2B5EF4-FFF2-40B4-BE49-F238E27FC236}">
                <a16:creationId xmlns:a16="http://schemas.microsoft.com/office/drawing/2014/main" id="{155BB909-70FE-8DAF-E2A2-AD4DD39C0196}"/>
              </a:ext>
            </a:extLst>
          </p:cNvPr>
          <p:cNvSpPr txBox="1"/>
          <p:nvPr/>
        </p:nvSpPr>
        <p:spPr>
          <a:xfrm>
            <a:off x="2282085" y="3335307"/>
            <a:ext cx="1114425" cy="560070"/>
          </a:xfrm>
          <a:prstGeom prst="rect">
            <a:avLst/>
          </a:prstGeom>
          <a:noFill/>
          <a:ln>
            <a:noFill/>
          </a:ln>
        </p:spPr>
        <p:txBody>
          <a:bodyPr wrap="none" lIns="0" tIns="0" rIns="0" bIns="0" anchor="t">
            <a:spAutoFit/>
          </a:bodyPr>
          <a:lstStyle/>
          <a:p>
            <a:pPr algn="l"/>
            <a:r>
              <a:rPr sz="1500" b="0">
                <a:solidFill>
                  <a:srgbClr val="484848"/>
                </a:solidFill>
                <a:latin typeface="Shantell Sans"/>
              </a:rPr>
              <a:t>Impact of
cloud cover</a:t>
            </a:r>
          </a:p>
        </p:txBody>
      </p:sp>
      <p:sp>
        <p:nvSpPr>
          <p:cNvPr id="17" name="TextBox 14">
            <a:extLst>
              <a:ext uri="{FF2B5EF4-FFF2-40B4-BE49-F238E27FC236}">
                <a16:creationId xmlns:a16="http://schemas.microsoft.com/office/drawing/2014/main" id="{87D028C4-BC83-68B1-72AD-57867B179AA1}"/>
              </a:ext>
            </a:extLst>
          </p:cNvPr>
          <p:cNvSpPr txBox="1"/>
          <p:nvPr/>
        </p:nvSpPr>
        <p:spPr>
          <a:xfrm>
            <a:off x="6168285" y="3335307"/>
            <a:ext cx="1371600" cy="560070"/>
          </a:xfrm>
          <a:prstGeom prst="rect">
            <a:avLst/>
          </a:prstGeom>
          <a:noFill/>
          <a:ln>
            <a:noFill/>
          </a:ln>
        </p:spPr>
        <p:txBody>
          <a:bodyPr wrap="none" lIns="0" tIns="0" rIns="0" bIns="0" anchor="t">
            <a:spAutoFit/>
          </a:bodyPr>
          <a:lstStyle/>
          <a:p>
            <a:pPr algn="l"/>
            <a:r>
              <a:rPr sz="1500" b="0">
                <a:solidFill>
                  <a:srgbClr val="484848"/>
                </a:solidFill>
                <a:latin typeface="Shantell Sans"/>
              </a:rPr>
              <a:t>Less impact of
cloud cover</a:t>
            </a:r>
          </a:p>
        </p:txBody>
      </p:sp>
      <p:sp>
        <p:nvSpPr>
          <p:cNvPr id="18" name="TextBox 15">
            <a:extLst>
              <a:ext uri="{FF2B5EF4-FFF2-40B4-BE49-F238E27FC236}">
                <a16:creationId xmlns:a16="http://schemas.microsoft.com/office/drawing/2014/main" id="{54FEE14A-56FD-1D24-E18D-7DE877558F67}"/>
              </a:ext>
            </a:extLst>
          </p:cNvPr>
          <p:cNvSpPr txBox="1"/>
          <p:nvPr/>
        </p:nvSpPr>
        <p:spPr>
          <a:xfrm>
            <a:off x="2346283" y="4592607"/>
            <a:ext cx="771525" cy="280035"/>
          </a:xfrm>
          <a:prstGeom prst="rect">
            <a:avLst/>
          </a:prstGeom>
          <a:noFill/>
          <a:ln>
            <a:noFill/>
          </a:ln>
        </p:spPr>
        <p:txBody>
          <a:bodyPr wrap="none" lIns="0" tIns="0" rIns="0" bIns="0" anchor="t">
            <a:spAutoFit/>
          </a:bodyPr>
          <a:lstStyle/>
          <a:p>
            <a:pPr algn="ctr"/>
            <a:r>
              <a:rPr sz="1500" b="0">
                <a:solidFill>
                  <a:srgbClr val="484848"/>
                </a:solidFill>
                <a:latin typeface="Shantell Sans"/>
              </a:rPr>
              <a:t>Landsat</a:t>
            </a:r>
          </a:p>
        </p:txBody>
      </p:sp>
      <p:sp>
        <p:nvSpPr>
          <p:cNvPr id="19" name="TextBox 16">
            <a:extLst>
              <a:ext uri="{FF2B5EF4-FFF2-40B4-BE49-F238E27FC236}">
                <a16:creationId xmlns:a16="http://schemas.microsoft.com/office/drawing/2014/main" id="{28A6DC50-7D94-DFC8-E650-850972E44BD8}"/>
              </a:ext>
            </a:extLst>
          </p:cNvPr>
          <p:cNvSpPr txBox="1"/>
          <p:nvPr/>
        </p:nvSpPr>
        <p:spPr>
          <a:xfrm>
            <a:off x="6280775" y="4592607"/>
            <a:ext cx="700087" cy="280035"/>
          </a:xfrm>
          <a:prstGeom prst="rect">
            <a:avLst/>
          </a:prstGeom>
          <a:noFill/>
          <a:ln>
            <a:noFill/>
          </a:ln>
        </p:spPr>
        <p:txBody>
          <a:bodyPr wrap="none" lIns="0" tIns="0" rIns="0" bIns="0" anchor="t">
            <a:spAutoFit/>
          </a:bodyPr>
          <a:lstStyle/>
          <a:p>
            <a:pPr algn="ctr"/>
            <a:r>
              <a:rPr sz="1500" b="0">
                <a:solidFill>
                  <a:srgbClr val="484848"/>
                </a:solidFill>
                <a:latin typeface="Shantell Sans"/>
              </a:rPr>
              <a:t>MODIS</a:t>
            </a:r>
          </a:p>
        </p:txBody>
      </p:sp>
      <p:sp>
        <p:nvSpPr>
          <p:cNvPr id="22" name="Título 1">
            <a:extLst>
              <a:ext uri="{FF2B5EF4-FFF2-40B4-BE49-F238E27FC236}">
                <a16:creationId xmlns:a16="http://schemas.microsoft.com/office/drawing/2014/main" id="{B8550DF7-BA5F-7DCE-F9B1-505822F51313}"/>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23" name="Título 1">
            <a:extLst>
              <a:ext uri="{FF2B5EF4-FFF2-40B4-BE49-F238E27FC236}">
                <a16:creationId xmlns:a16="http://schemas.microsoft.com/office/drawing/2014/main" id="{5FC4A9EC-3C1A-0AF8-08F3-8C3F5E2CB63F}"/>
              </a:ext>
            </a:extLst>
          </p:cNvPr>
          <p:cNvSpPr txBox="1">
            <a:spLocks/>
          </p:cNvSpPr>
          <p:nvPr/>
        </p:nvSpPr>
        <p:spPr>
          <a:xfrm>
            <a:off x="477375" y="641723"/>
            <a:ext cx="4435819" cy="33547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Advances</a:t>
            </a:r>
            <a:r>
              <a:rPr lang="es-CO" sz="1400" spc="300" dirty="0">
                <a:solidFill>
                  <a:srgbClr val="172B7E"/>
                </a:solidFill>
                <a:latin typeface="Ancizar Sans" panose="020B0602040300000003" pitchFamily="34" charset="0"/>
              </a:rPr>
              <a:t> in </a:t>
            </a:r>
            <a:r>
              <a:rPr lang="es-CO" sz="1400" spc="300" dirty="0" err="1">
                <a:solidFill>
                  <a:srgbClr val="172B7E"/>
                </a:solidFill>
                <a:latin typeface="Ancizar Sans" panose="020B0602040300000003" pitchFamily="34" charset="0"/>
              </a:rPr>
              <a:t>change</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detection</a:t>
            </a:r>
            <a:r>
              <a:rPr lang="es-ES" sz="1400" spc="300" dirty="0">
                <a:solidFill>
                  <a:srgbClr val="172B7E"/>
                </a:solidFill>
                <a:latin typeface="Ancizar Sans" panose="020B0602040300000003" pitchFamily="34" charset="0"/>
              </a:rPr>
              <a:t> </a:t>
            </a:r>
          </a:p>
        </p:txBody>
      </p:sp>
    </p:spTree>
    <p:extLst>
      <p:ext uri="{BB962C8B-B14F-4D97-AF65-F5344CB8AC3E}">
        <p14:creationId xmlns:p14="http://schemas.microsoft.com/office/powerpoint/2010/main" val="136051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Algorithms</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for</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change</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detection</a:t>
            </a:r>
            <a:endParaRPr lang="es-ES" sz="1400" spc="300" dirty="0">
              <a:solidFill>
                <a:srgbClr val="172B7E"/>
              </a:solidFill>
              <a:latin typeface="Ancizar Sans" panose="020B0602040300000003" pitchFamily="34" charset="0"/>
            </a:endParaRPr>
          </a:p>
        </p:txBody>
      </p:sp>
      <p:graphicFrame>
        <p:nvGraphicFramePr>
          <p:cNvPr id="6" name="Tabla 5">
            <a:extLst>
              <a:ext uri="{FF2B5EF4-FFF2-40B4-BE49-F238E27FC236}">
                <a16:creationId xmlns:a16="http://schemas.microsoft.com/office/drawing/2014/main" id="{BAEE3D4B-0D5F-2AE1-6B2D-671A1E883AE8}"/>
              </a:ext>
            </a:extLst>
          </p:cNvPr>
          <p:cNvGraphicFramePr>
            <a:graphicFrameLocks noGrp="1"/>
          </p:cNvGraphicFramePr>
          <p:nvPr>
            <p:extLst>
              <p:ext uri="{D42A27DB-BD31-4B8C-83A1-F6EECF244321}">
                <p14:modId xmlns:p14="http://schemas.microsoft.com/office/powerpoint/2010/main" val="3638806559"/>
              </p:ext>
            </p:extLst>
          </p:nvPr>
        </p:nvGraphicFramePr>
        <p:xfrm>
          <a:off x="667684" y="1233093"/>
          <a:ext cx="7998941" cy="4771319"/>
        </p:xfrm>
        <a:graphic>
          <a:graphicData uri="http://schemas.openxmlformats.org/drawingml/2006/table">
            <a:tbl>
              <a:tblPr firstRow="1" bandRow="1">
                <a:tableStyleId>{7E9639D4-E3E2-4D34-9284-5A2195B3D0D7}</a:tableStyleId>
              </a:tblPr>
              <a:tblGrid>
                <a:gridCol w="1005475">
                  <a:extLst>
                    <a:ext uri="{9D8B030D-6E8A-4147-A177-3AD203B41FA5}">
                      <a16:colId xmlns:a16="http://schemas.microsoft.com/office/drawing/2014/main" val="1168374003"/>
                    </a:ext>
                  </a:extLst>
                </a:gridCol>
                <a:gridCol w="1950221">
                  <a:extLst>
                    <a:ext uri="{9D8B030D-6E8A-4147-A177-3AD203B41FA5}">
                      <a16:colId xmlns:a16="http://schemas.microsoft.com/office/drawing/2014/main" val="1984479561"/>
                    </a:ext>
                  </a:extLst>
                </a:gridCol>
                <a:gridCol w="1739051">
                  <a:extLst>
                    <a:ext uri="{9D8B030D-6E8A-4147-A177-3AD203B41FA5}">
                      <a16:colId xmlns:a16="http://schemas.microsoft.com/office/drawing/2014/main" val="3193111531"/>
                    </a:ext>
                  </a:extLst>
                </a:gridCol>
                <a:gridCol w="1776315">
                  <a:extLst>
                    <a:ext uri="{9D8B030D-6E8A-4147-A177-3AD203B41FA5}">
                      <a16:colId xmlns:a16="http://schemas.microsoft.com/office/drawing/2014/main" val="670197997"/>
                    </a:ext>
                  </a:extLst>
                </a:gridCol>
                <a:gridCol w="1527879">
                  <a:extLst>
                    <a:ext uri="{9D8B030D-6E8A-4147-A177-3AD203B41FA5}">
                      <a16:colId xmlns:a16="http://schemas.microsoft.com/office/drawing/2014/main" val="2617975529"/>
                    </a:ext>
                  </a:extLst>
                </a:gridCol>
              </a:tblGrid>
              <a:tr h="257685">
                <a:tc>
                  <a:txBody>
                    <a:bodyPr/>
                    <a:lstStyle/>
                    <a:p>
                      <a:r>
                        <a:rPr lang="es-CO" sz="1400" dirty="0" err="1"/>
                        <a:t>Algorithm</a:t>
                      </a:r>
                      <a:endParaRPr lang="es-CO" sz="1400" dirty="0"/>
                    </a:p>
                  </a:txBody>
                  <a:tcPr/>
                </a:tc>
                <a:tc>
                  <a:txBody>
                    <a:bodyPr/>
                    <a:lstStyle/>
                    <a:p>
                      <a:r>
                        <a:rPr lang="es-CO" sz="1400" dirty="0" err="1"/>
                        <a:t>Description</a:t>
                      </a:r>
                      <a:endParaRPr lang="es-CO" sz="1400" dirty="0"/>
                    </a:p>
                  </a:txBody>
                  <a:tcPr/>
                </a:tc>
                <a:tc>
                  <a:txBody>
                    <a:bodyPr/>
                    <a:lstStyle/>
                    <a:p>
                      <a:r>
                        <a:rPr lang="es-CO" sz="1400" dirty="0" err="1"/>
                        <a:t>Advantages</a:t>
                      </a:r>
                      <a:endParaRPr lang="es-CO" sz="1400" dirty="0"/>
                    </a:p>
                  </a:txBody>
                  <a:tcPr/>
                </a:tc>
                <a:tc>
                  <a:txBody>
                    <a:bodyPr/>
                    <a:lstStyle/>
                    <a:p>
                      <a:r>
                        <a:rPr lang="es-CO" sz="1400" dirty="0" err="1"/>
                        <a:t>Limitations</a:t>
                      </a:r>
                      <a:endParaRPr lang="es-CO" sz="1400" dirty="0"/>
                    </a:p>
                  </a:txBody>
                  <a:tcPr/>
                </a:tc>
                <a:tc>
                  <a:txBody>
                    <a:bodyPr/>
                    <a:lstStyle/>
                    <a:p>
                      <a:r>
                        <a:rPr lang="es-CO" sz="1400" dirty="0" err="1"/>
                        <a:t>Sources</a:t>
                      </a:r>
                      <a:endParaRPr lang="es-CO" sz="1400" dirty="0"/>
                    </a:p>
                  </a:txBody>
                  <a:tcPr/>
                </a:tc>
                <a:extLst>
                  <a:ext uri="{0D108BD9-81ED-4DB2-BD59-A6C34878D82A}">
                    <a16:rowId xmlns:a16="http://schemas.microsoft.com/office/drawing/2014/main" val="3920590153"/>
                  </a:ext>
                </a:extLst>
              </a:tr>
              <a:tr h="1081922">
                <a:tc>
                  <a:txBody>
                    <a:bodyPr/>
                    <a:lstStyle/>
                    <a:p>
                      <a:r>
                        <a:rPr lang="es-MX" sz="1400" dirty="0"/>
                        <a:t>CCDC</a:t>
                      </a:r>
                      <a:endParaRPr lang="es-CO" sz="1400" dirty="0"/>
                    </a:p>
                  </a:txBody>
                  <a:tcPr/>
                </a:tc>
                <a:tc>
                  <a:txBody>
                    <a:bodyPr/>
                    <a:lstStyle/>
                    <a:p>
                      <a:r>
                        <a:rPr lang="en-US" sz="1400" dirty="0"/>
                        <a:t>Harmonic model that uses all available Landsat images to detect changes continuously</a:t>
                      </a:r>
                      <a:endParaRPr lang="es-CO" sz="1400" dirty="0"/>
                    </a:p>
                  </a:txBody>
                  <a:tcPr/>
                </a:tc>
                <a:tc>
                  <a:txBody>
                    <a:bodyPr/>
                    <a:lstStyle/>
                    <a:p>
                      <a:r>
                        <a:rPr lang="en-US" sz="1400" dirty="0"/>
                        <a:t>High temporal and spatial accuracy, does not require thresholds.</a:t>
                      </a:r>
                      <a:endParaRPr lang="es-CO" sz="1400" dirty="0"/>
                    </a:p>
                  </a:txBody>
                  <a:tcPr/>
                </a:tc>
                <a:tc>
                  <a:txBody>
                    <a:bodyPr/>
                    <a:lstStyle/>
                    <a:p>
                      <a:r>
                        <a:rPr lang="es-CO" sz="1400" dirty="0"/>
                        <a:t>High </a:t>
                      </a:r>
                      <a:r>
                        <a:rPr lang="es-CO" sz="1400" dirty="0" err="1"/>
                        <a:t>computational</a:t>
                      </a:r>
                      <a:r>
                        <a:rPr lang="es-CO" sz="1400" dirty="0"/>
                        <a:t> </a:t>
                      </a:r>
                      <a:r>
                        <a:rPr lang="es-CO" sz="1400" dirty="0" err="1"/>
                        <a:t>cost</a:t>
                      </a:r>
                      <a:r>
                        <a:rPr lang="es-CO" sz="1400" dirty="0"/>
                        <a:t>.</a:t>
                      </a:r>
                    </a:p>
                  </a:txBody>
                  <a:tcPr/>
                </a:tc>
                <a:tc>
                  <a:txBody>
                    <a:bodyPr/>
                    <a:lstStyle/>
                    <a:p>
                      <a:r>
                        <a:rPr lang="es-CO" sz="1400" kern="1200" dirty="0">
                          <a:solidFill>
                            <a:schemeClr val="tx1"/>
                          </a:solidFill>
                          <a:effectLst/>
                          <a:latin typeface="+mn-lt"/>
                          <a:ea typeface="+mn-ea"/>
                          <a:cs typeface="+mn-cs"/>
                        </a:rPr>
                        <a:t>Zhu &amp; </a:t>
                      </a:r>
                      <a:r>
                        <a:rPr lang="es-CO" sz="1400" kern="1200" dirty="0" err="1">
                          <a:solidFill>
                            <a:schemeClr val="tx1"/>
                          </a:solidFill>
                          <a:effectLst/>
                          <a:latin typeface="+mn-lt"/>
                          <a:ea typeface="+mn-ea"/>
                          <a:cs typeface="+mn-cs"/>
                        </a:rPr>
                        <a:t>Woodcock</a:t>
                      </a:r>
                      <a:r>
                        <a:rPr lang="es-CO" sz="1400" kern="1200" dirty="0">
                          <a:solidFill>
                            <a:schemeClr val="tx1"/>
                          </a:solidFill>
                          <a:effectLst/>
                          <a:latin typeface="+mn-lt"/>
                          <a:ea typeface="+mn-ea"/>
                          <a:cs typeface="+mn-cs"/>
                        </a:rPr>
                        <a:t>, 2014</a:t>
                      </a:r>
                      <a:endParaRPr lang="es-CO" sz="1400" dirty="0"/>
                    </a:p>
                  </a:txBody>
                  <a:tcPr/>
                </a:tc>
                <a:extLst>
                  <a:ext uri="{0D108BD9-81ED-4DB2-BD59-A6C34878D82A}">
                    <a16:rowId xmlns:a16="http://schemas.microsoft.com/office/drawing/2014/main" val="1930051815"/>
                  </a:ext>
                </a:extLst>
              </a:tr>
              <a:tr h="913623">
                <a:tc>
                  <a:txBody>
                    <a:bodyPr/>
                    <a:lstStyle/>
                    <a:p>
                      <a:r>
                        <a:rPr lang="es-MX" sz="1400" dirty="0"/>
                        <a:t>CCDC-SMA</a:t>
                      </a:r>
                      <a:endParaRPr lang="es-CO" sz="1400" dirty="0"/>
                    </a:p>
                  </a:txBody>
                  <a:tcPr/>
                </a:tc>
                <a:tc>
                  <a:txBody>
                    <a:bodyPr/>
                    <a:lstStyle/>
                    <a:p>
                      <a:r>
                        <a:rPr lang="en-US" sz="1400" dirty="0"/>
                        <a:t>Combines CCDC with spectral analysis (SMA) to detect gradual and subtle degradation.</a:t>
                      </a:r>
                      <a:endParaRPr lang="es-CO" sz="1400" dirty="0"/>
                    </a:p>
                  </a:txBody>
                  <a:tcPr/>
                </a:tc>
                <a:tc>
                  <a:txBody>
                    <a:bodyPr/>
                    <a:lstStyle/>
                    <a:p>
                      <a:r>
                        <a:rPr lang="en-US" sz="1400" dirty="0"/>
                        <a:t>Detects sub-pixel changes and progressive degradation.</a:t>
                      </a:r>
                      <a:endParaRPr lang="es-CO" sz="1400" dirty="0"/>
                    </a:p>
                  </a:txBody>
                  <a:tcPr/>
                </a:tc>
                <a:tc>
                  <a:txBody>
                    <a:bodyPr/>
                    <a:lstStyle/>
                    <a:p>
                      <a:r>
                        <a:rPr lang="en-US" sz="1400" dirty="0"/>
                        <a:t>Requires high-quality spectral mixture data.</a:t>
                      </a:r>
                      <a:endParaRPr lang="es-CO" sz="1400" dirty="0"/>
                    </a:p>
                  </a:txBody>
                  <a:tcPr/>
                </a:tc>
                <a:tc>
                  <a:txBody>
                    <a:bodyPr/>
                    <a:lstStyle/>
                    <a:p>
                      <a:r>
                        <a:rPr lang="es-CO" sz="1400" kern="1200" dirty="0">
                          <a:solidFill>
                            <a:schemeClr val="tx1"/>
                          </a:solidFill>
                          <a:effectLst/>
                          <a:latin typeface="+mn-lt"/>
                          <a:ea typeface="+mn-ea"/>
                          <a:cs typeface="+mn-cs"/>
                        </a:rPr>
                        <a:t>Chen et al., 2021</a:t>
                      </a:r>
                      <a:endParaRPr lang="es-CO" sz="1400" dirty="0"/>
                    </a:p>
                  </a:txBody>
                  <a:tcPr/>
                </a:tc>
                <a:extLst>
                  <a:ext uri="{0D108BD9-81ED-4DB2-BD59-A6C34878D82A}">
                    <a16:rowId xmlns:a16="http://schemas.microsoft.com/office/drawing/2014/main" val="1700204085"/>
                  </a:ext>
                </a:extLst>
              </a:tr>
              <a:tr h="1418519">
                <a:tc>
                  <a:txBody>
                    <a:bodyPr/>
                    <a:lstStyle/>
                    <a:p>
                      <a:r>
                        <a:rPr lang="es-CO" sz="1400" kern="1200" dirty="0" err="1">
                          <a:solidFill>
                            <a:schemeClr val="dk1"/>
                          </a:solidFill>
                          <a:effectLst/>
                        </a:rPr>
                        <a:t>LandTrendr</a:t>
                      </a:r>
                      <a:endParaRPr lang="es-CO" sz="1400" dirty="0"/>
                    </a:p>
                  </a:txBody>
                  <a:tcPr/>
                </a:tc>
                <a:tc>
                  <a:txBody>
                    <a:bodyPr/>
                    <a:lstStyle/>
                    <a:p>
                      <a:r>
                        <a:rPr lang="en-US" sz="1400" dirty="0"/>
                        <a:t>Segments annual Landsat time series with straight lines to identify disturbances and recovery.</a:t>
                      </a:r>
                      <a:endParaRPr lang="es-CO" sz="1400" dirty="0"/>
                    </a:p>
                  </a:txBody>
                  <a:tcPr/>
                </a:tc>
                <a:tc>
                  <a:txBody>
                    <a:bodyPr/>
                    <a:lstStyle/>
                    <a:p>
                      <a:r>
                        <a:rPr lang="en-US" sz="1400" dirty="0"/>
                        <a:t>Ideal for abrupt changes; validated with field data.</a:t>
                      </a:r>
                      <a:endParaRPr lang="es-CO" sz="1400" dirty="0"/>
                    </a:p>
                  </a:txBody>
                  <a:tcPr/>
                </a:tc>
                <a:tc>
                  <a:txBody>
                    <a:bodyPr/>
                    <a:lstStyle/>
                    <a:p>
                      <a:r>
                        <a:rPr lang="en-US" sz="1400" dirty="0"/>
                        <a:t>It may not adequately capture very short-term events or anomalies if there is insufficient temporal data density.</a:t>
                      </a:r>
                      <a:endParaRPr lang="es-CO" sz="1400" dirty="0"/>
                    </a:p>
                  </a:txBody>
                  <a:tcPr/>
                </a:tc>
                <a:tc>
                  <a:txBody>
                    <a:bodyPr/>
                    <a:lstStyle/>
                    <a:p>
                      <a:r>
                        <a:rPr lang="es-CO" sz="1400" kern="1200" dirty="0">
                          <a:solidFill>
                            <a:schemeClr val="tx1"/>
                          </a:solidFill>
                          <a:effectLst/>
                          <a:latin typeface="+mn-lt"/>
                          <a:ea typeface="+mn-ea"/>
                          <a:cs typeface="+mn-cs"/>
                        </a:rPr>
                        <a:t>Kennedy et al., 2010</a:t>
                      </a:r>
                      <a:endParaRPr lang="es-CO" sz="1400" dirty="0"/>
                    </a:p>
                  </a:txBody>
                  <a:tcPr/>
                </a:tc>
                <a:extLst>
                  <a:ext uri="{0D108BD9-81ED-4DB2-BD59-A6C34878D82A}">
                    <a16:rowId xmlns:a16="http://schemas.microsoft.com/office/drawing/2014/main" val="4173314277"/>
                  </a:ext>
                </a:extLst>
              </a:tr>
              <a:tr h="913623">
                <a:tc>
                  <a:txBody>
                    <a:bodyPr/>
                    <a:lstStyle/>
                    <a:p>
                      <a:r>
                        <a:rPr lang="es-MX" sz="1400" dirty="0"/>
                        <a:t>MDDI</a:t>
                      </a:r>
                      <a:endParaRPr lang="es-CO" sz="1400" dirty="0"/>
                    </a:p>
                  </a:txBody>
                  <a:tcPr/>
                </a:tc>
                <a:tc>
                  <a:txBody>
                    <a:bodyPr/>
                    <a:lstStyle/>
                    <a:p>
                      <a:r>
                        <a:rPr lang="en-US" sz="1400" dirty="0"/>
                        <a:t>Index based on NIR and SWIR bands with </a:t>
                      </a:r>
                      <a:r>
                        <a:rPr lang="en-US" sz="1400" dirty="0" err="1"/>
                        <a:t>LandTrendr</a:t>
                      </a:r>
                      <a:r>
                        <a:rPr lang="en-US" sz="1400" dirty="0"/>
                        <a:t> to detect tropical deforestation.</a:t>
                      </a:r>
                      <a:endParaRPr lang="es-CO" sz="1400" dirty="0"/>
                    </a:p>
                  </a:txBody>
                  <a:tcPr/>
                </a:tc>
                <a:tc>
                  <a:txBody>
                    <a:bodyPr/>
                    <a:lstStyle/>
                    <a:p>
                      <a:r>
                        <a:rPr lang="en-US" sz="1400" dirty="0"/>
                        <a:t>Accuracy &gt;80% in humid forests.</a:t>
                      </a:r>
                      <a:endParaRPr lang="es-CO" sz="1400" dirty="0"/>
                    </a:p>
                  </a:txBody>
                  <a:tcPr/>
                </a:tc>
                <a:tc>
                  <a:txBody>
                    <a:bodyPr/>
                    <a:lstStyle/>
                    <a:p>
                      <a:r>
                        <a:rPr lang="en-US" sz="1400" dirty="0"/>
                        <a:t>Low accuracy in dry areas due to exposed soils.</a:t>
                      </a:r>
                      <a:endParaRPr lang="es-CO" sz="1400" dirty="0"/>
                    </a:p>
                  </a:txBody>
                  <a:tcPr/>
                </a:tc>
                <a:tc>
                  <a:txBody>
                    <a:bodyPr/>
                    <a:lstStyle/>
                    <a:p>
                      <a:r>
                        <a:rPr lang="es-CO" sz="1400" kern="1200" dirty="0">
                          <a:solidFill>
                            <a:schemeClr val="tx1"/>
                          </a:solidFill>
                          <a:effectLst/>
                          <a:latin typeface="+mn-lt"/>
                          <a:ea typeface="+mn-ea"/>
                          <a:cs typeface="+mn-cs"/>
                        </a:rPr>
                        <a:t>Hurtado &amp; Lizarazo, 2021</a:t>
                      </a:r>
                      <a:endParaRPr lang="es-CO" sz="1400" dirty="0"/>
                    </a:p>
                  </a:txBody>
                  <a:tcPr/>
                </a:tc>
                <a:extLst>
                  <a:ext uri="{0D108BD9-81ED-4DB2-BD59-A6C34878D82A}">
                    <a16:rowId xmlns:a16="http://schemas.microsoft.com/office/drawing/2014/main" val="303598673"/>
                  </a:ext>
                </a:extLst>
              </a:tr>
            </a:tbl>
          </a:graphicData>
        </a:graphic>
      </p:graphicFrame>
      <p:sp>
        <p:nvSpPr>
          <p:cNvPr id="10" name="Título 1">
            <a:extLst>
              <a:ext uri="{FF2B5EF4-FFF2-40B4-BE49-F238E27FC236}">
                <a16:creationId xmlns:a16="http://schemas.microsoft.com/office/drawing/2014/main" id="{4DB69692-180F-1261-2B95-D38FD6BD9D06}"/>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
        <p:nvSpPr>
          <p:cNvPr id="11" name="Rectángulo 10">
            <a:extLst>
              <a:ext uri="{FF2B5EF4-FFF2-40B4-BE49-F238E27FC236}">
                <a16:creationId xmlns:a16="http://schemas.microsoft.com/office/drawing/2014/main" id="{A068BDA8-D10F-243D-5E37-3D7233FFEF20}"/>
              </a:ext>
            </a:extLst>
          </p:cNvPr>
          <p:cNvSpPr/>
          <p:nvPr/>
        </p:nvSpPr>
        <p:spPr>
          <a:xfrm>
            <a:off x="667684" y="3618752"/>
            <a:ext cx="7998941" cy="1444567"/>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23905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31C496B-E963-3853-BCC0-C4D094C4EC3F}"/>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LandTrendr</a:t>
            </a:r>
            <a:endParaRPr lang="es-CO" sz="1400" spc="300" dirty="0">
              <a:solidFill>
                <a:srgbClr val="172B7E"/>
              </a:solidFill>
              <a:latin typeface="Ancizar Sans" panose="020B0602040300000003" pitchFamily="34" charset="0"/>
            </a:endParaRPr>
          </a:p>
        </p:txBody>
      </p:sp>
      <p:sp>
        <p:nvSpPr>
          <p:cNvPr id="5" name="Título 1">
            <a:extLst>
              <a:ext uri="{FF2B5EF4-FFF2-40B4-BE49-F238E27FC236}">
                <a16:creationId xmlns:a16="http://schemas.microsoft.com/office/drawing/2014/main" id="{1CACBA81-2491-075F-79BA-6750EAA8301A}"/>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pic>
        <p:nvPicPr>
          <p:cNvPr id="7" name="Imagen 6">
            <a:extLst>
              <a:ext uri="{FF2B5EF4-FFF2-40B4-BE49-F238E27FC236}">
                <a16:creationId xmlns:a16="http://schemas.microsoft.com/office/drawing/2014/main" id="{5D0FD09B-AE53-DE48-A293-9BC44B4C7CCE}"/>
              </a:ext>
            </a:extLst>
          </p:cNvPr>
          <p:cNvPicPr>
            <a:picLocks noChangeAspect="1"/>
          </p:cNvPicPr>
          <p:nvPr/>
        </p:nvPicPr>
        <p:blipFill>
          <a:blip r:embed="rId2"/>
          <a:stretch>
            <a:fillRect/>
          </a:stretch>
        </p:blipFill>
        <p:spPr>
          <a:xfrm>
            <a:off x="4799647" y="3013774"/>
            <a:ext cx="4091988" cy="1685857"/>
          </a:xfrm>
          <a:prstGeom prst="rect">
            <a:avLst/>
          </a:prstGeom>
        </p:spPr>
      </p:pic>
      <p:pic>
        <p:nvPicPr>
          <p:cNvPr id="9" name="Imagen 8">
            <a:extLst>
              <a:ext uri="{FF2B5EF4-FFF2-40B4-BE49-F238E27FC236}">
                <a16:creationId xmlns:a16="http://schemas.microsoft.com/office/drawing/2014/main" id="{53D45392-E2C2-1F39-6B50-89AC0AE1D892}"/>
              </a:ext>
            </a:extLst>
          </p:cNvPr>
          <p:cNvPicPr>
            <a:picLocks noChangeAspect="1"/>
          </p:cNvPicPr>
          <p:nvPr/>
        </p:nvPicPr>
        <p:blipFill>
          <a:blip r:embed="rId3"/>
          <a:stretch>
            <a:fillRect/>
          </a:stretch>
        </p:blipFill>
        <p:spPr>
          <a:xfrm>
            <a:off x="4788314" y="807719"/>
            <a:ext cx="4114655" cy="2046612"/>
          </a:xfrm>
          <a:prstGeom prst="rect">
            <a:avLst/>
          </a:prstGeom>
        </p:spPr>
      </p:pic>
      <p:pic>
        <p:nvPicPr>
          <p:cNvPr id="11" name="Imagen 10">
            <a:extLst>
              <a:ext uri="{FF2B5EF4-FFF2-40B4-BE49-F238E27FC236}">
                <a16:creationId xmlns:a16="http://schemas.microsoft.com/office/drawing/2014/main" id="{76EE7E57-E678-4B46-C4D9-C58EA0BBA757}"/>
              </a:ext>
            </a:extLst>
          </p:cNvPr>
          <p:cNvPicPr>
            <a:picLocks noChangeAspect="1"/>
          </p:cNvPicPr>
          <p:nvPr/>
        </p:nvPicPr>
        <p:blipFill>
          <a:blip r:embed="rId4"/>
          <a:stretch>
            <a:fillRect/>
          </a:stretch>
        </p:blipFill>
        <p:spPr>
          <a:xfrm>
            <a:off x="4788314" y="4859074"/>
            <a:ext cx="4067089" cy="845176"/>
          </a:xfrm>
          <a:prstGeom prst="rect">
            <a:avLst/>
          </a:prstGeom>
        </p:spPr>
      </p:pic>
      <p:sp>
        <p:nvSpPr>
          <p:cNvPr id="12" name="Rectángulo 11">
            <a:extLst>
              <a:ext uri="{FF2B5EF4-FFF2-40B4-BE49-F238E27FC236}">
                <a16:creationId xmlns:a16="http://schemas.microsoft.com/office/drawing/2014/main" id="{24FD568F-806E-298F-8AD5-A3BD0BA6010D}"/>
              </a:ext>
            </a:extLst>
          </p:cNvPr>
          <p:cNvSpPr/>
          <p:nvPr/>
        </p:nvSpPr>
        <p:spPr>
          <a:xfrm>
            <a:off x="586850" y="4900018"/>
            <a:ext cx="4091988" cy="819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 Simplified trajectory + temporal metrics.</a:t>
            </a:r>
            <a:endParaRPr lang="es-CO" dirty="0"/>
          </a:p>
        </p:txBody>
      </p:sp>
      <p:sp>
        <p:nvSpPr>
          <p:cNvPr id="13" name="Rectángulo: esquinas redondeadas 12">
            <a:extLst>
              <a:ext uri="{FF2B5EF4-FFF2-40B4-BE49-F238E27FC236}">
                <a16:creationId xmlns:a16="http://schemas.microsoft.com/office/drawing/2014/main" id="{8626EF1E-4729-9D04-ED63-5C36D94C123D}"/>
              </a:ext>
            </a:extLst>
          </p:cNvPr>
          <p:cNvSpPr/>
          <p:nvPr/>
        </p:nvSpPr>
        <p:spPr>
          <a:xfrm>
            <a:off x="3234666" y="4704433"/>
            <a:ext cx="1498910" cy="477672"/>
          </a:xfrm>
          <a:prstGeom prst="round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b="1" dirty="0">
                <a:solidFill>
                  <a:schemeClr val="bg1"/>
                </a:solidFill>
              </a:rPr>
              <a:t>Output</a:t>
            </a:r>
            <a:endParaRPr lang="es-CO" b="1" dirty="0">
              <a:solidFill>
                <a:schemeClr val="bg1"/>
              </a:solidFill>
            </a:endParaRPr>
          </a:p>
        </p:txBody>
      </p:sp>
      <p:sp>
        <p:nvSpPr>
          <p:cNvPr id="14" name="Rectángulo 13">
            <a:extLst>
              <a:ext uri="{FF2B5EF4-FFF2-40B4-BE49-F238E27FC236}">
                <a16:creationId xmlns:a16="http://schemas.microsoft.com/office/drawing/2014/main" id="{40821D99-44E1-47C5-5C7D-CE3568748845}"/>
              </a:ext>
            </a:extLst>
          </p:cNvPr>
          <p:cNvSpPr/>
          <p:nvPr/>
        </p:nvSpPr>
        <p:spPr>
          <a:xfrm>
            <a:off x="545907" y="3376190"/>
            <a:ext cx="4091988" cy="819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endParaRPr lang="en-US" dirty="0"/>
          </a:p>
          <a:p>
            <a:pPr algn="ctr"/>
            <a:r>
              <a:rPr lang="en-US" dirty="0"/>
              <a:t> Detects change vertices and allows interpolation.</a:t>
            </a:r>
          </a:p>
          <a:p>
            <a:pPr algn="ctr"/>
            <a:endParaRPr lang="es-CO" dirty="0"/>
          </a:p>
        </p:txBody>
      </p:sp>
      <p:sp>
        <p:nvSpPr>
          <p:cNvPr id="15" name="Rectángulo: esquinas redondeadas 14">
            <a:extLst>
              <a:ext uri="{FF2B5EF4-FFF2-40B4-BE49-F238E27FC236}">
                <a16:creationId xmlns:a16="http://schemas.microsoft.com/office/drawing/2014/main" id="{B2DA2CFD-6D0B-A8AB-6121-6017608C60D7}"/>
              </a:ext>
            </a:extLst>
          </p:cNvPr>
          <p:cNvSpPr/>
          <p:nvPr/>
        </p:nvSpPr>
        <p:spPr>
          <a:xfrm>
            <a:off x="3193723" y="3180605"/>
            <a:ext cx="1498910" cy="477672"/>
          </a:xfrm>
          <a:prstGeom prst="round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b="1" dirty="0" err="1">
                <a:solidFill>
                  <a:schemeClr val="bg1"/>
                </a:solidFill>
              </a:rPr>
              <a:t>Process</a:t>
            </a:r>
            <a:endParaRPr lang="es-CO" b="1" dirty="0">
              <a:solidFill>
                <a:schemeClr val="bg1"/>
              </a:solidFill>
            </a:endParaRPr>
          </a:p>
        </p:txBody>
      </p:sp>
      <p:sp>
        <p:nvSpPr>
          <p:cNvPr id="16" name="Rectángulo 15">
            <a:extLst>
              <a:ext uri="{FF2B5EF4-FFF2-40B4-BE49-F238E27FC236}">
                <a16:creationId xmlns:a16="http://schemas.microsoft.com/office/drawing/2014/main" id="{5E95A89E-BFB8-F4D4-13FF-28D2EE5E8401}"/>
              </a:ext>
            </a:extLst>
          </p:cNvPr>
          <p:cNvSpPr/>
          <p:nvPr/>
        </p:nvSpPr>
        <p:spPr>
          <a:xfrm>
            <a:off x="545760" y="1594478"/>
            <a:ext cx="4091988" cy="8195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Annual time series of an index.</a:t>
            </a:r>
            <a:endParaRPr lang="es-CO" dirty="0"/>
          </a:p>
        </p:txBody>
      </p:sp>
      <p:sp>
        <p:nvSpPr>
          <p:cNvPr id="17" name="Rectángulo: esquinas redondeadas 16">
            <a:extLst>
              <a:ext uri="{FF2B5EF4-FFF2-40B4-BE49-F238E27FC236}">
                <a16:creationId xmlns:a16="http://schemas.microsoft.com/office/drawing/2014/main" id="{F0AD7E89-E5AA-89D5-4FBE-6571BC0A54C1}"/>
              </a:ext>
            </a:extLst>
          </p:cNvPr>
          <p:cNvSpPr/>
          <p:nvPr/>
        </p:nvSpPr>
        <p:spPr>
          <a:xfrm>
            <a:off x="3193576" y="1398893"/>
            <a:ext cx="1498910" cy="477672"/>
          </a:xfrm>
          <a:prstGeom prst="round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s-MX" b="1" dirty="0">
                <a:solidFill>
                  <a:schemeClr val="bg1"/>
                </a:solidFill>
              </a:rPr>
              <a:t>Input</a:t>
            </a:r>
            <a:endParaRPr lang="es-CO" b="1" dirty="0">
              <a:solidFill>
                <a:schemeClr val="bg1"/>
              </a:solidFill>
            </a:endParaRPr>
          </a:p>
        </p:txBody>
      </p:sp>
      <p:sp>
        <p:nvSpPr>
          <p:cNvPr id="18" name="CuadroTexto 17">
            <a:extLst>
              <a:ext uri="{FF2B5EF4-FFF2-40B4-BE49-F238E27FC236}">
                <a16:creationId xmlns:a16="http://schemas.microsoft.com/office/drawing/2014/main" id="{44DA099B-4703-2891-352B-8DFCD5DBE189}"/>
              </a:ext>
            </a:extLst>
          </p:cNvPr>
          <p:cNvSpPr txBox="1"/>
          <p:nvPr/>
        </p:nvSpPr>
        <p:spPr>
          <a:xfrm>
            <a:off x="545907" y="5776675"/>
            <a:ext cx="2305050" cy="276999"/>
          </a:xfrm>
          <a:prstGeom prst="rect">
            <a:avLst/>
          </a:prstGeom>
          <a:noFill/>
        </p:spPr>
        <p:txBody>
          <a:bodyPr wrap="square" rtlCol="0">
            <a:spAutoFit/>
          </a:bodyPr>
          <a:lstStyle/>
          <a:p>
            <a:r>
              <a:rPr lang="es-CO" sz="1200" dirty="0">
                <a:hlinkClick r:id="rId5"/>
              </a:rPr>
              <a:t>More </a:t>
            </a:r>
            <a:r>
              <a:rPr lang="es-CO" sz="1200" dirty="0" err="1">
                <a:hlinkClick r:id="rId5"/>
              </a:rPr>
              <a:t>information</a:t>
            </a:r>
            <a:endParaRPr lang="es-CO" sz="1200" dirty="0"/>
          </a:p>
        </p:txBody>
      </p:sp>
    </p:spTree>
    <p:extLst>
      <p:ext uri="{BB962C8B-B14F-4D97-AF65-F5344CB8AC3E}">
        <p14:creationId xmlns:p14="http://schemas.microsoft.com/office/powerpoint/2010/main" val="368604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E9020772-8BB2-BD2D-E374-203D274D66A6}"/>
              </a:ext>
            </a:extLst>
          </p:cNvPr>
          <p:cNvGraphicFramePr/>
          <p:nvPr>
            <p:extLst>
              <p:ext uri="{D42A27DB-BD31-4B8C-83A1-F6EECF244321}">
                <p14:modId xmlns:p14="http://schemas.microsoft.com/office/powerpoint/2010/main" val="2591697549"/>
              </p:ext>
            </p:extLst>
          </p:nvPr>
        </p:nvGraphicFramePr>
        <p:xfrm>
          <a:off x="477375" y="1303870"/>
          <a:ext cx="8246534" cy="4571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73047A6A-F82C-D436-16DE-6EA16CF7B94B}"/>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Methodology</a:t>
            </a:r>
            <a:endParaRPr lang="es-CO" sz="1400" spc="300" dirty="0">
              <a:solidFill>
                <a:srgbClr val="172B7E"/>
              </a:solidFill>
              <a:latin typeface="Ancizar Sans" panose="020B0602040300000003" pitchFamily="34" charset="0"/>
            </a:endParaRPr>
          </a:p>
        </p:txBody>
      </p:sp>
      <p:sp>
        <p:nvSpPr>
          <p:cNvPr id="7" name="Título 1">
            <a:extLst>
              <a:ext uri="{FF2B5EF4-FFF2-40B4-BE49-F238E27FC236}">
                <a16:creationId xmlns:a16="http://schemas.microsoft.com/office/drawing/2014/main" id="{206B7EE0-C75E-AE91-B573-E829D21E8E90}"/>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spTree>
    <p:extLst>
      <p:ext uri="{BB962C8B-B14F-4D97-AF65-F5344CB8AC3E}">
        <p14:creationId xmlns:p14="http://schemas.microsoft.com/office/powerpoint/2010/main" val="330846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DF5EC-A57F-54FC-3803-BB53C966A22C}"/>
            </a:ext>
          </a:extLst>
        </p:cNvPr>
        <p:cNvGrpSpPr/>
        <p:nvPr/>
      </p:nvGrpSpPr>
      <p:grpSpPr>
        <a:xfrm>
          <a:off x="0" y="0"/>
          <a:ext cx="0" cy="0"/>
          <a:chOff x="0" y="0"/>
          <a:chExt cx="0" cy="0"/>
        </a:xfrm>
      </p:grpSpPr>
      <p:sp>
        <p:nvSpPr>
          <p:cNvPr id="10" name="Rectángulo 9">
            <a:extLst>
              <a:ext uri="{FF2B5EF4-FFF2-40B4-BE49-F238E27FC236}">
                <a16:creationId xmlns:a16="http://schemas.microsoft.com/office/drawing/2014/main" id="{3DE697AE-2745-930D-9CC8-3D3BD2E1D7EE}"/>
              </a:ext>
            </a:extLst>
          </p:cNvPr>
          <p:cNvSpPr/>
          <p:nvPr/>
        </p:nvSpPr>
        <p:spPr>
          <a:xfrm>
            <a:off x="2520952" y="1294840"/>
            <a:ext cx="6290050" cy="4766663"/>
          </a:xfrm>
          <a:prstGeom prst="rect">
            <a:avLst/>
          </a:prstGeom>
          <a:solidFill>
            <a:schemeClr val="bg1"/>
          </a:solid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aphicFrame>
        <p:nvGraphicFramePr>
          <p:cNvPr id="5" name="Diagrama 4">
            <a:extLst>
              <a:ext uri="{FF2B5EF4-FFF2-40B4-BE49-F238E27FC236}">
                <a16:creationId xmlns:a16="http://schemas.microsoft.com/office/drawing/2014/main" id="{BA9C8709-885B-5C82-C95C-F87A2C02EF6A}"/>
              </a:ext>
            </a:extLst>
          </p:cNvPr>
          <p:cNvGraphicFramePr/>
          <p:nvPr>
            <p:extLst>
              <p:ext uri="{D42A27DB-BD31-4B8C-83A1-F6EECF244321}">
                <p14:modId xmlns:p14="http://schemas.microsoft.com/office/powerpoint/2010/main" val="3181246134"/>
              </p:ext>
            </p:extLst>
          </p:nvPr>
        </p:nvGraphicFramePr>
        <p:xfrm>
          <a:off x="156535" y="1303871"/>
          <a:ext cx="2554583" cy="172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02429A9E-DDEF-B196-F11C-B005BA524AA7}"/>
              </a:ext>
            </a:extLst>
          </p:cNvPr>
          <p:cNvSpPr txBox="1">
            <a:spLocks/>
          </p:cNvSpPr>
          <p:nvPr/>
        </p:nvSpPr>
        <p:spPr>
          <a:xfrm>
            <a:off x="477375" y="641723"/>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err="1">
                <a:solidFill>
                  <a:srgbClr val="172B7E"/>
                </a:solidFill>
                <a:latin typeface="Ancizar Sans" panose="020B0602040300000003" pitchFamily="34" charset="0"/>
              </a:rPr>
              <a:t>Methodology</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exploratory</a:t>
            </a:r>
            <a:r>
              <a:rPr lang="es-CO" sz="1400" spc="300" dirty="0">
                <a:solidFill>
                  <a:srgbClr val="172B7E"/>
                </a:solidFill>
                <a:latin typeface="Ancizar Sans" panose="020B0602040300000003" pitchFamily="34" charset="0"/>
              </a:rPr>
              <a:t> </a:t>
            </a:r>
            <a:r>
              <a:rPr lang="es-CO" sz="1400" spc="300" dirty="0" err="1">
                <a:solidFill>
                  <a:srgbClr val="172B7E"/>
                </a:solidFill>
                <a:latin typeface="Ancizar Sans" panose="020B0602040300000003" pitchFamily="34" charset="0"/>
              </a:rPr>
              <a:t>analysis</a:t>
            </a:r>
            <a:endParaRPr lang="es-CO" sz="1400" spc="300" dirty="0">
              <a:solidFill>
                <a:srgbClr val="172B7E"/>
              </a:solidFill>
              <a:latin typeface="Ancizar Sans" panose="020B0602040300000003" pitchFamily="34" charset="0"/>
            </a:endParaRPr>
          </a:p>
        </p:txBody>
      </p:sp>
      <p:sp>
        <p:nvSpPr>
          <p:cNvPr id="7" name="Título 1">
            <a:extLst>
              <a:ext uri="{FF2B5EF4-FFF2-40B4-BE49-F238E27FC236}">
                <a16:creationId xmlns:a16="http://schemas.microsoft.com/office/drawing/2014/main" id="{C174FA1A-02C7-381B-28E9-199F4C11CA20}"/>
              </a:ext>
            </a:extLst>
          </p:cNvPr>
          <p:cNvSpPr txBox="1">
            <a:spLocks/>
          </p:cNvSpPr>
          <p:nvPr/>
        </p:nvSpPr>
        <p:spPr>
          <a:xfrm>
            <a:off x="457346" y="239030"/>
            <a:ext cx="6609810" cy="39594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dirty="0" err="1">
                <a:solidFill>
                  <a:srgbClr val="172B7E"/>
                </a:solidFill>
                <a:latin typeface="Ancizar Serif Extrabold" panose="020A0902070300000003" pitchFamily="18" charset="0"/>
                <a:cs typeface="Ancizar Sans Extrabold"/>
              </a:rPr>
              <a:t>Detection</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of</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land</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cover</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change</a:t>
            </a:r>
            <a:r>
              <a:rPr lang="es-ES" sz="2400" dirty="0">
                <a:solidFill>
                  <a:srgbClr val="172B7E"/>
                </a:solidFill>
                <a:latin typeface="Ancizar Serif Extrabold" panose="020A0902070300000003" pitchFamily="18" charset="0"/>
                <a:cs typeface="Ancizar Sans Extrabold"/>
              </a:rPr>
              <a:t> </a:t>
            </a:r>
            <a:r>
              <a:rPr lang="es-ES" sz="2400" dirty="0" err="1">
                <a:solidFill>
                  <a:srgbClr val="172B7E"/>
                </a:solidFill>
                <a:latin typeface="Ancizar Serif Extrabold" panose="020A0902070300000003" pitchFamily="18" charset="0"/>
                <a:cs typeface="Ancizar Sans Extrabold"/>
              </a:rPr>
              <a:t>using</a:t>
            </a:r>
            <a:r>
              <a:rPr lang="es-ES" sz="2400" dirty="0">
                <a:solidFill>
                  <a:srgbClr val="172B7E"/>
                </a:solidFill>
                <a:latin typeface="Ancizar Serif Extrabold" panose="020A0902070300000003" pitchFamily="18" charset="0"/>
                <a:cs typeface="Ancizar Sans Extrabold"/>
              </a:rPr>
              <a:t> remote </a:t>
            </a:r>
            <a:r>
              <a:rPr lang="es-ES" sz="2400" dirty="0" err="1">
                <a:solidFill>
                  <a:srgbClr val="172B7E"/>
                </a:solidFill>
                <a:latin typeface="Ancizar Serif Extrabold" panose="020A0902070300000003" pitchFamily="18" charset="0"/>
                <a:cs typeface="Ancizar Sans Extrabold"/>
              </a:rPr>
              <a:t>sensing</a:t>
            </a:r>
            <a:r>
              <a:rPr lang="es-ES" sz="2400" dirty="0">
                <a:solidFill>
                  <a:srgbClr val="172B7E"/>
                </a:solidFill>
                <a:latin typeface="Ancizar Serif Extrabold" panose="020A0902070300000003" pitchFamily="18" charset="0"/>
                <a:cs typeface="Ancizar Sans Extrabold"/>
              </a:rPr>
              <a:t> </a:t>
            </a:r>
          </a:p>
        </p:txBody>
      </p:sp>
      <p:pic>
        <p:nvPicPr>
          <p:cNvPr id="4" name="Imagen 3">
            <a:extLst>
              <a:ext uri="{FF2B5EF4-FFF2-40B4-BE49-F238E27FC236}">
                <a16:creationId xmlns:a16="http://schemas.microsoft.com/office/drawing/2014/main" id="{F7F6F1D9-6238-2767-11EF-94421F8FA725}"/>
              </a:ext>
            </a:extLst>
          </p:cNvPr>
          <p:cNvPicPr>
            <a:picLocks noChangeAspect="1"/>
          </p:cNvPicPr>
          <p:nvPr/>
        </p:nvPicPr>
        <p:blipFill>
          <a:blip r:embed="rId7"/>
          <a:srcRect r="6697"/>
          <a:stretch>
            <a:fillRect/>
          </a:stretch>
        </p:blipFill>
        <p:spPr>
          <a:xfrm>
            <a:off x="2595084" y="1359411"/>
            <a:ext cx="6141785" cy="1895740"/>
          </a:xfrm>
          <a:prstGeom prst="rect">
            <a:avLst/>
          </a:prstGeom>
        </p:spPr>
      </p:pic>
      <p:pic>
        <p:nvPicPr>
          <p:cNvPr id="1026" name="Picture 2">
            <a:extLst>
              <a:ext uri="{FF2B5EF4-FFF2-40B4-BE49-F238E27FC236}">
                <a16:creationId xmlns:a16="http://schemas.microsoft.com/office/drawing/2014/main" id="{6D2CF54B-4BF2-E21A-C50A-523861D7B40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6621"/>
          <a:stretch>
            <a:fillRect/>
          </a:stretch>
        </p:blipFill>
        <p:spPr bwMode="auto">
          <a:xfrm>
            <a:off x="2606780" y="3190578"/>
            <a:ext cx="3618353" cy="2680833"/>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AA15DFDB-23A0-C111-469C-410A9CD239C4}"/>
              </a:ext>
            </a:extLst>
          </p:cNvPr>
          <p:cNvPicPr>
            <a:picLocks noChangeAspect="1"/>
          </p:cNvPicPr>
          <p:nvPr/>
        </p:nvPicPr>
        <p:blipFill>
          <a:blip r:embed="rId9"/>
          <a:srcRect r="2174"/>
          <a:stretch>
            <a:fillRect/>
          </a:stretch>
        </p:blipFill>
        <p:spPr>
          <a:xfrm>
            <a:off x="6123264" y="3753492"/>
            <a:ext cx="2613606" cy="1745097"/>
          </a:xfrm>
          <a:prstGeom prst="rect">
            <a:avLst/>
          </a:prstGeom>
        </p:spPr>
      </p:pic>
    </p:spTree>
    <p:extLst>
      <p:ext uri="{BB962C8B-B14F-4D97-AF65-F5344CB8AC3E}">
        <p14:creationId xmlns:p14="http://schemas.microsoft.com/office/powerpoint/2010/main" val="3628313266"/>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Plantilla-presentacion.thmx</Template>
  <TotalTime>783</TotalTime>
  <Words>935</Words>
  <Application>Microsoft Office PowerPoint</Application>
  <PresentationFormat>Presentación en pantalla (4:3)</PresentationFormat>
  <Paragraphs>136</Paragraphs>
  <Slides>16</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Ancizar Sans</vt:lpstr>
      <vt:lpstr>Ancizar Sans Light</vt:lpstr>
      <vt:lpstr>Ancizar Serif</vt:lpstr>
      <vt:lpstr>Ancizar Serif Extrabold</vt:lpstr>
      <vt:lpstr>Aptos</vt:lpstr>
      <vt:lpstr>Arial</vt:lpstr>
      <vt:lpstr>Calibri</vt:lpstr>
      <vt:lpstr>Shantell Sans</vt:lpstr>
      <vt:lpstr>Plantilla-presentacion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Unimedios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Shayu Garnica</dc:creator>
  <cp:lastModifiedBy>Luis Pinto</cp:lastModifiedBy>
  <cp:revision>117</cp:revision>
  <dcterms:created xsi:type="dcterms:W3CDTF">2018-07-09T16:33:10Z</dcterms:created>
  <dcterms:modified xsi:type="dcterms:W3CDTF">2025-07-22T04:36:28Z</dcterms:modified>
</cp:coreProperties>
</file>