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8F5E9"/>
            </a:gs>
            <a:gs pos="100000">
              <a:srgbClr val="F8BBD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2468"/>
            <a:ext cx="7772400" cy="1470025"/>
          </a:xfrm>
        </p:spPr>
        <p:txBody>
          <a:bodyPr/>
          <a:lstStyle/>
          <a:p>
            <a:pPr>
              <a:defRPr sz="4400" b="1">
                <a:solidFill>
                  <a:srgbClr val="2F855A"/>
                </a:solidFill>
              </a:defRPr>
            </a:pPr>
            <a:r>
              <a:rPr dirty="0" err="1">
                <a:solidFill>
                  <a:schemeClr val="accent4">
                    <a:lumMod val="75000"/>
                  </a:schemeClr>
                </a:solidFill>
              </a:rPr>
              <a:t>SoulPetals</a:t>
            </a:r>
            <a:r>
              <a:rPr dirty="0"/>
              <a:t> </a:t>
            </a:r>
            <a:br>
              <a:rPr lang="es-AR" dirty="0"/>
            </a:br>
            <a:r>
              <a:rPr sz="3200" dirty="0" err="1"/>
              <a:t>Jardines</a:t>
            </a:r>
            <a:r>
              <a:rPr sz="3200" dirty="0"/>
              <a:t> </a:t>
            </a:r>
            <a:r>
              <a:rPr sz="3200" dirty="0" err="1"/>
              <a:t>Mágicos</a:t>
            </a:r>
            <a:r>
              <a:rPr sz="3200" dirty="0"/>
              <a:t> </a:t>
            </a:r>
            <a:r>
              <a:rPr sz="3200" dirty="0" err="1"/>
              <a:t>en</a:t>
            </a:r>
            <a:r>
              <a:rPr sz="3200" dirty="0"/>
              <a:t> la Blockchain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0837" y="2552700"/>
            <a:ext cx="6274192" cy="1020494"/>
          </a:xfrm>
        </p:spPr>
        <p:txBody>
          <a:bodyPr/>
          <a:lstStyle/>
          <a:p>
            <a:pPr>
              <a:defRPr sz="2400">
                <a:solidFill>
                  <a:srgbClr val="333333"/>
                </a:solidFill>
              </a:defRPr>
            </a:pPr>
            <a:r>
              <a:rPr dirty="0" err="1"/>
              <a:t>Desarrollado</a:t>
            </a:r>
            <a:r>
              <a:rPr dirty="0"/>
              <a:t> por Daniela S</a:t>
            </a:r>
            <a:r>
              <a:rPr lang="es-AR" dirty="0"/>
              <a:t>. T</a:t>
            </a:r>
            <a:r>
              <a:rPr dirty="0" err="1"/>
              <a:t>ochi</a:t>
            </a:r>
            <a:r>
              <a:rPr dirty="0"/>
              <a:t> </a:t>
            </a:r>
            <a:endParaRPr lang="es-AR" dirty="0"/>
          </a:p>
          <a:p>
            <a:pPr>
              <a:defRPr sz="2400">
                <a:solidFill>
                  <a:srgbClr val="333333"/>
                </a:solidFill>
              </a:defRPr>
            </a:pPr>
            <a:r>
              <a:rPr dirty="0" err="1"/>
              <a:t>Programa</a:t>
            </a:r>
            <a:r>
              <a:rPr dirty="0"/>
              <a:t> </a:t>
            </a:r>
            <a:r>
              <a:rPr dirty="0" err="1"/>
              <a:t>Núcleo</a:t>
            </a:r>
            <a:r>
              <a:rPr dirty="0"/>
              <a:t> </a:t>
            </a:r>
            <a:r>
              <a:rPr lang="es-AR" dirty="0"/>
              <a:t>- 2025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ACFB4FD-343B-4F77-B78D-DC98E18F8815}"/>
              </a:ext>
            </a:extLst>
          </p:cNvPr>
          <p:cNvSpPr txBox="1"/>
          <p:nvPr/>
        </p:nvSpPr>
        <p:spPr>
          <a:xfrm>
            <a:off x="1420837" y="4572000"/>
            <a:ext cx="2996418" cy="1477328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AR" sz="2400" dirty="0" err="1">
                <a:solidFill>
                  <a:schemeClr val="accent4">
                    <a:lumMod val="75000"/>
                  </a:schemeClr>
                </a:solidFill>
              </a:rPr>
              <a:t>Conectá</a:t>
            </a:r>
            <a:r>
              <a:rPr lang="es-AR" sz="2400" dirty="0">
                <a:solidFill>
                  <a:schemeClr val="accent4">
                    <a:lumMod val="75000"/>
                  </a:schemeClr>
                </a:solidFill>
              </a:rPr>
              <a:t> con tus emociones y compártelas en Web3</a:t>
            </a:r>
          </a:p>
          <a:p>
            <a:endParaRPr lang="es-AR" dirty="0"/>
          </a:p>
        </p:txBody>
      </p:sp>
      <p:pic>
        <p:nvPicPr>
          <p:cNvPr id="6" name="Picture 3" descr="sp_logo.jpeg">
            <a:extLst>
              <a:ext uri="{FF2B5EF4-FFF2-40B4-BE49-F238E27FC236}">
                <a16:creationId xmlns:a16="http://schemas.microsoft.com/office/drawing/2014/main" id="{B0C2F327-6AA4-47BC-832F-AB8826808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686" y="34290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8F5E9"/>
            </a:gs>
            <a:gs pos="100000">
              <a:srgbClr val="BBDEFB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4A90E2"/>
                </a:solidFill>
              </a:defRPr>
            </a:pPr>
            <a:r>
              <a:rPr dirty="0"/>
              <a:t>¿Por </a:t>
            </a:r>
            <a:r>
              <a:rPr dirty="0" err="1"/>
              <a:t>qué</a:t>
            </a:r>
            <a:r>
              <a:rPr dirty="0"/>
              <a:t> </a:t>
            </a:r>
            <a:r>
              <a:rPr dirty="0" err="1">
                <a:solidFill>
                  <a:schemeClr val="accent4">
                    <a:lumMod val="75000"/>
                  </a:schemeClr>
                </a:solidFill>
              </a:rPr>
              <a:t>SoulPetals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 sz="2400">
                <a:solidFill>
                  <a:srgbClr val="333333"/>
                </a:solidFill>
              </a:defRPr>
            </a:pPr>
            <a:r>
              <a:rPr dirty="0">
                <a:solidFill>
                  <a:schemeClr val="accent4">
                    <a:lumMod val="75000"/>
                  </a:schemeClr>
                </a:solidFill>
              </a:rPr>
              <a:t>Las </a:t>
            </a:r>
            <a:r>
              <a:rPr dirty="0" err="1">
                <a:solidFill>
                  <a:schemeClr val="accent4">
                    <a:lumMod val="75000"/>
                  </a:schemeClr>
                </a:solidFill>
              </a:rPr>
              <a:t>aplicaciones</a:t>
            </a:r>
            <a:r>
              <a:rPr dirty="0">
                <a:solidFill>
                  <a:schemeClr val="accent4">
                    <a:lumMod val="75000"/>
                  </a:schemeClr>
                </a:solidFill>
              </a:rPr>
              <a:t> blockchain </a:t>
            </a:r>
            <a:r>
              <a:rPr dirty="0" err="1">
                <a:solidFill>
                  <a:schemeClr val="accent4">
                    <a:lumMod val="75000"/>
                  </a:schemeClr>
                </a:solidFill>
              </a:rPr>
              <a:t>suelen</a:t>
            </a:r>
            <a:r>
              <a:rPr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dirty="0" err="1">
                <a:solidFill>
                  <a:schemeClr val="accent4">
                    <a:lumMod val="75000"/>
                  </a:schemeClr>
                </a:solidFill>
              </a:rPr>
              <a:t>centrarse</a:t>
            </a:r>
            <a:r>
              <a:rPr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dirty="0" err="1">
                <a:solidFill>
                  <a:schemeClr val="accent4">
                    <a:lumMod val="75000"/>
                  </a:schemeClr>
                </a:solidFill>
              </a:rPr>
              <a:t>en</a:t>
            </a:r>
            <a:r>
              <a:rPr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dirty="0" err="1">
                <a:solidFill>
                  <a:schemeClr val="accent4">
                    <a:lumMod val="75000"/>
                  </a:schemeClr>
                </a:solidFill>
              </a:rPr>
              <a:t>finanzas</a:t>
            </a:r>
            <a:r>
              <a:rPr dirty="0">
                <a:solidFill>
                  <a:schemeClr val="accent4">
                    <a:lumMod val="75000"/>
                  </a:schemeClr>
                </a:solidFill>
              </a:rPr>
              <a:t> y </a:t>
            </a:r>
            <a:r>
              <a:rPr dirty="0" err="1">
                <a:solidFill>
                  <a:schemeClr val="accent4">
                    <a:lumMod val="75000"/>
                  </a:schemeClr>
                </a:solidFill>
              </a:rPr>
              <a:t>utilidad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  <a:p>
            <a:pPr algn="just">
              <a:defRPr sz="2400">
                <a:solidFill>
                  <a:srgbClr val="333333"/>
                </a:solidFill>
              </a:defRPr>
            </a:pPr>
            <a:r>
              <a:rPr dirty="0" err="1">
                <a:solidFill>
                  <a:schemeClr val="accent4">
                    <a:lumMod val="75000"/>
                  </a:schemeClr>
                </a:solidFill>
              </a:rPr>
              <a:t>Existe</a:t>
            </a:r>
            <a:r>
              <a:rPr dirty="0">
                <a:solidFill>
                  <a:schemeClr val="accent4">
                    <a:lumMod val="75000"/>
                  </a:schemeClr>
                </a:solidFill>
              </a:rPr>
              <a:t> una </a:t>
            </a:r>
            <a:r>
              <a:rPr dirty="0" err="1">
                <a:solidFill>
                  <a:schemeClr val="accent4">
                    <a:lumMod val="75000"/>
                  </a:schemeClr>
                </a:solidFill>
              </a:rPr>
              <a:t>brecha</a:t>
            </a:r>
            <a:r>
              <a:rPr dirty="0">
                <a:solidFill>
                  <a:schemeClr val="accent4">
                    <a:lumMod val="75000"/>
                  </a:schemeClr>
                </a:solidFill>
              </a:rPr>
              <a:t> entre la </a:t>
            </a:r>
            <a:r>
              <a:rPr dirty="0" err="1">
                <a:solidFill>
                  <a:schemeClr val="accent4">
                    <a:lumMod val="75000"/>
                  </a:schemeClr>
                </a:solidFill>
              </a:rPr>
              <a:t>tecnología</a:t>
            </a:r>
            <a:r>
              <a:rPr dirty="0">
                <a:solidFill>
                  <a:schemeClr val="accent4">
                    <a:lumMod val="75000"/>
                  </a:schemeClr>
                </a:solidFill>
              </a:rPr>
              <a:t> y la </a:t>
            </a:r>
            <a:r>
              <a:rPr dirty="0" err="1">
                <a:solidFill>
                  <a:schemeClr val="accent4">
                    <a:lumMod val="75000"/>
                  </a:schemeClr>
                </a:solidFill>
              </a:rPr>
              <a:t>expresión</a:t>
            </a:r>
            <a:r>
              <a:rPr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dirty="0" err="1">
                <a:solidFill>
                  <a:schemeClr val="accent4">
                    <a:lumMod val="75000"/>
                  </a:schemeClr>
                </a:solidFill>
              </a:rPr>
              <a:t>emocional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  <a:p>
            <a:pPr algn="just">
              <a:defRPr sz="2400">
                <a:solidFill>
                  <a:srgbClr val="333333"/>
                </a:solidFill>
              </a:defRPr>
            </a:pPr>
            <a:r>
              <a:rPr dirty="0" err="1">
                <a:solidFill>
                  <a:schemeClr val="accent4">
                    <a:lumMod val="75000"/>
                  </a:schemeClr>
                </a:solidFill>
              </a:rPr>
              <a:t>Necesitamos</a:t>
            </a:r>
            <a:r>
              <a:rPr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dirty="0" err="1">
                <a:solidFill>
                  <a:schemeClr val="accent4">
                    <a:lumMod val="75000"/>
                  </a:schemeClr>
                </a:solidFill>
              </a:rPr>
              <a:t>humanizar</a:t>
            </a:r>
            <a:r>
              <a:rPr dirty="0">
                <a:solidFill>
                  <a:schemeClr val="accent4">
                    <a:lumMod val="75000"/>
                  </a:schemeClr>
                </a:solidFill>
              </a:rPr>
              <a:t> la </a:t>
            </a:r>
            <a:r>
              <a:rPr dirty="0" err="1">
                <a:solidFill>
                  <a:schemeClr val="accent4">
                    <a:lumMod val="75000"/>
                  </a:schemeClr>
                </a:solidFill>
              </a:rPr>
              <a:t>experiencia</a:t>
            </a:r>
            <a:r>
              <a:rPr dirty="0">
                <a:solidFill>
                  <a:schemeClr val="accent4">
                    <a:lumMod val="75000"/>
                  </a:schemeClr>
                </a:solidFill>
              </a:rPr>
              <a:t> Web3</a:t>
            </a:r>
          </a:p>
        </p:txBody>
      </p:sp>
      <p:pic>
        <p:nvPicPr>
          <p:cNvPr id="4" name="Picture 3" descr="sp_logo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4290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8BBD0"/>
            </a:gs>
            <a:gs pos="100000">
              <a:srgbClr val="E8F5E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F855A"/>
                </a:solidFill>
              </a:defRPr>
            </a:pPr>
            <a:r>
              <a:rPr dirty="0" err="1">
                <a:solidFill>
                  <a:schemeClr val="accent4">
                    <a:lumMod val="75000"/>
                  </a:schemeClr>
                </a:solidFill>
              </a:rPr>
              <a:t>SoulPetals</a:t>
            </a:r>
            <a:r>
              <a:rPr dirty="0"/>
              <a:t>: </a:t>
            </a:r>
            <a:r>
              <a:rPr dirty="0" err="1"/>
              <a:t>Expresa</a:t>
            </a:r>
            <a:r>
              <a:rPr dirty="0"/>
              <a:t> y </a:t>
            </a:r>
            <a:r>
              <a:rPr dirty="0" err="1"/>
              <a:t>Comparte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333333"/>
                </a:solidFill>
              </a:defRPr>
            </a:pPr>
            <a:r>
              <a:rPr dirty="0" err="1">
                <a:solidFill>
                  <a:schemeClr val="accent4">
                    <a:lumMod val="75000"/>
                  </a:schemeClr>
                </a:solidFill>
              </a:rPr>
              <a:t>Crea</a:t>
            </a:r>
            <a:r>
              <a:rPr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dirty="0" err="1">
                <a:solidFill>
                  <a:schemeClr val="accent4">
                    <a:lumMod val="75000"/>
                  </a:schemeClr>
                </a:solidFill>
              </a:rPr>
              <a:t>jardines</a:t>
            </a:r>
            <a:r>
              <a:rPr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dirty="0" err="1">
                <a:solidFill>
                  <a:schemeClr val="accent4">
                    <a:lumMod val="75000"/>
                  </a:schemeClr>
                </a:solidFill>
              </a:rPr>
              <a:t>mágicos</a:t>
            </a:r>
            <a:r>
              <a:rPr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dirty="0" err="1">
                <a:solidFill>
                  <a:schemeClr val="accent4">
                    <a:lumMod val="75000"/>
                  </a:schemeClr>
                </a:solidFill>
              </a:rPr>
              <a:t>como</a:t>
            </a:r>
            <a:r>
              <a:rPr dirty="0">
                <a:solidFill>
                  <a:schemeClr val="accent4">
                    <a:lumMod val="75000"/>
                  </a:schemeClr>
                </a:solidFill>
              </a:rPr>
              <a:t> NFTs. </a:t>
            </a:r>
            <a:endParaRPr lang="es-AR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defRPr sz="2400">
                <a:solidFill>
                  <a:srgbClr val="333333"/>
                </a:solidFill>
              </a:defRPr>
            </a:pPr>
            <a:r>
              <a:rPr dirty="0" err="1">
                <a:solidFill>
                  <a:schemeClr val="accent4">
                    <a:lumMod val="75000"/>
                  </a:schemeClr>
                </a:solidFill>
              </a:rPr>
              <a:t>Personalizá</a:t>
            </a:r>
            <a:r>
              <a:rPr dirty="0">
                <a:solidFill>
                  <a:schemeClr val="accent4">
                    <a:lumMod val="75000"/>
                  </a:schemeClr>
                </a:solidFill>
              </a:rPr>
              <a:t> con moods (joyful, serene, etc.)</a:t>
            </a:r>
            <a:endParaRPr lang="es-AR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defRPr sz="2400">
                <a:solidFill>
                  <a:srgbClr val="333333"/>
                </a:solidFill>
              </a:defRPr>
            </a:pPr>
            <a:r>
              <a:rPr dirty="0" err="1">
                <a:solidFill>
                  <a:schemeClr val="accent4">
                    <a:lumMod val="75000"/>
                  </a:schemeClr>
                </a:solidFill>
              </a:rPr>
              <a:t>Transfiere</a:t>
            </a:r>
            <a:r>
              <a:rPr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dirty="0" err="1">
                <a:solidFill>
                  <a:schemeClr val="accent4">
                    <a:lumMod val="75000"/>
                  </a:schemeClr>
                </a:solidFill>
              </a:rPr>
              <a:t>tus</a:t>
            </a:r>
            <a:r>
              <a:rPr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dirty="0" err="1">
                <a:solidFill>
                  <a:schemeClr val="accent4">
                    <a:lumMod val="75000"/>
                  </a:schemeClr>
                </a:solidFill>
              </a:rPr>
              <a:t>jardines</a:t>
            </a:r>
            <a:r>
              <a:rPr dirty="0">
                <a:solidFill>
                  <a:schemeClr val="accent4">
                    <a:lumMod val="75000"/>
                  </a:schemeClr>
                </a:solidFill>
              </a:rPr>
              <a:t> a </a:t>
            </a:r>
            <a:r>
              <a:rPr dirty="0" err="1">
                <a:solidFill>
                  <a:schemeClr val="accent4">
                    <a:lumMod val="75000"/>
                  </a:schemeClr>
                </a:solidFill>
              </a:rPr>
              <a:t>otros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defRPr sz="2400">
                <a:solidFill>
                  <a:srgbClr val="333333"/>
                </a:solidFill>
              </a:defRPr>
            </a:pPr>
            <a:endParaRPr dirty="0"/>
          </a:p>
          <a:p>
            <a:pPr marL="0" indent="0">
              <a:buNone/>
              <a:defRPr sz="2400">
                <a:solidFill>
                  <a:srgbClr val="333333"/>
                </a:solidFill>
              </a:defRPr>
            </a:pPr>
            <a:endParaRPr dirty="0"/>
          </a:p>
        </p:txBody>
      </p:sp>
      <p:pic>
        <p:nvPicPr>
          <p:cNvPr id="4" name="Picture 3" descr="peaceful_garde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145" y="3382962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BBDEFB"/>
            </a:gs>
            <a:gs pos="100000">
              <a:srgbClr val="F8BBD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4A90E2"/>
                </a:solidFill>
              </a:defRPr>
            </a:pPr>
            <a:r>
              <a:rPr lang="es-AR" dirty="0">
                <a:solidFill>
                  <a:schemeClr val="accent4">
                    <a:lumMod val="75000"/>
                  </a:schemeClr>
                </a:solidFill>
              </a:rPr>
              <a:t>Tecnologías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 sz="2400">
                <a:solidFill>
                  <a:srgbClr val="333333"/>
                </a:solidFill>
              </a:defRPr>
            </a:pPr>
            <a:r>
              <a:rPr dirty="0">
                <a:solidFill>
                  <a:schemeClr val="accent4">
                    <a:lumMod val="75000"/>
                  </a:schemeClr>
                </a:solidFill>
              </a:rPr>
              <a:t>React, TypeScript, Solidity, Hardhat. </a:t>
            </a:r>
            <a:endParaRPr lang="es-AR" dirty="0">
              <a:solidFill>
                <a:schemeClr val="accent4">
                  <a:lumMod val="75000"/>
                </a:schemeClr>
              </a:solidFill>
            </a:endParaRPr>
          </a:p>
          <a:p>
            <a:pPr algn="just">
              <a:defRPr sz="2400">
                <a:solidFill>
                  <a:srgbClr val="333333"/>
                </a:solidFill>
              </a:defRPr>
            </a:pPr>
            <a:r>
              <a:rPr dirty="0" err="1">
                <a:solidFill>
                  <a:schemeClr val="accent4">
                    <a:lumMod val="75000"/>
                  </a:schemeClr>
                </a:solidFill>
              </a:rPr>
              <a:t>Contratos</a:t>
            </a:r>
            <a:r>
              <a:rPr dirty="0">
                <a:solidFill>
                  <a:schemeClr val="accent4">
                    <a:lumMod val="75000"/>
                  </a:schemeClr>
                </a:solidFill>
              </a:rPr>
              <a:t>: ERC-721 (NFTs), ERC-20 (</a:t>
            </a:r>
            <a:r>
              <a:rPr dirty="0" err="1">
                <a:solidFill>
                  <a:schemeClr val="accent4">
                    <a:lumMod val="75000"/>
                  </a:schemeClr>
                </a:solidFill>
              </a:rPr>
              <a:t>PetalToken</a:t>
            </a:r>
            <a:r>
              <a:rPr dirty="0">
                <a:solidFill>
                  <a:schemeClr val="accent4">
                    <a:lumMod val="75000"/>
                  </a:schemeClr>
                </a:solidFill>
              </a:rPr>
              <a:t>). </a:t>
            </a:r>
            <a:r>
              <a:rPr dirty="0" err="1">
                <a:solidFill>
                  <a:schemeClr val="accent4">
                    <a:lumMod val="75000"/>
                  </a:schemeClr>
                </a:solidFill>
              </a:rPr>
              <a:t>En</a:t>
            </a:r>
            <a:r>
              <a:rPr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dirty="0" err="1">
                <a:solidFill>
                  <a:schemeClr val="accent4">
                    <a:lumMod val="75000"/>
                  </a:schemeClr>
                </a:solidFill>
              </a:rPr>
              <a:t>camino</a:t>
            </a:r>
            <a:r>
              <a:rPr dirty="0">
                <a:solidFill>
                  <a:schemeClr val="accent4">
                    <a:lumMod val="75000"/>
                  </a:schemeClr>
                </a:solidFill>
              </a:rPr>
              <a:t> a Mantle </a:t>
            </a:r>
            <a:r>
              <a:rPr dirty="0" err="1">
                <a:solidFill>
                  <a:schemeClr val="accent4">
                    <a:lumMod val="75000"/>
                  </a:schemeClr>
                </a:solidFill>
              </a:rPr>
              <a:t>Mainnet</a:t>
            </a:r>
            <a:r>
              <a:rPr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endParaRPr lang="es-AR" dirty="0">
              <a:solidFill>
                <a:schemeClr val="accent4">
                  <a:lumMod val="75000"/>
                </a:schemeClr>
              </a:solidFill>
            </a:endParaRPr>
          </a:p>
          <a:p>
            <a:pPr algn="just">
              <a:defRPr sz="2400">
                <a:solidFill>
                  <a:srgbClr val="333333"/>
                </a:solidFill>
              </a:defRPr>
            </a:pPr>
            <a:r>
              <a:rPr lang="es-AR" dirty="0">
                <a:solidFill>
                  <a:schemeClr val="accent4">
                    <a:lumMod val="75000"/>
                  </a:schemeClr>
                </a:solidFill>
              </a:rPr>
              <a:t>Autenticación: </a:t>
            </a:r>
            <a:r>
              <a:rPr lang="es-AR" dirty="0" err="1">
                <a:solidFill>
                  <a:schemeClr val="accent4">
                    <a:lumMod val="75000"/>
                  </a:schemeClr>
                </a:solidFill>
              </a:rPr>
              <a:t>MetaMask</a:t>
            </a:r>
            <a:r>
              <a:rPr lang="es-AR" dirty="0">
                <a:solidFill>
                  <a:schemeClr val="accent4">
                    <a:lumMod val="75000"/>
                  </a:schemeClr>
                </a:solidFill>
              </a:rPr>
              <a:t> y </a:t>
            </a:r>
            <a:r>
              <a:rPr lang="es-AR" dirty="0" err="1">
                <a:solidFill>
                  <a:schemeClr val="accent4">
                    <a:lumMod val="75000"/>
                  </a:schemeClr>
                </a:solidFill>
              </a:rPr>
              <a:t>Privy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defRPr sz="2400">
                <a:solidFill>
                  <a:srgbClr val="333333"/>
                </a:solidFill>
              </a:defRPr>
            </a:pPr>
            <a:endParaRPr dirty="0"/>
          </a:p>
          <a:p>
            <a:pPr marL="0" indent="0">
              <a:buNone/>
              <a:defRPr sz="2400">
                <a:solidFill>
                  <a:srgbClr val="333333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8F5E9"/>
            </a:gs>
            <a:gs pos="100000">
              <a:srgbClr val="BBDEFB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687B3"/>
                </a:solidFill>
              </a:defRPr>
            </a:pPr>
            <a:r>
              <a:rPr dirty="0" err="1"/>
              <a:t>Sumate</a:t>
            </a:r>
            <a:r>
              <a:rPr dirty="0"/>
              <a:t> a </a:t>
            </a:r>
            <a:r>
              <a:rPr dirty="0" err="1">
                <a:solidFill>
                  <a:schemeClr val="accent4">
                    <a:lumMod val="75000"/>
                  </a:schemeClr>
                </a:solidFill>
              </a:rPr>
              <a:t>SoulPetals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defRPr sz="2400">
                <a:solidFill>
                  <a:srgbClr val="333333"/>
                </a:solidFill>
              </a:defRPr>
            </a:pPr>
            <a:r>
              <a:rPr dirty="0" err="1"/>
              <a:t>Hagamos</a:t>
            </a:r>
            <a:r>
              <a:rPr dirty="0"/>
              <a:t> que Web3 sea </a:t>
            </a:r>
            <a:r>
              <a:rPr dirty="0" err="1"/>
              <a:t>más</a:t>
            </a:r>
            <a:r>
              <a:rPr dirty="0"/>
              <a:t> </a:t>
            </a:r>
            <a:r>
              <a:rPr dirty="0" err="1"/>
              <a:t>humano</a:t>
            </a:r>
            <a:endParaRPr dirty="0"/>
          </a:p>
          <a:p>
            <a:pPr algn="just">
              <a:defRPr sz="2400">
                <a:solidFill>
                  <a:srgbClr val="333333"/>
                </a:solidFill>
              </a:defRPr>
            </a:pPr>
            <a:r>
              <a:rPr dirty="0" err="1"/>
              <a:t>Público</a:t>
            </a:r>
            <a:r>
              <a:rPr dirty="0"/>
              <a:t>: </a:t>
            </a:r>
            <a:r>
              <a:rPr dirty="0" err="1"/>
              <a:t>Amantes</a:t>
            </a:r>
            <a:r>
              <a:rPr dirty="0"/>
              <a:t> de la </a:t>
            </a:r>
            <a:r>
              <a:rPr dirty="0" err="1"/>
              <a:t>naturaleza</a:t>
            </a:r>
            <a:r>
              <a:rPr dirty="0"/>
              <a:t>, </a:t>
            </a:r>
            <a:r>
              <a:rPr dirty="0" err="1"/>
              <a:t>artistas</a:t>
            </a:r>
            <a:r>
              <a:rPr dirty="0"/>
              <a:t> </a:t>
            </a:r>
            <a:r>
              <a:rPr dirty="0" err="1"/>
              <a:t>digitales</a:t>
            </a:r>
            <a:r>
              <a:rPr dirty="0"/>
              <a:t>, </a:t>
            </a:r>
            <a:r>
              <a:rPr dirty="0" err="1"/>
              <a:t>entusiastas</a:t>
            </a:r>
            <a:r>
              <a:rPr dirty="0"/>
              <a:t> de Web3</a:t>
            </a:r>
          </a:p>
          <a:p>
            <a:pPr algn="just">
              <a:defRPr sz="2400">
                <a:solidFill>
                  <a:srgbClr val="333333"/>
                </a:solidFill>
              </a:defRPr>
            </a:pPr>
            <a:r>
              <a:rPr dirty="0" err="1"/>
              <a:t>Futuro</a:t>
            </a:r>
            <a:r>
              <a:rPr dirty="0"/>
              <a:t>: </a:t>
            </a:r>
            <a:r>
              <a:rPr lang="es-AR" dirty="0"/>
              <a:t>Despliegue en </a:t>
            </a:r>
            <a:r>
              <a:rPr lang="es-AR" dirty="0" err="1"/>
              <a:t>Mantle</a:t>
            </a:r>
            <a:r>
              <a:rPr lang="es-AR" dirty="0"/>
              <a:t> </a:t>
            </a:r>
            <a:r>
              <a:rPr lang="es-AR" dirty="0" err="1"/>
              <a:t>Mainnet</a:t>
            </a:r>
            <a:r>
              <a:rPr lang="es-AR" dirty="0"/>
              <a:t>, sumar</a:t>
            </a:r>
            <a:r>
              <a:rPr dirty="0"/>
              <a:t> moods, </a:t>
            </a:r>
            <a:r>
              <a:rPr dirty="0" err="1"/>
              <a:t>animaciones</a:t>
            </a:r>
            <a:r>
              <a:rPr dirty="0"/>
              <a:t>, </a:t>
            </a:r>
            <a:r>
              <a:rPr dirty="0" err="1"/>
              <a:t>generación</a:t>
            </a:r>
            <a:r>
              <a:rPr dirty="0"/>
              <a:t> con IA real</a:t>
            </a:r>
            <a:r>
              <a:rPr lang="es-AR" dirty="0"/>
              <a:t>…</a:t>
            </a:r>
            <a:endParaRPr dirty="0"/>
          </a:p>
          <a:p>
            <a:pPr marL="0" indent="0" algn="just">
              <a:buNone/>
              <a:defRPr sz="2400">
                <a:solidFill>
                  <a:srgbClr val="333333"/>
                </a:solidFill>
              </a:defRPr>
            </a:pPr>
            <a:endParaRPr dirty="0"/>
          </a:p>
          <a:p>
            <a:pPr marL="0" indent="0" algn="just">
              <a:buNone/>
              <a:defRPr sz="2400">
                <a:solidFill>
                  <a:srgbClr val="333333"/>
                </a:solidFill>
              </a:defRPr>
            </a:pPr>
            <a:r>
              <a:rPr lang="es-AR" dirty="0"/>
              <a:t>	</a:t>
            </a:r>
          </a:p>
          <a:p>
            <a:pPr marL="0" indent="0" algn="ctr">
              <a:buNone/>
              <a:defRPr sz="2400">
                <a:solidFill>
                  <a:srgbClr val="333333"/>
                </a:solidFill>
              </a:defRPr>
            </a:pPr>
            <a:r>
              <a:rPr lang="es-AR" dirty="0" err="1">
                <a:solidFill>
                  <a:schemeClr val="accent4">
                    <a:lumMod val="75000"/>
                  </a:schemeClr>
                </a:solidFill>
              </a:rPr>
              <a:t>SoulPetals</a:t>
            </a:r>
            <a:r>
              <a:rPr lang="es-AR" dirty="0"/>
              <a:t>: un m</a:t>
            </a:r>
            <a:r>
              <a:rPr dirty="0" err="1"/>
              <a:t>asaje</a:t>
            </a:r>
            <a:r>
              <a:rPr dirty="0"/>
              <a:t> a </a:t>
            </a:r>
            <a:r>
              <a:rPr dirty="0" err="1"/>
              <a:t>tu</a:t>
            </a:r>
            <a:r>
              <a:rPr dirty="0"/>
              <a:t> </a:t>
            </a:r>
            <a:r>
              <a:rPr dirty="0" err="1"/>
              <a:t>mente</a:t>
            </a:r>
            <a:r>
              <a:rPr lang="es-AR" dirty="0"/>
              <a:t> y un</a:t>
            </a:r>
            <a:r>
              <a:rPr dirty="0"/>
              <a:t> </a:t>
            </a:r>
            <a:r>
              <a:rPr dirty="0" err="1"/>
              <a:t>mensaje</a:t>
            </a:r>
            <a:r>
              <a:rPr dirty="0"/>
              <a:t> a </a:t>
            </a:r>
            <a:r>
              <a:rPr dirty="0" err="1"/>
              <a:t>tu</a:t>
            </a:r>
            <a:r>
              <a:rPr dirty="0"/>
              <a:t> </a:t>
            </a:r>
            <a:r>
              <a:rPr dirty="0" err="1"/>
              <a:t>corazón</a:t>
            </a:r>
            <a:endParaRPr lang="es-AR" dirty="0"/>
          </a:p>
          <a:p>
            <a:pPr marL="0" indent="0" algn="ctr">
              <a:buNone/>
              <a:defRPr sz="2400">
                <a:solidFill>
                  <a:srgbClr val="333333"/>
                </a:solidFill>
              </a:defRPr>
            </a:pPr>
            <a:r>
              <a:rPr lang="es-AR" dirty="0"/>
              <a:t>	¡Muchas gracias! 🌸</a:t>
            </a:r>
          </a:p>
          <a:p>
            <a:pPr marL="0" indent="0">
              <a:buNone/>
              <a:defRPr sz="2400">
                <a:solidFill>
                  <a:srgbClr val="333333"/>
                </a:solidFill>
              </a:defRPr>
            </a:pPr>
            <a:endParaRPr lang="es-AR" sz="2000" i="1" dirty="0"/>
          </a:p>
          <a:p>
            <a:pPr marL="0" indent="0" algn="r">
              <a:buNone/>
              <a:defRPr sz="2400">
                <a:solidFill>
                  <a:srgbClr val="333333"/>
                </a:solidFill>
              </a:defRPr>
            </a:pPr>
            <a:r>
              <a:rPr lang="es-AR" sz="2000" i="1" dirty="0"/>
              <a:t>Daniela Silvana Tochi – danielastochi@gmail.com</a:t>
            </a:r>
            <a:endParaRPr sz="2000" i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AD3168A-43B8-4BF1-91A9-D68E2D8FDA51}"/>
              </a:ext>
            </a:extLst>
          </p:cNvPr>
          <p:cNvSpPr txBox="1"/>
          <p:nvPr/>
        </p:nvSpPr>
        <p:spPr>
          <a:xfrm>
            <a:off x="2771335" y="3678515"/>
            <a:ext cx="6372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Demo: </a:t>
            </a:r>
            <a:r>
              <a:rPr lang="es-AR" sz="2400" b="1" i="1" dirty="0"/>
              <a:t>http://bit.ly/3GZq8cs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189</Words>
  <Application>Microsoft Office PowerPoint</Application>
  <PresentationFormat>Presentación en pantalla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SoulPetals  Jardines Mágicos en la Blockchain</vt:lpstr>
      <vt:lpstr>¿Por qué SoulPetals?</vt:lpstr>
      <vt:lpstr>SoulPetals: Expresa y Comparte</vt:lpstr>
      <vt:lpstr>Tecnologías</vt:lpstr>
      <vt:lpstr>Sumate a SoulPetals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SoulPetals  Jardines Mágicos en la Blockchain</dc:title>
  <dc:subject/>
  <dc:creator/>
  <cp:keywords/>
  <dc:description>generated using python-pptx</dc:description>
  <cp:lastModifiedBy>Daniela Silvana Tochi</cp:lastModifiedBy>
  <cp:revision>10</cp:revision>
  <dcterms:created xsi:type="dcterms:W3CDTF">2013-01-27T09:14:16Z</dcterms:created>
  <dcterms:modified xsi:type="dcterms:W3CDTF">2025-05-19T19:26:17Z</dcterms:modified>
  <cp:category/>
</cp:coreProperties>
</file>