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0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embeddedFontLst>
    <p:embeddedFont>
      <p:font typeface="Century Gothic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Gothic-bold.fntdata"/><Relationship Id="rId12" Type="http://schemas.openxmlformats.org/officeDocument/2006/relationships/font" Target="fonts/CenturyGothic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CenturyGothic-boldItalic.fntdata"/><Relationship Id="rId14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d866ac8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ad866ac89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d866ac89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ad866ac899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/>
          <p:nvPr>
            <p:ph type="ctrTitle"/>
          </p:nvPr>
        </p:nvSpPr>
        <p:spPr>
          <a:xfrm>
            <a:off x="1942416" y="2514601"/>
            <a:ext cx="6600451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"/>
          <p:cNvSpPr txBox="1"/>
          <p:nvPr>
            <p:ph idx="1" type="subTitle"/>
          </p:nvPr>
        </p:nvSpPr>
        <p:spPr>
          <a:xfrm>
            <a:off x="1942416" y="4777380"/>
            <a:ext cx="6600451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2"/>
          <p:cNvSpPr txBox="1"/>
          <p:nvPr>
            <p:ph idx="10" type="dt"/>
          </p:nvPr>
        </p:nvSpPr>
        <p:spPr>
          <a:xfrm>
            <a:off x="7772400" y="6135687"/>
            <a:ext cx="7667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"/>
          <p:cNvSpPr txBox="1"/>
          <p:nvPr>
            <p:ph idx="11" type="ftr"/>
          </p:nvPr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"/>
          <p:cNvSpPr txBox="1"/>
          <p:nvPr>
            <p:ph idx="12" type="sldNum"/>
          </p:nvPr>
        </p:nvSpPr>
        <p:spPr>
          <a:xfrm>
            <a:off x="423862" y="4529137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"/>
          <p:cNvSpPr txBox="1"/>
          <p:nvPr>
            <p:ph idx="10" type="dt"/>
          </p:nvPr>
        </p:nvSpPr>
        <p:spPr>
          <a:xfrm>
            <a:off x="7772400" y="6135687"/>
            <a:ext cx="7667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"/>
          <p:cNvSpPr txBox="1"/>
          <p:nvPr>
            <p:ph idx="11" type="ftr"/>
          </p:nvPr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"/>
          <p:cNvSpPr txBox="1"/>
          <p:nvPr>
            <p:ph idx="12" type="sldNum"/>
          </p:nvPr>
        </p:nvSpPr>
        <p:spPr>
          <a:xfrm>
            <a:off x="511175" y="78740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7" name="Google Shape;7;p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9" name="Google Shape;19;p1"/>
          <p:cNvGrpSpPr/>
          <p:nvPr/>
        </p:nvGrpSpPr>
        <p:grpSpPr>
          <a:xfrm>
            <a:off x="20638" y="0"/>
            <a:ext cx="1952625" cy="6853237"/>
            <a:chOff x="6627813" y="195717"/>
            <a:chExt cx="1952625" cy="5678034"/>
          </a:xfrm>
        </p:grpSpPr>
        <p:sp>
          <p:nvSpPr>
            <p:cNvPr id="20" name="Google Shape;20;p1"/>
            <p:cNvSpPr/>
            <p:nvPr/>
          </p:nvSpPr>
          <p:spPr>
            <a:xfrm>
              <a:off x="6627813" y="195717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2" name="Google Shape;32;p1"/>
          <p:cNvSpPr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-31750" y="4321175"/>
            <a:ext cx="1395412" cy="781050"/>
          </a:xfrm>
          <a:custGeom>
            <a:rect b="b" l="l" r="r" t="t"/>
            <a:pathLst>
              <a:path extrusionOk="0" h="10000" w="8042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" name="Google Shape;34;p1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Google Shape;35;p1"/>
          <p:cNvSpPr txBox="1"/>
          <p:nvPr>
            <p:ph idx="1" type="body"/>
          </p:nvPr>
        </p:nvSpPr>
        <p:spPr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1"/>
          <p:cNvSpPr txBox="1"/>
          <p:nvPr>
            <p:ph idx="10" type="dt"/>
          </p:nvPr>
        </p:nvSpPr>
        <p:spPr>
          <a:xfrm>
            <a:off x="7772400" y="6135687"/>
            <a:ext cx="7667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"/>
          <p:cNvSpPr txBox="1"/>
          <p:nvPr>
            <p:ph idx="11" type="ftr"/>
          </p:nvPr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Google Shape;38;p1"/>
          <p:cNvSpPr txBox="1"/>
          <p:nvPr>
            <p:ph idx="12" type="sldNum"/>
          </p:nvPr>
        </p:nvSpPr>
        <p:spPr>
          <a:xfrm>
            <a:off x="423862" y="4529137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3"/>
          <p:cNvGrpSpPr/>
          <p:nvPr/>
        </p:nvGrpSpPr>
        <p:grpSpPr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47" name="Google Shape;47;p3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59" name="Google Shape;59;p3"/>
          <p:cNvGrpSpPr/>
          <p:nvPr/>
        </p:nvGrpSpPr>
        <p:grpSpPr>
          <a:xfrm>
            <a:off x="20638" y="0"/>
            <a:ext cx="1952625" cy="6853237"/>
            <a:chOff x="6627813" y="195717"/>
            <a:chExt cx="1952625" cy="5678034"/>
          </a:xfrm>
        </p:grpSpPr>
        <p:sp>
          <p:nvSpPr>
            <p:cNvPr id="60" name="Google Shape;60;p3"/>
            <p:cNvSpPr/>
            <p:nvPr/>
          </p:nvSpPr>
          <p:spPr>
            <a:xfrm>
              <a:off x="6627813" y="195717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72" name="Google Shape;72;p3"/>
          <p:cNvSpPr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p3"/>
          <p:cNvSpPr/>
          <p:nvPr/>
        </p:nvSpPr>
        <p:spPr>
          <a:xfrm flipH="1" rot="10800000">
            <a:off x="0" y="711200"/>
            <a:ext cx="1358900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" name="Google Shape;74;p3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" name="Google Shape;75;p3"/>
          <p:cNvSpPr txBox="1"/>
          <p:nvPr>
            <p:ph idx="1" type="body"/>
          </p:nvPr>
        </p:nvSpPr>
        <p:spPr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Google Shape;76;p3"/>
          <p:cNvSpPr txBox="1"/>
          <p:nvPr>
            <p:ph idx="10" type="dt"/>
          </p:nvPr>
        </p:nvSpPr>
        <p:spPr>
          <a:xfrm>
            <a:off x="7772400" y="6135687"/>
            <a:ext cx="7667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3"/>
          <p:cNvSpPr txBox="1"/>
          <p:nvPr>
            <p:ph idx="11" type="ftr"/>
          </p:nvPr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Google Shape;78;p3"/>
          <p:cNvSpPr txBox="1"/>
          <p:nvPr>
            <p:ph idx="12" type="sldNum"/>
          </p:nvPr>
        </p:nvSpPr>
        <p:spPr>
          <a:xfrm>
            <a:off x="511175" y="78740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>
            <p:ph type="ctrTitle"/>
          </p:nvPr>
        </p:nvSpPr>
        <p:spPr>
          <a:xfrm>
            <a:off x="1943100" y="1524000"/>
            <a:ext cx="6599237" cy="16875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900"/>
              <a:buFont typeface="Century Gothic"/>
              <a:buNone/>
            </a:pPr>
            <a:r>
              <a:rPr b="0" i="0" lang="en-US" sz="49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Aplicativo Web</a:t>
            </a:r>
            <a:br>
              <a:rPr b="0" i="0" lang="en-US" sz="49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-US" sz="49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Gestión de Blogs</a:t>
            </a:r>
            <a:endParaRPr/>
          </a:p>
        </p:txBody>
      </p:sp>
      <p:sp>
        <p:nvSpPr>
          <p:cNvPr id="89" name="Google Shape;89;p5"/>
          <p:cNvSpPr txBox="1"/>
          <p:nvPr>
            <p:ph idx="1" type="subTitle"/>
          </p:nvPr>
        </p:nvSpPr>
        <p:spPr>
          <a:xfrm>
            <a:off x="1943100" y="4776787"/>
            <a:ext cx="65992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GRUPO 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066800"/>
            <a:ext cx="7297737" cy="620236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6"/>
          <p:cNvSpPr txBox="1"/>
          <p:nvPr>
            <p:ph type="title"/>
          </p:nvPr>
        </p:nvSpPr>
        <p:spPr>
          <a:xfrm>
            <a:off x="457200" y="1190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Prototipo Plataforma de Blogs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DIAGRAMA DE CLASES</a:t>
            </a:r>
            <a:endParaRPr/>
          </a:p>
        </p:txBody>
      </p:sp>
      <p:pic>
        <p:nvPicPr>
          <p:cNvPr id="101" name="Google Shape;10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5937" y="1314450"/>
            <a:ext cx="6391275" cy="55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/>
          <p:nvPr>
            <p:ph type="title"/>
          </p:nvPr>
        </p:nvSpPr>
        <p:spPr>
          <a:xfrm>
            <a:off x="1905000" y="152400"/>
            <a:ext cx="6589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CASOS DE USO - parte 1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t/>
            </a:r>
            <a:endParaRPr/>
          </a:p>
        </p:txBody>
      </p:sp>
      <p:pic>
        <p:nvPicPr>
          <p:cNvPr id="107" name="Google Shape;10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975" y="1321400"/>
            <a:ext cx="6660042" cy="511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 txBox="1"/>
          <p:nvPr>
            <p:ph type="title"/>
          </p:nvPr>
        </p:nvSpPr>
        <p:spPr>
          <a:xfrm>
            <a:off x="1905000" y="152400"/>
            <a:ext cx="6589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CASOS DE USO - parte 2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t/>
            </a:r>
            <a:endParaRPr/>
          </a:p>
        </p:txBody>
      </p:sp>
      <p:pic>
        <p:nvPicPr>
          <p:cNvPr id="113" name="Google Shape;11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200" y="1251625"/>
            <a:ext cx="6699601" cy="549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/>
          <p:nvPr>
            <p:ph type="title"/>
          </p:nvPr>
        </p:nvSpPr>
        <p:spPr>
          <a:xfrm>
            <a:off x="1905000" y="152400"/>
            <a:ext cx="6589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CASOS DE USO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119" name="Google Shape;119;p10"/>
          <p:cNvSpPr txBox="1"/>
          <p:nvPr/>
        </p:nvSpPr>
        <p:spPr>
          <a:xfrm>
            <a:off x="1282975" y="1834300"/>
            <a:ext cx="6163800" cy="3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entury Gothic"/>
                <a:ea typeface="Century Gothic"/>
                <a:cs typeface="Century Gothic"/>
                <a:sym typeface="Century Gothic"/>
              </a:rPr>
              <a:t>Ver pdf adjunto en la carpeta para ver los casos de uso en mejor calidad.</a:t>
            </a:r>
            <a:endParaRPr sz="17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entury Gothic"/>
                <a:ea typeface="Century Gothic"/>
                <a:cs typeface="Century Gothic"/>
                <a:sym typeface="Century Gothic"/>
              </a:rPr>
              <a:t>Gracias!</a:t>
            </a:r>
            <a:endParaRPr sz="17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6_Espiral">
  <a:themeElements>
    <a:clrScheme name="Espiral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Espiral">
  <a:themeElements>
    <a:clrScheme name="Espiral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